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7.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notesSlides/notesSlide6.xml" ContentType="application/vnd.openxmlformats-officedocument.presentationml.notesSlide+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notesSlides/notesSlide7.xml" ContentType="application/vnd.openxmlformats-officedocument.presentationml.notesSlide+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notesSlides/notesSlide8.xml" ContentType="application/vnd.openxmlformats-officedocument.presentationml.notesSlide+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notesSlides/notesSlide9.xml" ContentType="application/vnd.openxmlformats-officedocument.presentationml.notesSlide+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848" r:id="rId4"/>
    <p:sldMasterId id="2147483882" r:id="rId5"/>
    <p:sldMasterId id="2147483979" r:id="rId6"/>
    <p:sldMasterId id="2147484013" r:id="rId7"/>
    <p:sldMasterId id="2147484090" r:id="rId8"/>
    <p:sldMasterId id="2147484161" r:id="rId9"/>
    <p:sldMasterId id="2147484237" r:id="rId10"/>
  </p:sldMasterIdLst>
  <p:notesMasterIdLst>
    <p:notesMasterId r:id="rId62"/>
  </p:notesMasterIdLst>
  <p:handoutMasterIdLst>
    <p:handoutMasterId r:id="rId63"/>
  </p:handoutMasterIdLst>
  <p:sldIdLst>
    <p:sldId id="1212" r:id="rId11"/>
    <p:sldId id="2147480555" r:id="rId12"/>
    <p:sldId id="2147480550" r:id="rId13"/>
    <p:sldId id="2147480595" r:id="rId14"/>
    <p:sldId id="2147480596" r:id="rId15"/>
    <p:sldId id="2147480597" r:id="rId16"/>
    <p:sldId id="2147480604" r:id="rId17"/>
    <p:sldId id="2147480598" r:id="rId18"/>
    <p:sldId id="2147480599" r:id="rId19"/>
    <p:sldId id="2147480605" r:id="rId20"/>
    <p:sldId id="2147480606" r:id="rId21"/>
    <p:sldId id="2147480600" r:id="rId22"/>
    <p:sldId id="2147480601" r:id="rId23"/>
    <p:sldId id="2147480602" r:id="rId24"/>
    <p:sldId id="2147480612" r:id="rId25"/>
    <p:sldId id="2147480607" r:id="rId26"/>
    <p:sldId id="2147480608" r:id="rId27"/>
    <p:sldId id="2147480610" r:id="rId28"/>
    <p:sldId id="2147480611" r:id="rId29"/>
    <p:sldId id="2147480603" r:id="rId30"/>
    <p:sldId id="2147480617" r:id="rId31"/>
    <p:sldId id="2147480613" r:id="rId32"/>
    <p:sldId id="2147480638" r:id="rId33"/>
    <p:sldId id="2147480614" r:id="rId34"/>
    <p:sldId id="2147480616" r:id="rId35"/>
    <p:sldId id="2147480615" r:id="rId36"/>
    <p:sldId id="2147480618" r:id="rId37"/>
    <p:sldId id="2147480619" r:id="rId38"/>
    <p:sldId id="2147480621" r:id="rId39"/>
    <p:sldId id="2147480639" r:id="rId40"/>
    <p:sldId id="2147480622" r:id="rId41"/>
    <p:sldId id="2147480623" r:id="rId42"/>
    <p:sldId id="2147480625" r:id="rId43"/>
    <p:sldId id="2147480624" r:id="rId44"/>
    <p:sldId id="2147480620" r:id="rId45"/>
    <p:sldId id="2147480626" r:id="rId46"/>
    <p:sldId id="2147480627" r:id="rId47"/>
    <p:sldId id="2147480628" r:id="rId48"/>
    <p:sldId id="2147480631" r:id="rId49"/>
    <p:sldId id="2147480640" r:id="rId50"/>
    <p:sldId id="2147480632" r:id="rId51"/>
    <p:sldId id="2147480629" r:id="rId52"/>
    <p:sldId id="2147480630" r:id="rId53"/>
    <p:sldId id="2147480576" r:id="rId54"/>
    <p:sldId id="2147480633" r:id="rId55"/>
    <p:sldId id="2147480634" r:id="rId56"/>
    <p:sldId id="2147480635" r:id="rId57"/>
    <p:sldId id="2147480636" r:id="rId58"/>
    <p:sldId id="2147480637" r:id="rId59"/>
    <p:sldId id="2147480569" r:id="rId60"/>
    <p:sldId id="2147480568" r:id="rId61"/>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82D45B-8125-BB39-0775-FBF6A9680D8A}" name="Royer, Anthony (DI SW PLM STS SDDEV MECH PHY FEA FW)" initials="AR" userId="S::anthony.royer@siemens.com::357dd0c7-212f-4536-889f-e1c8b97c48c9" providerId="AD"/>
  <p188:author id="{ED0BA35E-EB38-51CA-5B08-558C6B9B6941}" name="Kinne, Dan (DI SW PLM STS SDPRM MECH DISC)" initials="KD" userId="S::dan.kinne@siemens.com::56b05da5-93d6-42de-bcf4-cfdfc526252d" providerId="AD"/>
  <p188:author id="{50B60482-263A-3DE7-DA5D-69EA1D993F21}" name="Erbig, Lars (DI SW PLM STS SDDEV OPS TA TA2)" initials="EL(SPSSOTT" userId="S::lars.erbig@siemens.com::2ccd940e-d3de-4629-8a07-495c0928668c" providerId="AD"/>
  <p188:author id="{8DB21384-D6A5-20A8-0952-EDDEF908F0CA}" name="Forghani, Behzad (DI SW PLM STS SDDEV MECH PHY EMAG)" initials="FE" userId="S::behzad.forghani@siemens.com::3918dd08-f029-4a44-8986-6b1ed95b52c1" providerId="AD"/>
  <p188:author id="{481198C7-1EA5-5A5E-C503-4F79D614B552}" name="Matas, Edgar (DI SW PLM STS SDPRM MECH DISC EMAG)" initials="ME(SPSSMDE" userId="S::edgar.matas@siemens.com::481321d9-0681-4ad5-89a1-7b7c6a8026e3" providerId="AD"/>
  <p188:author id="{946541D2-18D2-2EF2-138B-C7F0726899C6}" name="Beriot, Hadrien (DI SW PLM STS SDDEV MECH PHY ACOU)" initials="BH(SPSSMPA" userId="S::hadrien.beriot@siemens.com::6f98c165-bd04-4906-bc5b-3370f925981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8"/>
    <a:srgbClr val="B596D1"/>
    <a:srgbClr val="5E9CC8"/>
    <a:srgbClr val="FF861D"/>
    <a:srgbClr val="5AB35A"/>
    <a:srgbClr val="DD4D4E"/>
    <a:srgbClr val="3A6987"/>
    <a:srgbClr val="B8C9D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11" autoAdjust="0"/>
    <p:restoredTop sz="91234" autoAdjust="0"/>
  </p:normalViewPr>
  <p:slideViewPr>
    <p:cSldViewPr snapToGrid="0">
      <p:cViewPr varScale="1">
        <p:scale>
          <a:sx n="88" d="100"/>
          <a:sy n="88" d="100"/>
        </p:scale>
        <p:origin x="1179" y="45"/>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5.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8.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commentAuthors" Target="commentAuthors.xml"/><Relationship Id="rId69" Type="http://schemas.microsoft.com/office/2018/10/relationships/authors" Target="authors.xml"/><Relationship Id="rId8" Type="http://schemas.openxmlformats.org/officeDocument/2006/relationships/slideMaster" Target="slideMasters/slideMaster6.xml"/><Relationship Id="rId51" Type="http://schemas.openxmlformats.org/officeDocument/2006/relationships/slide" Target="slides/slide41.xml"/><Relationship Id="rId3"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11/14/2024</a:t>
            </a:fld>
            <a:endParaRPr lang="en-US" sz="105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a:solidFill>
                  <a:schemeClr val="accent2"/>
                </a:solidFill>
                <a:latin typeface="+mn-lt"/>
              </a:rPr>
              <a:t>Hand out</a:t>
            </a:r>
            <a:r>
              <a:rPr lang="en-US" sz="1050">
                <a:solidFill>
                  <a:schemeClr val="accent2"/>
                </a:solidFill>
                <a:latin typeface="+mn-lt"/>
              </a:rPr>
              <a:t> </a:t>
            </a:r>
            <a:fld id="{C92BABF8-1341-4DCB-864A-D83C08BEEAE4}" type="slidenum">
              <a:rPr lang="en-US" sz="1050" smtClean="0">
                <a:solidFill>
                  <a:schemeClr val="tx2"/>
                </a:solidFill>
                <a:latin typeface="+mn-lt"/>
              </a:rPr>
              <a:t>‹#›</a:t>
            </a:fld>
            <a:endParaRPr lang="en-US" sz="105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39.192"/>
    </inkml:context>
    <inkml:brush xml:id="br0">
      <inkml:brushProperty name="width" value="0.1" units="cm"/>
      <inkml:brushProperty name="height" value="0.1" units="cm"/>
      <inkml:brushProperty name="color" value="#E71224"/>
    </inkml:brush>
  </inkml:definitions>
  <inkml:trace contextRef="#ctx0" brushRef="#br0">1634 2 6873,'0'0'11187,"-30"0"-7497,12-1-3516,1 1-1,-1 1 1,0 1 0,0 0 0,1 1-1,-19 7 1,-54 9 12,-20 16 223,-28 12-56,100-36-306,1 1 1,0 2 0,-51 28 0,49-21 29,27-15-73,1 1 0,-1-1 0,-17 16 1,-33 24 49,37-29-43,-37 34 1,-48 57-13,6 5-1,4 4 1,-117 180 0,128-159-9,86-132 10,0-1-1,0 1 0,1 0 1,0 0-1,-2 11 1,-11 24-25,1 11-363,9-36-2296,4-43-2023,1 4 448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23.152"/>
    </inkml:context>
    <inkml:brush xml:id="br0">
      <inkml:brushProperty name="width" value="0.1" units="cm"/>
      <inkml:brushProperty name="height" value="0.1" units="cm"/>
      <inkml:brushProperty name="color" value="#E71224"/>
    </inkml:brush>
  </inkml:definitions>
  <inkml:trace contextRef="#ctx0" brushRef="#br0">251 1 4601,'0'0'4374,"-1"27"-3640,-8 187 1329,10-147-620,0 26-86,-4 0 0,-16 99 0,-1-6-763,7-35-420,8-69-101,-15 236 29,10-22-58,0-54 20,-54 448 328,52-592-171,4-42-72,0 68 0,8 568 2781,-10-500-2412,10-79-457,-4-97-611,-5-20-1075,-8-26-4690,7 1-4175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11.907"/>
    </inkml:context>
    <inkml:brush xml:id="br0">
      <inkml:brushProperty name="width" value="0.1" units="cm"/>
      <inkml:brushProperty name="height" value="0.1" units="cm"/>
      <inkml:brushProperty name="color" value="#FFFFFF"/>
    </inkml:brush>
  </inkml:definitions>
  <inkml:trace contextRef="#ctx0" brushRef="#br0">0 1 3273,'0'0'5209,"7"13"-5203,20 39-12,-27-51-67,0-1 0,1 1 1,-1 0-1,0 0 0,1-1 0,-1 1 1,0 0-1,1 0 0,-1-1 0,1 1 1,-1-1-1,1 1 0,0 0 1,-1-1-1,1 1 0,0-1 0,-1 1 1,1-1-1,0 0 0,-1 1 0,1-1 1,0 0-1,0 1 0,0-1 1,-1 0-1,1 0 0,0 0 0,0 0 1,0 0-1,0 0 0,-1 0 0,1 0 1,0 0-1,0 0 0,0 0 0,-1 0 1,1 0-1,0-1 0,0 1 1,0 0-1,-1-1 0,1 1 0,0-1 1,-1 1-1,1-1 0,0 1 0,-1-1 1,1 1-1,-1-1 0,1 1 0,0-1 1,-1 0-1,1 0 0,11-39 4734,-12 65-2167,0 34-1484,-1 75 1410,22 176-1,-3-143-1508,15 82-331,5-32-510,15 317 0,-4-19-26,-18-238-1,-31-272-41,1 8 2,1 1 0,0-1 0,0 0 1,8 20-1,-9-26-44,-1-6-295,0-31-6993,0 6-355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15.533"/>
    </inkml:context>
    <inkml:brush xml:id="br0">
      <inkml:brushProperty name="width" value="0.1" units="cm"/>
      <inkml:brushProperty name="height" value="0.1" units="cm"/>
      <inkml:brushProperty name="color" value="#FFFFFF"/>
    </inkml:brush>
  </inkml:definitions>
  <inkml:trace contextRef="#ctx0" brushRef="#br0">0 1 5025,'0'0'11855,"20"13"-10722,32 21 678,57 51 0,51 53 1113,-135-118-2813,1-1 0,31 17 0,14 10 5,95 59 136,-121-79-232,-22-12 197,37 29 1,-12-1 46,45 52 0,15 15 301,113 72-79,-195-163-472,0-1-1,2-1 1,0-1 0,0-2-1,1-1 1,36 10 0,13 13 239,-35-14-97,-25-12-74,0 2 0,28 20-1,-34-21 67,2-1 1,-1 0-1,1-1 0,1 0 0,25 9 0,-5-6 18,0 2 0,0 2 0,52 30 0,16 8 22,-67-37-115,64 41 1,-80-43-10,80 63 184,-19 8-121,-31-30-117,210 196 30,-232-227-38,6 12-9,16 15 5,-11-13 2,-27-29 3,-10-8-2,-1-1 0,0 1 0,0 0-1,1 0 1,-1 0 0,0-1 0,0 1 0,0 0-1,0 1 1,0-1 0,0 0 0,0 0 0,0 0-1,1 3 1,20 8-15,-17-7 14,0-1 0,0 0 0,1 0 0,0 0 0,9 5 0,21 14 0,-7-5 1,-28-17 539,2 1-678,-1-1 111,0 1 1,1 0 0,-1 0-1,0 0 1,0 0 0,0 0-1,-1 0 1,4 4 0,23 24 36,-10-20-5,-12-7-3,1 1 0,-1 0 1,1 0-1,-1 1 0,0-1 1,0 1-1,9 11 1,5 4-5,0-2 0,1-1 1,40 25-1,9 0 9,65 54 6,1 0 30,24 1-67,-153-92 24,1 1 1,-2 0 0,1 0 0,7 10 0,13 11 4,-14-12 1,-11-12-6,0 0 0,0-1 0,0 1 0,0-1 0,0 0-1,1 0 1,-1 0 0,1 0 0,4 3 0,-6-4-6,30 16-2,-6-4-22,-20-12 29,6 6 135,-64-27-9751,14 2-2498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17.166"/>
    </inkml:context>
    <inkml:brush xml:id="br0">
      <inkml:brushProperty name="width" value="0.1" units="cm"/>
      <inkml:brushProperty name="height" value="0.1" units="cm"/>
      <inkml:brushProperty name="color" value="#FFFFFF"/>
    </inkml:brush>
  </inkml:definitions>
  <inkml:trace contextRef="#ctx0" brushRef="#br0">263 3010 4521,'0'0'4573,"-2"5"-4553,0 0-14,1-3 2,0 0-1,0 1 1,0-1-1,0 0 1,1 0-1,-1 0 1,1 0-1,0 1 1,0-1-1,0 0 0,0 6 1021,-2-45 647,-2 19-1248,1 1 1,0-1-1,1 0 0,1 1 0,2-29 0,-1 21 15,0 0 0,-4-25 0,0 15 36,2-1-1,4-59 1,0 19-332,-2 21-10,1-2 285,-10-95 1,-3-11 95,4 20-362,4 86-112,5-91 0,-2-38-5,-5-8-23,7 133-7,-3 0-1,-19-115 0,-8-1-124,29 177 117,-10-105-132,0 39 88,4 39 38,0 0 1,2 0-1,-1-52 0,5-214-851,-10 232 425,9 52 431,-1 0 0,0-1 0,0 1-1,0 0 1,-9-17 0,-1-10-28,-25-43-79,33 70 64,-4-17-2181,8 26 2166,0 0-1,0 0 0,0-1 1,-1 1-1,1 0 0,0 0 1,0 0-1,-1 0 0,1 0 0,0 0 1,0 0-1,-1 0 0,1 0 1,0 0-1,0 0 0,0 0 1,-1 0-1,1 0 0,0 0 1,0 0-1,-1 0 0,1 0 1,0 0-1,0 0 0,0 0 1,-1 1-1,1-1 0,0 0 1,0 0-1,0 0 0,-1 0 1,1 0-1,0 1 0,0-1 1,0 0-1,0 0 0,-1 0 1,1 1-1,0-1 0,0 0 0,0 0 1,0 0-1,0 1 0,0-1 1,0 0-1,0 0 0,0 1 1,-3 7-2851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18.375"/>
    </inkml:context>
    <inkml:brush xml:id="br0">
      <inkml:brushProperty name="width" value="0.1" units="cm"/>
      <inkml:brushProperty name="height" value="0.1" units="cm"/>
      <inkml:brushProperty name="color" value="#FFFFFF"/>
    </inkml:brush>
  </inkml:definitions>
  <inkml:trace contextRef="#ctx0" brushRef="#br0">3690 0 5097,'0'0'8446,"-17"14"-7882,-7 5-360,2-1 264,-33 32-1,28-26 210,-1-2 1,-1-1-1,-1-2 0,-46 24 1,3-2-574,-3 0-82,55-31 5,-1 1 0,2 0 0,-1 2 0,2 0 0,0 1 0,0 1 0,2 1 0,-19 21-1,13-9 16,-1-1-1,0-1 0,-39 31 0,-94 62 232,105-81-181,-329 261 252,123-92-223,-44 39-71,286-232-42,-15 13 67,1 2 1,2 0-1,-29 38 0,40-46-9,-1 0 0,-34 28 0,19-18 23,-328 293 137,298-269-207,-3-4-1,-2-3 1,-1-2-1,-3-4 1,-108 47-1,-236 142-16,359-197-1,49-28-3,-1 0 1,1 1 0,1 0-1,-1 0 1,-8 12 0,-6 6-2,19-22 2,1 0 0,0 0 0,0 0-1,0 0 1,0 0 0,0 1 0,1-1 0,-2 6 0,2-7 7,1 0-1,-1 1 1,0-1 0,0 0 0,0 0 0,0 0 0,0 0 0,-1 0 0,1 0 0,-1 0 0,1 0 0,-1 0 0,0-1 0,-3 3 0,4-3 173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2.237"/>
    </inkml:context>
    <inkml:brush xml:id="br0">
      <inkml:brushProperty name="width" value="0.1" units="cm"/>
      <inkml:brushProperty name="height" value="0.1" units="cm"/>
      <inkml:brushProperty name="color" value="#FFFFFF"/>
    </inkml:brush>
  </inkml:definitions>
  <inkml:trace contextRef="#ctx0" brushRef="#br0">0 0 5641,'0'0'3756,"0"27"-2281,0 170 658,19 151 2558,-18-309-4073,-1-33-472,-1 1 0,1 0 0,1-1 0,-1 1 0,1-1 0,0 1 0,0-1 0,1 1 0,0-1 0,0 0 0,1 0 0,4 8 0,-3-13-129,0 0 0,0 0-1,0-1 1,0 1 0,0-1-1,0 0 1,1 0 0,-1-1-1,0 1 1,0-1 0,4-1-1,12-4-794,-1-1 0,25-12 0,2-1-2114,-16 8-3124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2.614"/>
    </inkml:context>
    <inkml:brush xml:id="br0">
      <inkml:brushProperty name="width" value="0.1" units="cm"/>
      <inkml:brushProperty name="height" value="0.1" units="cm"/>
      <inkml:brushProperty name="color" value="#FFFFFF"/>
    </inkml:brush>
  </inkml:definitions>
  <inkml:trace contextRef="#ctx0" brushRef="#br0">10 145 5433,'0'0'13044,"5"25"-12536,18 76-170,-22-100-325,-1 1-1,1-1 1,-1 0 0,1 1 0,-1-1-1,1 0 1,0 1 0,0-1 0,-1 0-1,1 0 1,0 1 0,0-1 0,0 0-1,0 0 1,1 0 0,-1 0 0,0 0-1,0-1 1,1 1 0,-1 0 0,0-1-1,1 1 1,-1 0 0,1-1 0,-1 0-1,0 1 1,1-1 0,-1 0 0,1 0 0,-1 0-1,1 0 1,1 0 0,30-11 331,-26 5-295,-1 1-1,1-1 0,-1 0 1,0 0-1,0-1 0,-1 0 1,0 0-1,0 0 0,0 0 1,4-11-1,-3 3-11,1 1-1,-2-1 1,0 1 0,5-29-1,-9 40 1,0-1 1,-1 1-1,1-1 1,-1 1-1,0-1 0,0 1 1,0-1-1,0 0 0,-1 1 1,0-1-1,1 1 0,-1 0 1,0-1-1,-1 1 0,1 0 1,-1-1-1,1 1 0,-1 0 1,0 0-1,0 0 0,0 0 1,0 1-1,-1-1 0,-4-3 1,2 3 48,0 0 0,0 1 0,-1 0-1,0 0 1,1 0 0,-1 1 0,0-1 0,0 1 0,0 1 0,0-1 0,0 1 0,0 0 0,-10 2 0,12-2-91,0 1 0,1-1 0,-1 1 0,0 0 0,0 0 0,1 0 0,-1 1 0,1-1 0,-1 1 0,1 0 0,0 0 0,0 0 0,0 1 0,0-1 0,0 1 0,0-1 0,0 1 0,1 0 0,0 0 0,-1 0 0,1 0 0,0 1 0,0-1 0,1 1 0,-1-1 0,1 1 0,-2 4 0,0 8-934,0 0 0,0 0 0,2 1 0,0 30 0,1-42 412,0 38-6353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3.698"/>
    </inkml:context>
    <inkml:brush xml:id="br0">
      <inkml:brushProperty name="width" value="0.1" units="cm"/>
      <inkml:brushProperty name="height" value="0.1" units="cm"/>
      <inkml:brushProperty name="color" value="#FFFFFF"/>
    </inkml:brush>
  </inkml:definitions>
  <inkml:trace contextRef="#ctx0" brushRef="#br0">1 0 7738,'0'0'12204,"0"6"-11628,0 457 3255,0-460-3834,0 1 0,0-1 0,0 1 0,1-1 0,0 1 0,0-1 0,0 0 0,0 1 0,0-1 0,1 0 0,-1 0 0,1 1 0,0-1 0,0-1 0,0 1 0,0 0 0,0 0 0,1-1 0,-1 1 0,1-1 0,0 0 0,0 0 0,0 0 0,0 0 0,0 0 0,0-1 0,0 1 0,1-1 0,-1 0 0,7 1 0,8 2-84,1-1 0,0-1 0,0-1-1,30-2 1,-21 1-109,24-7-4167,-34 3-487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4.074"/>
    </inkml:context>
    <inkml:brush xml:id="br0">
      <inkml:brushProperty name="width" value="0.1" units="cm"/>
      <inkml:brushProperty name="height" value="0.1" units="cm"/>
      <inkml:brushProperty name="color" value="#FFFFFF"/>
    </inkml:brush>
  </inkml:definitions>
  <inkml:trace contextRef="#ctx0" brushRef="#br0">0 1 10538,'0'0'13427,"10"168"-13243,0-120-80,-10 0-56,0 0-48,0 1-248,0 11-1104,0-18-3409,0-6-8138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5.486"/>
    </inkml:context>
    <inkml:brush xml:id="br0">
      <inkml:brushProperty name="width" value="0.1" units="cm"/>
      <inkml:brushProperty name="height" value="0.1" units="cm"/>
      <inkml:brushProperty name="color" value="#FFFFFF"/>
    </inkml:brush>
  </inkml:definitions>
  <inkml:trace contextRef="#ctx0" brushRef="#br0">1 0 1672,'0'0'0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5.957"/>
    </inkml:context>
    <inkml:brush xml:id="br0">
      <inkml:brushProperty name="width" value="0.1" units="cm"/>
      <inkml:brushProperty name="height" value="0.1" units="cm"/>
      <inkml:brushProperty name="color" value="#FFFFFF"/>
    </inkml:brush>
  </inkml:definitions>
  <inkml:trace contextRef="#ctx0" brushRef="#br0">57 723 9858,'0'0'5145,"-6"-4"-6040,-28-16-2411,25 24 158,1-1 5275,19-21-668,214-298 362,-132 162-1602,25-35-1338,-97 161-1112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0.152"/>
    </inkml:context>
    <inkml:brush xml:id="br0">
      <inkml:brushProperty name="width" value="0.1" units="cm"/>
      <inkml:brushProperty name="height" value="0.1" units="cm"/>
      <inkml:brushProperty name="color" value="#FFFFFF"/>
    </inkml:brush>
  </inkml:definitions>
  <inkml:trace contextRef="#ctx0" brushRef="#br0">0 144 5025,'0'0'3557,"3"32"-2062,16 191 775,4-74-674,-14-103-244,-2 0 1,2 58-1,-9-104-1329,0-1 0,1 1 0,-1 0 0,0 0 0,0 0-1,0 0 1,0 0 0,1-1 0,-1 1 0,0 0 0,0 0 0,0 0 0,1 0 0,-1 0 0,0 0 0,0 0 0,1 0 0,-1 0 0,0 0 0,0 0 0,0 0 0,1 0-1,-1 0 1,0 0 0,0 0 0,0 0 0,1 0 0,-1 0 0,0 0 0,0 0 0,1 0 0,-1 0 0,0 0 0,0 1 0,0-1 0,0 0 0,1 0 0,-1 0-1,0 0 1,0 0 0,0 1 0,0-1 0,0 0 0,1 0 0,-1 0 0,0 1 0,0-1 0,0 0 0,0 0 0,0 0 0,0 1 0,0-1 0,0 0 0,0 0-1,0 0 1,0 1 0,0-1 0,0 0 0,0 0 0,0 1 0,0-1 0,11-17 409,7-39 314,13-74 0,11-34-262,-38 150-434,4-12 93,2 1 1,18-36-1,-18 48 77,-10 13-214,0 0-1,0 0 0,1 0 1,-1 0-1,0 0 0,0 0 1,1 0-1,-1-1 0,0 1 1,1 0-1,-1 0 1,0 0-1,0 0 0,1 0 1,-1 0-1,0 0 0,1 0 1,-1 0-1,0 0 0,0 1 1,1-1-1,-1 0 1,0 0-1,1 0 0,-1 0 1,0 0-1,0 0 0,0 1 1,1-1-1,-1 0 1,0 0-1,0 0 0,1 1 1,-1-1-1,0 0 0,0 0 1,0 1-1,0-1 0,1 1 1,5 11 91,0 2 0,-1-1 0,-1 1 0,6 24 1,-3-8-35,7 25 23,-10-35-71,0 0 0,2 0 0,0-1 0,2 1 1,0-1-1,0-1 0,2 1 0,16 21 0,-25-38-18,-1-1-1,1 0 1,0 0 0,0 1 0,0-1 0,1 0 0,-1 0 0,0 0 0,0 0 0,0-1 0,1 1-1,-1 0 1,1 0 0,-1-1 0,0 1 0,1-1 0,-1 1 0,1-1 0,-1 0 0,1 1 0,1-1-1,-2-1 3,1 1-1,-1-1 1,0 1-1,1-1 0,-1 1 1,0-1-1,0 0 1,0 0-1,0 0 0,1 0 1,-1 1-1,0-2 1,-1 1-1,1 0 0,0 0 1,0 0-1,0 0 1,0-2-1,5-9 21,-2 0 1,0 0-1,0 0 1,2-15-1,-3 17 25,30-141 152,14-161-1,-46 247-124,0 65-87,-1-1 0,0 1 1,0 0-1,0 0 0,0 0 1,0 0-1,0-1 0,1 1 0,-1 0 1,0 0-1,0 0 0,0 0 1,1-1-1,-1 1 0,0 0 0,0 0 1,0 0-1,1 0 0,-1 0 1,0 0-1,0 0 0,1 0 0,-1 0 1,0 0-1,0 0 0,0 0 1,1 0-1,-1 0 0,0 0 0,0 0 1,1 0-1,-1 0 0,0 0 1,0 0-1,1 0 0,-1 0 0,0 0 1,0 0-1,0 1 0,1-1 1,-1 0-1,0 0 0,0 0 0,0 0 1,0 0-1,1 1 0,-1-1 1,0 0-1,0 0 0,0 0 0,0 1 1,0-1-1,0 0 0,0 0 1,1 1-1,-1-1 0,0 0 0,0 0 1,0 0-1,0 1 0,0-1 1,0 0-1,0 0 0,0 1 0,0-1 1,0 0-1,0 0 0,-1 1 1,23 92-6638,-3-44-1796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6.349"/>
    </inkml:context>
    <inkml:brush xml:id="br0">
      <inkml:brushProperty name="width" value="0.1" units="cm"/>
      <inkml:brushProperty name="height" value="0.1" units="cm"/>
      <inkml:brushProperty name="color" value="#FFFFFF"/>
    </inkml:brush>
  </inkml:definitions>
  <inkml:trace contextRef="#ctx0" brushRef="#br0">0 1017 7538,'0'0'5217,"101"-180"-4537,-41 83-296,10-5-32,0-6-112,0 0-48,0-1-88,-9 19-104,-1 6 96,-20 24-96,0 12-352,-10 24-688,-10 18-825,-10 6-1271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6.710"/>
    </inkml:context>
    <inkml:brush xml:id="br0">
      <inkml:brushProperty name="width" value="0.1" units="cm"/>
      <inkml:brushProperty name="height" value="0.1" units="cm"/>
      <inkml:brushProperty name="color" value="#FFFFFF"/>
    </inkml:brush>
  </inkml:definitions>
  <inkml:trace contextRef="#ctx0" brushRef="#br0">1 1131 9538,'0'0'4201,"100"-205"-3273,-40 109-96,11-12-72,-1-12-263,0-1-217,10 7-160,-10 12-56,-10 12-56,1 17-8,-21 19-176,0 24-937,-10 12-1103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7.107"/>
    </inkml:context>
    <inkml:brush xml:id="br0">
      <inkml:brushProperty name="width" value="0.1" units="cm"/>
      <inkml:brushProperty name="height" value="0.1" units="cm"/>
      <inkml:brushProperty name="color" value="#FFFFFF"/>
    </inkml:brush>
  </inkml:definitions>
  <inkml:trace contextRef="#ctx0" brushRef="#br0">1 1089 9634,'0'0'3993,"130"-211"-3193,-50 97-264,0-24-312,21 5-48,-21 1 184,0 18 16,-10 17-200,-10 19-176,-19 36-104,-1 12-1320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7.437"/>
    </inkml:context>
    <inkml:brush xml:id="br0">
      <inkml:brushProperty name="width" value="0.1" units="cm"/>
      <inkml:brushProperty name="height" value="0.1" units="cm"/>
      <inkml:brushProperty name="color" value="#FFFFFF"/>
    </inkml:brush>
  </inkml:definitions>
  <inkml:trace contextRef="#ctx0" brushRef="#br0">1 1306 3289,'0'0'9066,"40"-156"-7562,10 59-384,20-11-360,10-12-160,10-7 57,1 1-89,-1 12-344,-10 0-128,0 11-96,1 19-112,-11 6-1160,-10 30-1129,-30 18-3664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7.767"/>
    </inkml:context>
    <inkml:brush xml:id="br0">
      <inkml:brushProperty name="width" value="0.1" units="cm"/>
      <inkml:brushProperty name="height" value="0.1" units="cm"/>
      <inkml:brushProperty name="color" value="#FFFFFF"/>
    </inkml:brush>
  </inkml:definitions>
  <inkml:trace contextRef="#ctx0" brushRef="#br0">0 747 5825,'0'0'12875,"101"-217"-11795,-61 139-264,10 0-207,10-7-265,0 13-152,0 6-120,-10 12-72,1 6-296,-1 18-657,-10 18-1079,-20 6-2305,0 6-2784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8.143"/>
    </inkml:context>
    <inkml:brush xml:id="br0">
      <inkml:brushProperty name="width" value="0.1" units="cm"/>
      <inkml:brushProperty name="height" value="0.1" units="cm"/>
      <inkml:brushProperty name="color" value="#FFFFFF"/>
    </inkml:brush>
  </inkml:definitions>
  <inkml:trace contextRef="#ctx0" brushRef="#br0">1 410 10866,'0'0'5497,"100"-181"-5304,-50 127-9,-20 0-56,10 12-64,-10 12-64,1 0-336,-11 18-1681,0 6-4240</inkml:trace>
  <inkml:trace contextRef="#ctx0" brushRef="#br0" timeOffset="1">342 386 11602,'0'0'3953,"110"-187"-3953,-90 157-856,-10 6-5361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1.047"/>
    </inkml:context>
    <inkml:brush xml:id="br0">
      <inkml:brushProperty name="width" value="0.1" units="cm"/>
      <inkml:brushProperty name="height" value="0.1" units="cm"/>
      <inkml:brushProperty name="color" value="#FFFFFF"/>
    </inkml:brush>
  </inkml:definitions>
  <inkml:trace contextRef="#ctx0" brushRef="#br0">3621 1084 7818,'0'0'8097,"-33"-2"-6952,-108-8-307,119 8-394,0-1 0,-1-1 0,-33-11 0,12 3 160,-42-14 545,-160-70 0,147 55-975,-879-450 264,863 429-405,-249-111-45,284 144 27,-1 3-1,-147-27 1,-170 17-138,-3 33-238,222 4 147,178-1 162,0 0-1,0 0 1,0 1-1,0-1 1,0 0-1,0 0 1,0 1-1,0-1 1,0 0-1,0 1 1,0-1-1,1 1 1,-1-1-1,0 1 1,0-1-1,0 1 1,0 0-1,1 0 1,-1-1-1,0 1 1,1 0-1,-1 0 1,1 0-1,-1 0 1,1-1-1,-1 1 1,1 0-1,-1 0 1,1 0-1,0 0 1,-1 2-1,1-1-106,0 0 0,-1 0 0,1 0 0,0 0 0,0-1 0,1 1 0,-1 0 0,0 0 0,0 0 0,1 0 0,-1 0 0,1 0 0,0-1 0,0 1 0,1 2 0,2 0-465,-1-1 1,1 0 0,0 0 0,0 0-1,0-1 1,0 0 0,1 0 0,-1 0-1,1 0 1,-1 0 0,8 1 0,26 4-6660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2.006"/>
    </inkml:context>
    <inkml:brush xml:id="br0">
      <inkml:brushProperty name="width" value="0.1" units="cm"/>
      <inkml:brushProperty name="height" value="0.1" units="cm"/>
      <inkml:brushProperty name="color" value="#FFFFFF"/>
    </inkml:brush>
  </inkml:definitions>
  <inkml:trace contextRef="#ctx0" brushRef="#br0">2 133 9114,'0'0'10612,"0"10"-10006,0 8-418,-1 8-9,1 1-1,1 0 1,2-1-1,0 0 1,2 1-1,14 45 1,-5-38-84,23 39 0,-32-64-94,1 0 0,0-1 0,0 0 0,0 0 0,1 0 0,1-1 0,-1 0 0,1 0 0,11 6 0,-18-12-12,0 0 1,0 0-1,0-1 1,0 1-1,1-1 1,-1 1-1,0-1 1,0 0-1,1 1 0,-1-1 1,0 0-1,1 0 1,-1 0-1,0 0 1,1 0-1,-1 0 0,0 0 1,1 0-1,-1 0 1,0-1-1,0 1 1,1-1-1,-1 1 0,0-1 1,0 1-1,0-1 1,0 0-1,1 1 1,-1-1-1,0 0 1,0 0-1,0 0 0,-1 0 1,1 0-1,0 0 1,0 0-1,1-2 1,2-4 7,0-1 1,-1 1 0,1-1 0,3-14 0,-4 12-9,7-33 433,-2 0 0,-1-1 0,0-52-1,-7 105-407,2 1 1,-1-1-1,1 0 0,1 1 0,0-1 0,0 0 0,1 0 1,0-1-1,0 1 0,11 14 0,-12-18-27,0 0-1,1 0 1,-1-1 0,1 0-1,0 1 1,0-1-1,1-1 1,-1 1 0,1-1-1,-1 0 1,1 0-1,0 0 1,0 0 0,1-1-1,-1 0 1,0 0-1,1 0 1,-1-1 0,9 1-1,-13-2 1,0-1 0,1 1 0,-1-1-1,0 0 1,0 1 0,0-1 0,0 0-1,0 0 1,0 1 0,0-1 0,0 0-1,0 0 1,0 0 0,0 0 0,0-1 0,-1 1-1,1 0 1,-1 0 0,1 0 0,-1-1-1,1 1 1,-1 0 0,1 0 0,-1-1-1,0-1 1,7-35-7,-7 37 16,3-22-283,0 0-1,-2 0 0,-1 0 1,-1 0-1,-1 0 0,-1 1 1,-1-1-1,-1 1 1,-1-1-1,-1 1 0,-10-23 1,-13-31-6992,20 50-440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2.431"/>
    </inkml:context>
    <inkml:brush xml:id="br0">
      <inkml:brushProperty name="width" value="0.1" units="cm"/>
      <inkml:brushProperty name="height" value="0.1" units="cm"/>
      <inkml:brushProperty name="color" value="#FFFFFF"/>
    </inkml:brush>
  </inkml:definitions>
  <inkml:trace contextRef="#ctx0" brushRef="#br0">112 301 9162,'0'0'7100,"13"0"-6616,-3 1-359,-7 0-91,0-1-1,1 0 1,-1 1-1,1-1 1,-1 0 0,1-1-1,-1 1 1,1-1-1,-1 1 1,1-1 0,-1 0-1,0 0 1,0-1-1,1 1 1,-1 0 0,0-1-1,0 0 1,0 0-1,-1 0 1,1 0 0,0-1-1,3-3 1,0-3 110,-1 0 1,0-1 0,0 0-1,-1 0 1,0 0-1,-1-1 1,0 1-1,-1-1 1,0 0 0,0 0-1,-1 0 1,-1-19-1,0 25-65,0 0 0,0 0 0,-1 0 0,1 1 0,-1-1 0,0 0 0,0 0 0,-1 1 0,0-1 0,0 0 0,0 1 0,0 0 0,0-1 0,-1 1 0,0 0 0,0 0 0,0 0 0,0 1 0,-1-1 0,0 1 0,1 0 0,-1 0 0,0 0 0,0 1 0,-1-1 0,1 1 0,-1 0 0,1 0 0,-6-1 0,-1 0 10,1 1 0,-1 1 0,1 0 1,-1 0-1,0 1 0,-20 3 0,27-3-116,0 1-1,1 0 0,-1 0 1,1 0-1,-1 0 1,1 1-1,-1 0 1,1-1-1,0 1 0,0 0 1,-1 1-1,2-1 1,-1 0-1,0 1 1,0 0-1,1-1 0,-1 1 1,1 0-1,0 0 1,0 0-1,0 1 1,1-1-1,-3 5 0,2 1-431,1 0-1,-1 1 1,2-1-1,-1 1 1,2 13 0,-1-2-1428,0 16-3490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3.906"/>
    </inkml:context>
    <inkml:brush xml:id="br0">
      <inkml:brushProperty name="width" value="0.1" units="cm"/>
      <inkml:brushProperty name="height" value="0.1" units="cm"/>
      <inkml:brushProperty name="color" value="#FFFFFF"/>
    </inkml:brush>
  </inkml:definitions>
  <inkml:trace contextRef="#ctx0" brushRef="#br0">1946 0 7138,'0'0'11226,"-32"29"-10334,-100 89-154,80-79-302,26-30-180,6-4-128,-66 18 160,-125 19 0,48-12-249,-607 126 23,723-147-61,-31 7 3,0-3-1,-108 3 0,183-16-4,1 0-1,0 0 1,-1 0-1,1 0 1,0 0-1,-1 1 1,1-1 0,0 1-1,0-1 1,-1 1-1,1 0 1,0 0-1,0 0 1,0 0 0,0 0-1,0 0 1,0 1-1,0-1 1,0 1-1,1-1 1,-1 1 0,0 0-1,1-1 1,0 1-1,-1 0 1,1 0-1,-1 3 1,-1 2-197,2 0-1,-1 1 1,1-1-1,0 1 1,1-1 0,0 15-1,0-10-339,0 22-2551,0-8-2147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0.843"/>
    </inkml:context>
    <inkml:brush xml:id="br0">
      <inkml:brushProperty name="width" value="0.1" units="cm"/>
      <inkml:brushProperty name="height" value="0.1" units="cm"/>
      <inkml:brushProperty name="color" value="#FFFFFF"/>
    </inkml:brush>
  </inkml:definitions>
  <inkml:trace contextRef="#ctx0" brushRef="#br0">0 340 8850,'0'0'9006,"7"-11"-7602,0-1-1104,35-57 1115,62-139-1,-102 204-1435,11-26 387,-6 24-41,0 19-23,-5 4-271,0 0 1,-2 0-1,-1 23 0,1 24 49,14 188 22,11 148 91,-5 37 607,-20-431-778,0 0 1,0 0-1,-1 0 0,1 0 0,-1 0 1,0 0-1,-1-1 0,0 1 0,0 0 0,0-1 1,-6 11-1,6-14 7,0 1 1,0-1-1,-1 0 1,1 0-1,-1 0 1,1 0-1,-1-1 0,0 1 1,0-1-1,1 1 1,-1-1-1,0 0 1,0 0-1,0-1 1,-1 1-1,1 0 1,0-1-1,0 0 1,0 0-1,0 0 0,0 0 1,-1 0-1,-3-1 1,3-1 12,-1 1 1,0-1-1,1 0 0,-1 0 1,1 0-1,0-1 0,-1 0 1,1 1-1,1-2 0,-1 1 1,0 0-1,1-1 0,-1 1 1,1-1-1,0 0 1,0 0-1,1 0 0,-5-8 1,-2-6-8,1 0 0,0 0 0,-8-27 0,8 7-46,2 0 0,1-1 0,1 0 0,4-62-1,0 69-112,0 19-305,1 0-1,0 0 0,1 0 0,1 0 1,0 0-1,0 0 0,1 1 0,1-1 0,0 1 1,1 0-1,10-15 0,5-11-5162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4.864"/>
    </inkml:context>
    <inkml:brush xml:id="br0">
      <inkml:brushProperty name="width" value="0.1" units="cm"/>
      <inkml:brushProperty name="height" value="0.1" units="cm"/>
      <inkml:brushProperty name="color" value="#FFFFFF"/>
    </inkml:brush>
  </inkml:definitions>
  <inkml:trace contextRef="#ctx0" brushRef="#br0">20 1 9794,'0'0'6356,"-4"26"-5702,1-3-481,-2 10 292,1-1 0,1 1 0,3 61 0,2-78-359,1 0-1,0-1 1,1 0-1,0 0 1,2 0-1,-1 0 1,2-1-1,0 0 0,1 0 1,0-1-1,1 0 1,12 15-1,-19-26-114,0-1-1,0 1 0,-1-1 1,1 0-1,0 1 1,0-1-1,0 0 0,1 0 1,-1 0-1,0 0 1,0-1-1,0 1 0,1 0 1,-1-1-1,0 0 0,1 0 1,-1 1-1,1-1 1,-1-1-1,0 1 0,1 0 1,-1 0-1,0-1 1,0 0-1,1 1 0,-1-1 1,3-1-1,-1 0 11,-1 0-1,1 0 1,-1 0-1,0-1 1,1 0-1,-1 1 1,0-1-1,0 0 1,-1 0-1,1 0 1,-1-1-1,1 1 1,-1-1-1,3-5 1,6-18-71,0 0 0,-2-1 1,0 0-1,-2 0 0,-2-1 1,4-48-1,-9 76 399,0 44 666,0-33-979,0-1 0,1 0 0,0 1 0,0-1 0,1 0 0,0 0 1,1 0-1,6 15 0,-7-21-23,-1 0 0,1 0 0,0 0 0,1 0 1,-1 0-1,1-1 0,-1 1 0,1-1 1,0 1-1,0-1 0,0 0 0,0 0 0,0 0 1,0-1-1,0 1 0,1-1 0,-1 1 0,1-1 1,-1 0-1,1-1 0,-1 1 0,1-1 0,0 1 1,6-1-1,-8 0 6,0 0 1,0 0 0,0 0-1,1 0 1,-1-1-1,0 1 1,0 0 0,0-1-1,0 1 1,0-1-1,0 0 1,0 0 0,0 0-1,0 0 1,-1 0-1,1 0 1,0 0-1,-1-1 1,1 1 0,2-3-1,-2-1 9,1 1-1,-1-1 1,0 0-1,0 1 1,-1-1 0,1 0-1,0-6 1,1-2 0,1-9-110,0 0 0,-1-1 1,-2 1-1,0-1 1,-1 1-1,-1-1 0,-2 0 1,-4-23-1,5 16-4107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5.225"/>
    </inkml:context>
    <inkml:brush xml:id="br0">
      <inkml:brushProperty name="width" value="0.1" units="cm"/>
      <inkml:brushProperty name="height" value="0.1" units="cm"/>
      <inkml:brushProperty name="color" value="#FFFFFF"/>
    </inkml:brush>
  </inkml:definitions>
  <inkml:trace contextRef="#ctx0" brushRef="#br0">0 0 10058,'0'0'11163,"20"169"-9723,-20-121-520,10-12-488,-10 0-272,0-6-104,0-6-56,0-6-1160,0-6-3721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2:01.451"/>
    </inkml:context>
    <inkml:brush xml:id="br0">
      <inkml:brushProperty name="width" value="0.1" units="cm"/>
      <inkml:brushProperty name="height" value="0.1" units="cm"/>
      <inkml:brushProperty name="color" value="#E71224"/>
    </inkml:brush>
  </inkml:definitions>
  <inkml:trace contextRef="#ctx0" brushRef="#br0">0 1011 6857,'0'0'13763,"7"-3"-12832,-2 0-788,1-1 0,-1 1 0,0-1 0,-1-1 0,1 1 0,-1-1 0,0 1 0,0-1 0,0-1 0,0 1 0,-1 0 0,0-1 0,2-6 0,37-95 512,-21 51-504,-3 6-137,-2 0 1,-3-1-1,-1-1 1,4-57-1,-1-211-579,-15 301 521,0 0-1,-2 0 0,-6-37 1,8 55 42,0-1-1,0 1 1,-1 0 0,1 0 0,0 0-1,0-1 1,-1 1 0,1 0 0,0 0 0,-1 0-1,0 0 1,1 0 0,-1 0 0,1 0-1,-1 0 1,0 0 0,0 0 0,0 0 0,1 1-1,-1-1 1,0 0 0,0 0 0,0 1-1,0-1 1,0 1 0,0-1 0,-1 1-1,1-1 1,0 1 0,0-1 0,0 1 0,0 0-1,0 0 1,-1 0 0,-1 0 0,3 0-11,-1 0-1,0 0 1,0 0 0,1 0 0,-1 1 0,0-1-1,1 0 1,-1 1 0,0-1 0,1 0 0,-1 1 0,0-1-1,1 1 1,-1-1 0,1 1 0,-1-1 0,1 1-1,-1 0 1,1-1 0,-1 1 0,1 0 0,0-1 0,-1 1-1,1 0 1,0-1 0,-1 1 0,1 0 0,0 0 0,-5 28-139,4-19 63,-8 77-24,4 1 0,12 166 0,11-109 184,59 235-1,-15-98 9,-50-213-5,-3 0 0,0 96 0,-9-163-66,0 0 1,0 0 0,0 1 0,0-1-1,0 0 1,0 1 0,-1-1-1,1 0 1,-1 0 0,0 0 0,0 0-1,0 0 1,0 1 0,0-2 0,0 1-1,0 0 1,-1 0 0,1 0 0,-1 0-1,1-1 1,-1 1 0,1-1-1,-1 1 1,0-1 0,-2 2 0,-2-1 23,0 0 1,-1 0-1,1-1 1,0 0-1,-1 0 1,1 0 0,0-1-1,-10 0 1,10-1-26,0 0 1,0 0-1,0 0 1,0-1-1,0 0 1,1 0-1,-1 0 1,1-1-1,-1 0 1,1 0-1,0 0 1,0-1-1,0 0 1,0 0-1,1 0 1,0 0-1,-8-10 1,7 8-24,0-1 0,0 0 0,1-1 0,0 1 0,0-1 1,0 1-1,1-1 0,1 0 0,-1-1 0,1 1 1,0 0-1,1-1 0,-1-9 0,2 8-16,0-1-15,-1 0-1,2 0 0,-1 0 1,2 0-1,-1 0 1,1 0-1,1 1 0,0-1 1,8-18-1,9-8-1459,1 1 1,1 1-1,52-60 0,-42 57-3164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2:01.796"/>
    </inkml:context>
    <inkml:brush xml:id="br0">
      <inkml:brushProperty name="width" value="0.1" units="cm"/>
      <inkml:brushProperty name="height" value="0.1" units="cm"/>
      <inkml:brushProperty name="color" value="#E71224"/>
    </inkml:brush>
  </inkml:definitions>
  <inkml:trace contextRef="#ctx0" brushRef="#br0">142 1 5817,'0'0'14862,"-20"36"-13796,-62 124-199,75-142-727,0 0 0,2 0 1,0 0-1,1 1 1,1 0-1,0-1 0,1 35 1,1-19 20,-1 257 564,2-275-830,0-1 0,0 1 0,2-1 0,0 1 0,0-1 0,1 0 0,1 0 0,1 0 0,0 0 0,1-1 0,1 0 0,0 0 0,1-1 0,0 0 0,14 17 0,-19-27-332,0 0 1,0-1-1,0 1 1,1-1 0,-1 0-1,1 0 1,-1 0-1,1 0 1,0-1-1,0 1 1,0-1-1,0 0 1,0 0-1,0 0 1,0-1-1,0 1 1,0-1-1,0 0 1,0-1 0,6 0-1,4 1-2476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2:02.283"/>
    </inkml:context>
    <inkml:brush xml:id="br0">
      <inkml:brushProperty name="width" value="0.1" units="cm"/>
      <inkml:brushProperty name="height" value="0.1" units="cm"/>
      <inkml:brushProperty name="color" value="#E71224"/>
    </inkml:brush>
  </inkml:definitions>
  <inkml:trace contextRef="#ctx0" brushRef="#br0">0 99 9762,'0'0'11352,"12"-6"-10933,-8 4-380,0-1-2,1 1 1,0 0-1,-1 0 0,1 0 0,0 1 1,8-2-1,-12 3-24,1-1 0,0 1-1,-1 0 1,1 1 0,0-1 0,-1 0-1,1 0 1,0 1 0,-1-1 0,1 1 0,-1 0-1,1-1 1,-1 1 0,1 0 0,-1 0-1,1 0 1,-1 0 0,0 0 0,1 0-1,-1 0 1,0 0 0,0 1 0,0-1 0,0 0-1,0 1 1,0-1 0,0 1 0,0 1-1,5 14 99,0 1-1,-2 0 1,0-1-1,-1 2 1,0-1-1,-2 0 0,0 1 1,-1-1-1,-3 20 1,2 11 75,1-36-141,0 0 0,-1-1 0,0 1 0,-1 0 0,-6 21 0,-1-23 31,9-11-76,0 0 0,0 0-1,0 0 1,0 0 0,-1 1 0,1-1 0,0 0 0,0 0 0,0 0 0,-1 0-1,1 0 1,0 0 0,0 0 0,0 0 0,-1 0 0,1 0 0,0 0 0,0 0-1,-1 0 1,1 0 0,0 0 0,0 0 0,0 0 0,-1 0 0,1 0 0,0 0-1,0 0 1,-1 0 0,1-1 0,0 1 0,0 0 0,0 0 0,0 0 0,-1 0 0,1 0-1,0-1 1,0 1 0,0 0 0,0 0 0,0 0 0,-1-1 0,1 1 0,0 0-1,-2-9-95,1 1 0,0-1 0,0 1 0,1-1 0,0 1 0,2-13 0,-1-6-86,0 3-47,1 0 1,2-1-1,0 1 1,1 0-1,11-30 1,53-110-559,-59 150 788,-10 13 0,0 1 0,0 0 0,0 0-1,0 0 1,0-1 0,0 1 0,1 0 0,-1 0-1,0 0 1,0 0 0,0-1 0,0 1 0,0 0-1,1 0 1,-1 0 0,0 0 0,0 0 0,0 0 0,1 0-1,-1-1 1,0 1 0,0 0 0,0 0 0,1 0-1,-1 0 1,0 0 0,0 0 0,0 0 0,1 0-1,-1 0 1,0 0 0,0 0 0,0 0 0,1 0 0,-1 0-1,0 0 1,0 0 0,0 1 0,1-1 0,-1 0-1,0 0 1,0 0 0,0 0 0,1 0 0,-1 0-1,0 1 1,0-1 0,0 0 0,0 0 0,0 0 0,1 0-1,-1 1 1,0-1 0,0 0 0,0 0 0,0 0-1,0 1 1,0-1 0,0 0 0,1 13 93,-1-12-58,11 211 2111,-9-205-2126,-1 1-1,1-1 1,0 0 0,0 0-1,1-1 1,0 1 0,0 0-1,0-1 1,1 0 0,6 8-1,-8-10-44,1-1 0,0 0 0,0 0 0,0 0 0,0-1-1,1 1 1,-1-1 0,1 1 0,-1-1 0,1 0-1,0-1 1,0 1 0,0-1 0,0 1 0,0-1-1,0 0 1,1-1 0,7 1 0,-9-1-82,0 0-1,0-1 1,-1 0-1,1 1 1,0-1 0,0 0-1,0-1 1,-1 1 0,1 0-1,-1-1 1,1 1-1,-1-1 1,0 0 0,1 0-1,-1 0 1,0 0 0,0 0-1,0-1 1,2-2-1,32-58-2843,-26 42 1122,20-38-4061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2:02.644"/>
    </inkml:context>
    <inkml:brush xml:id="br0">
      <inkml:brushProperty name="width" value="0.1" units="cm"/>
      <inkml:brushProperty name="height" value="0.1" units="cm"/>
      <inkml:brushProperty name="color" value="#E71224"/>
    </inkml:brush>
  </inkml:definitions>
  <inkml:trace contextRef="#ctx0" brushRef="#br0">0 1 9354,'0'0'12141,"29"27"-10458,-3-3-1337,2 1-24,0 2 0,-2 1 1,-1 1-1,-1 1 0,21 35 0,-18-15-85,-2 1 0,-3 1 0,-2 1 0,-2 1 0,-2 0-1,-3 2 1,-2-1 0,-3 1 0,-2 1 0,-3-1 0,-4 60-1,1-101-277,-2 1 0,0-1-1,-1 0 1,-1 0-1,0-1 1,-1 1 0,-1-1-1,0 0 1,0 0 0,-2 0-1,-11 15 1,8-15-678,0 0 1,0-1 0,-23 19 0,17-19-1907,-1 0 1,-32 18 0,-2-5-9840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0.152"/>
    </inkml:context>
    <inkml:brush xml:id="br0">
      <inkml:brushProperty name="width" value="0.1" units="cm"/>
      <inkml:brushProperty name="height" value="0.1" units="cm"/>
      <inkml:brushProperty name="color" value="#FFFFFF"/>
    </inkml:brush>
  </inkml:definitions>
  <inkml:trace contextRef="#ctx0" brushRef="#br0">0 144 5025,'0'0'3557,"3"32"-2062,16 191 775,4-74-674,-14-103-244,-2 0 1,2 58-1,-9-104-1329,0-1 0,1 1 0,-1 0 0,0 0 0,0 0-1,0 0 1,0 0 0,1-1 0,-1 1 0,0 0 0,0 0 0,0 0 0,1 0 0,-1 0 0,0 0 0,0 0 0,1 0 0,-1 0 0,0 0 0,0 0 0,0 0 0,1 0-1,-1 0 1,0 0 0,0 0 0,0 0 0,1 0 0,-1 0 0,0 0 0,0 0 0,1 0 0,-1 0 0,0 0 0,0 1 0,0-1 0,0 0 0,1 0 0,-1 0-1,0 0 1,0 0 0,0 1 0,0-1 0,0 0 0,1 0 0,-1 0 0,0 1 0,0-1 0,0 0 0,0 0 0,0 0 0,0 1 0,0-1 0,0 0 0,0 0-1,0 0 1,0 1 0,0-1 0,0 0 0,0 0 0,0 1 0,0-1 0,11-17 409,7-39 314,13-74 0,11-34-262,-38 150-434,4-12 93,2 1 1,18-36-1,-18 48 77,-10 13-214,0 0-1,0 0 0,1 0 1,-1 0-1,0 0 0,0 0 1,1 0-1,-1-1 0,0 1 1,1 0-1,-1 0 1,0 0-1,0 0 0,1 0 1,-1 0-1,0 0 0,1 0 1,-1 0-1,0 0 0,0 1 1,1-1-1,-1 0 1,0 0-1,1 0 0,-1 0 1,0 0-1,0 0 0,0 1 1,1-1-1,-1 0 1,0 0-1,0 0 0,1 1 1,-1-1-1,0 0 0,0 0 1,0 1-1,0-1 0,1 1 1,5 11 91,0 2 0,-1-1 0,-1 1 0,6 24 1,-3-8-35,7 25 23,-10-35-71,0 0 0,2 0 0,0-1 0,2 1 1,0-1-1,0-1 0,2 1 0,16 21 0,-25-38-18,-1-1-1,1 0 1,0 0 0,0 1 0,0-1 0,1 0 0,-1 0 0,0 0 0,0 0 0,0-1 0,1 1-1,-1 0 1,1 0 0,-1-1 0,0 1 0,1-1 0,-1 1 0,1-1 0,-1 0 0,1 1 0,1-1-1,-2-1 3,1 1-1,-1-1 1,0 1-1,1-1 0,-1 1 1,0-1-1,0 0 1,0 0-1,0 0 0,1 0 1,-1 1-1,0-2 1,-1 1-1,1 0 0,0 0 1,0 0-1,0 0 1,0-2-1,5-9 21,-2 0 1,0 0-1,0 0 1,2-15-1,-3 17 25,30-141 152,14-161-1,-46 247-124,0 65-87,-1-1 0,0 1 1,0 0-1,0 0 0,0 0 1,0 0-1,0-1 0,1 1 0,-1 0 1,0 0-1,0 0 0,0 0 1,1-1-1,-1 1 0,0 0 0,0 0 1,0 0-1,1 0 0,-1 0 1,0 0-1,0 0 0,1 0 0,-1 0 1,0 0-1,0 0 0,0 0 1,1 0-1,-1 0 0,0 0 0,0 0 1,1 0-1,-1 0 0,0 0 1,0 0-1,1 0 0,-1 0 0,0 0 1,0 0-1,0 1 0,1-1 1,-1 0-1,0 0 0,0 0 0,0 0 1,0 0-1,1 1 0,-1-1 1,0 0-1,0 0 0,0 0 0,0 1 1,0-1-1,0 0 0,0 0 1,1 1-1,-1-1 0,0 0 0,0 0 1,0 0-1,0 1 0,0-1 1,0 0-1,0 0 0,0 1 0,0-1 1,0 0-1,0 0 0,-1 1 1,23 92-6638,-3-44-1796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0.843"/>
    </inkml:context>
    <inkml:brush xml:id="br0">
      <inkml:brushProperty name="width" value="0.1" units="cm"/>
      <inkml:brushProperty name="height" value="0.1" units="cm"/>
      <inkml:brushProperty name="color" value="#FFFFFF"/>
    </inkml:brush>
  </inkml:definitions>
  <inkml:trace contextRef="#ctx0" brushRef="#br0">0 340 8850,'0'0'9006,"7"-11"-7602,0-1-1104,35-57 1115,62-139-1,-102 204-1435,11-26 387,-6 24-41,0 19-23,-5 4-271,0 0 1,-2 0-1,-1 23 0,1 24 49,14 188 22,11 148 91,-5 37 607,-20-431-778,0 0 1,0 0-1,-1 0 0,1 0 0,-1 0 1,0 0-1,-1-1 0,0 1 0,0 0 0,0-1 1,-6 11-1,6-14 7,0 1 1,0-1-1,-1 0 1,1 0-1,-1 0 1,1 0-1,-1-1 0,0 1 1,0-1-1,1 1 1,-1-1-1,0 0 1,0 0-1,0-1 1,-1 1-1,1 0 1,0-1-1,0 0 1,0 0-1,0 0 0,0 0 1,-1 0-1,-3-1 1,3-1 12,-1 1 1,0-1-1,1 0 0,-1 0 1,1 0-1,0-1 0,-1 0 1,1 1-1,1-2 0,-1 1 1,0 0-1,1-1 0,-1 1 1,1-1-1,0 0 1,0 0-1,1 0 0,-5-8 1,-2-6-8,1 0 0,0 0 0,-8-27 0,8 7-46,2 0 0,1-1 0,1 0 0,4-62-1,0 69-112,0 19-305,1 0-1,0 0 0,1 0 0,1 0 1,0 0-1,0 0 0,1 1 0,1-1 0,0 1 1,1 0-1,10-15 0,5-11-5162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172"/>
    </inkml:context>
    <inkml:brush xml:id="br0">
      <inkml:brushProperty name="width" value="0.1" units="cm"/>
      <inkml:brushProperty name="height" value="0.1" units="cm"/>
      <inkml:brushProperty name="color" value="#FFFFFF"/>
    </inkml:brush>
  </inkml:definitions>
  <inkml:trace contextRef="#ctx0" brushRef="#br0">21 0 9458,'0'0'17356,"-20"0"-17356,20 6-264,20 18-745,0 0-2615,10 1-3970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611"/>
    </inkml:context>
    <inkml:brush xml:id="br0">
      <inkml:brushProperty name="width" value="0.1" units="cm"/>
      <inkml:brushProperty name="height" value="0.1" units="cm"/>
      <inkml:brushProperty name="color" value="#FFFFFF"/>
    </inkml:brush>
  </inkml:definitions>
  <inkml:trace contextRef="#ctx0" brushRef="#br0">1 97 7762,'0'0'16846,"8"-8"-15893,-4 4-865,0 0-1,1 1 1,-1-1-1,1 1 1,0 0-1,0 0 0,0 0 1,0 1-1,0 0 1,1 0-1,-1 0 1,1 1-1,0-1 0,-1 1 1,1 1-1,0-1 1,9 1-1,49 1 308,82-3 61,-125 1-519,-1-2-1,0 0 0,0-1 0,38-14 0,-39 5-2788,-35 7-3947,16 6 6516,-1 1 0,-1-1-1,-26 0-5175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172"/>
    </inkml:context>
    <inkml:brush xml:id="br0">
      <inkml:brushProperty name="width" value="0.1" units="cm"/>
      <inkml:brushProperty name="height" value="0.1" units="cm"/>
      <inkml:brushProperty name="color" value="#FFFFFF"/>
    </inkml:brush>
  </inkml:definitions>
  <inkml:trace contextRef="#ctx0" brushRef="#br0">21 0 9458,'0'0'17356,"-20"0"-17356,20 6-264,20 18-745,0 0-2615,10 1-3970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941"/>
    </inkml:context>
    <inkml:brush xml:id="br0">
      <inkml:brushProperty name="width" value="0.1" units="cm"/>
      <inkml:brushProperty name="height" value="0.1" units="cm"/>
      <inkml:brushProperty name="color" value="#FFFFFF"/>
    </inkml:brush>
  </inkml:definitions>
  <inkml:trace contextRef="#ctx0" brushRef="#br0">21 91 10082,'0'0'15668,"-21"-60"-15124,42 54-144,9 6-136,0 0-200,10 0 32,0 0-96,20 0-48,10 0-464,30-6-1241,-9-6-3384,-1 6-3025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2.741"/>
    </inkml:context>
    <inkml:brush xml:id="br0">
      <inkml:brushProperty name="width" value="0.1" units="cm"/>
      <inkml:brushProperty name="height" value="0.1" units="cm"/>
      <inkml:brushProperty name="color" value="#FFFFFF"/>
    </inkml:brush>
  </inkml:definitions>
  <inkml:trace contextRef="#ctx0" brushRef="#br0">384 0 8306,'0'0'7584,"-19"38"-6406,0-4-868,7-11-83,0-1-1,1 2 1,1-1-1,1 2 1,2-1 0,0 1-1,2 0 1,-5 42-1,-12 919 4664,24-676-4252,-2 110 204,0-400-773,0 1 0,-2 0 0,0 0 0,-2-1 0,0 1 0,-1-1 0,-1 0 0,-1 0 0,-1-1 0,-14 26 0,21-43-51,0 0 0,-1-1 0,1 1 0,-1 0 0,1-1 0,-1 1 1,1-1-1,-1 0 0,0 1 0,0-1 0,0 0 0,0 0 0,1 0 0,-1-1 1,-1 1-1,1 0 0,0-1 0,0 1 0,0-1 0,0 0 0,0 1 0,0-1 0,0 0 1,-1-1-1,1 1 0,0 0 0,0 0 0,0-1 0,0 1 0,0-1 0,-3-1 1,0 0-8,0-1 0,0 1 0,0-1 1,0 0-1,1 0 0,-1-1 1,1 1-1,0-1 0,0 0 1,-4-5-1,-1-3 18,0-1 1,0-1 0,2 0-1,-11-23 1,16 30-469,-1 0 0,1 0 0,0 0 0,1-1 0,-1 1 0,2-1 0,-1 1 0,1-1 0,0 1 0,0-1 0,3-11 0,6 0-5728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3.213"/>
    </inkml:context>
    <inkml:brush xml:id="br0">
      <inkml:brushProperty name="width" value="0.1" units="cm"/>
      <inkml:brushProperty name="height" value="0.1" units="cm"/>
      <inkml:brushProperty name="color" value="#FFFFFF"/>
    </inkml:brush>
  </inkml:definitions>
  <inkml:trace contextRef="#ctx0" brushRef="#br0">1 13 11803,'0'0'16387,"50"18"-16019,0-18-8,10 0-168,0 0-80,-10 0-16,1-12-96,-1 0-336,-20 6-664,0 6-976,0 0-2385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3.621"/>
    </inkml:context>
    <inkml:brush xml:id="br0">
      <inkml:brushProperty name="width" value="0.1" units="cm"/>
      <inkml:brushProperty name="height" value="0.1" units="cm"/>
      <inkml:brushProperty name="color" value="#FFFFFF"/>
    </inkml:brush>
  </inkml:definitions>
  <inkml:trace contextRef="#ctx0" brushRef="#br0">0 453 13235,'0'0'12245,"17"-11"-11541,-8 5-606,8-4 33,-1-1 1,-1-1-1,0 0 1,-1-1 0,24-27-1,201-281 924,-239 320-1049,1 0-1,-1 0 1,1 0-1,-1 0 1,1 0 0,0 0-1,0 0 1,0 0-1,0 0 1,-1 1 0,1-1-1,0 0 1,0 0-1,0 1 1,1-1 0,-1 1-1,0-1 1,0 1-1,0 0 1,0-1 0,2 1-1,-2 0-3,0 0 0,0 1 0,0-1 0,-1 1 0,1-1 0,0 1 0,-1-1 0,1 1 0,0-1 0,-1 1 0,1 0 0,-1-1 0,1 1 1,-1 0-1,1 0 0,-1-1 0,1 1 0,-1 0 0,0 0 0,1 0 0,-1 1 0,7 51 53,-7 203 216,0-148-4883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4.437"/>
    </inkml:context>
    <inkml:brush xml:id="br0">
      <inkml:brushProperty name="width" value="0.1" units="cm"/>
      <inkml:brushProperty name="height" value="0.1" units="cm"/>
      <inkml:brushProperty name="color" value="#FFFFFF"/>
    </inkml:brush>
  </inkml:definitions>
  <inkml:trace contextRef="#ctx0" brushRef="#br0">1 335 6409,'0'0'12523,"13"-24"-11704,-11 20-781,28-50 709,2 2 0,41-49 0,-64 90-540,62-67 1317,-70 77-1514,-1 0 0,1 0 0,-1 1 0,1-1 0,0 0-1,-1 1 1,1-1 0,0 0 0,0 1 0,-1-1 0,1 1 0,0-1 0,0 1 0,0 0-1,0-1 1,-1 1 0,1 0 0,0 0 0,0-1 0,0 1 0,0 0 0,0 0 0,0 0-1,0 0 1,0 0 0,0 0 0,0 0 0,0 1 0,-1-1 0,1 0 0,0 0 0,0 1-1,0-1 1,0 1 0,0-1 0,-1 0 0,1 1 0,0 0 0,0-1 0,-1 1 0,1-1-1,0 1 1,-1 0 0,1 0 0,0-1 0,-1 1 0,1 0 0,-1 0 0,0 0-1,1-1 1,-1 1 0,0 0 0,1 1 0,2 7 12,-1 0-1,0 0 1,0 0 0,1 12-1,-3-16 15,5 55 32,-2-20-302,2 1 1,10 44-1,-14-81-385,1 1-1,-1 0 0,1 0 0,0 0 0,0-1 1,0 1-1,1-1 0,0 0 0,-1 1 0,1-1 1,5 4-1,12 6-7051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7.089"/>
    </inkml:context>
    <inkml:brush xml:id="br0">
      <inkml:brushProperty name="width" value="0.1" units="cm"/>
      <inkml:brushProperty name="height" value="0.1" units="cm"/>
      <inkml:brushProperty name="color" value="#FFFFFF"/>
    </inkml:brush>
  </inkml:definitions>
  <inkml:trace contextRef="#ctx0" brushRef="#br0">515 1 11586,'0'0'7126,"-12"27"-6458,-2 3-488,4-10-60,1 0 0,1 0 0,1 1 0,1 0 0,1 0 0,-4 29 0,-4 49 481,5-22 180,-31 123-1,-69 123 627,84-267-1261,-2-2 0,-3 0 0,-53 76 0,72-116-142,-13 18 48,22-31-49,0 0-1,0 0 1,1 0-1,-1 0 1,0-1-1,0 1 1,0 0-1,-1-1 1,1 1-1,0 0 1,0-1-1,0 1 1,0-1-1,-1 0 1,1 1-1,0-1 1,0 0-1,-1 0 1,1 0-1,0 1 1,0-1-1,-1-1 1,-1 1-1,1-1-15,1-1 1,-1 1-1,0-1 0,1 1 0,-1-1 1,1 1-1,0-1 0,0 0 0,0 0 0,0 0 1,0 1-1,0-1 0,0 0 0,0 0 1,1 0-1,-1-1 0,1 1 0,-1-3 0,-6-43 6,7 44 3,-5-37 12,0 4-9,1 1 1,3-1-1,0 0 0,6-44 1,-4 78-5,-1 1 0,0-1 0,1 0-1,-1 1 1,1-1 0,0 0 0,0 1 0,0-1 0,0 1 0,0-1 0,0 1 0,1 0 0,-1-1-1,1 1 1,0 0 0,0 0 0,0 0 0,0 0 0,0 0 0,0 1 0,0-1 0,0 1 0,1-1-1,-1 1 1,1 0 0,-1 0 0,5-1 0,-5 2 5,1 0 1,0 0-1,0 0 0,0 1 0,0 0 0,-1-1 1,1 1-1,0 0 0,0 0 0,-1 1 0,1-1 1,-1 0-1,1 1 0,-1-1 0,0 1 0,0 0 1,1 0-1,-1 0 0,0 0 0,-1 0 1,1 1-1,0-1 0,-1 0 0,1 1 0,1 4 1,38 82 138,-28-58-92,1-1 1,1 0 0,22 31-1,-32-54-49,0 0-1,0-1 1,1 0 0,0 1-1,0-2 1,0 1-1,1-1 1,0 0 0,0 0-1,0-1 1,1 0 0,-1 0-1,1-1 1,0 0-1,0 0 1,0-1 0,10 2-1,-5-3-295,-1 0-1,1 0 1,-1-1-1,1-1 1,-1 0 0,17-4-1,35-18-5229,-13-2-3678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8.235"/>
    </inkml:context>
    <inkml:brush xml:id="br0">
      <inkml:brushProperty name="width" value="0.1" units="cm"/>
      <inkml:brushProperty name="height" value="0.1" units="cm"/>
      <inkml:brushProperty name="color" value="#FFFFFF"/>
    </inkml:brush>
  </inkml:definitions>
  <inkml:trace contextRef="#ctx0" brushRef="#br0">1 329 12307,'0'0'8735,"8"-10"-8178,11-12-314,123-156 452,-134 164-672,0-1-1,-1 1 1,8-26 0,-3 10 18,-12 30-40,0 0 1,0 0-1,0 0 0,0-1 1,0 1-1,0 0 0,0 0 1,0 0-1,0-1 0,0 1 1,0 0-1,0 0 0,0-1 1,0 1-1,0 0 0,0 0 1,0 0-1,0 0 0,1-1 1,-1 1-1,0 0 1,0 0-1,0 0 0,0 0 1,0-1-1,1 1 0,-1 0 1,0 0-1,0 0 0,0 0 1,0 0-1,1 0 0,-1 0 1,0 0-1,0-1 0,0 1 1,1 0-1,-1 0 0,0 0 1,0 0-1,0 0 1,1 0-1,-1 0 0,0 0 1,0 0-1,1 0 0,-1 0 1,0 1-1,0-1 0,0 0 1,1 0-1,-1 0 0,0 0 1,0 0-1,0 0 0,0 0 1,1 1-1,2 11 8,12 230 165,1 14-99,-15-118-18,-4 168 200,0-249-65,-4 0 1,-1 0 0,-21 69-1,27-120-156,0 0 0,0 0-1,-1 0 1,1 0 0,-1 0-1,-1-1 1,1 1 0,-1-1 0,0 0-1,0 0 1,-6 5 0,8-9-18,1 0 0,-1 0-1,1 0 1,-1 0 0,1 0 0,-1 0 0,1-1 0,-1 1 0,0-1 0,0 1 0,1-1 0,-1 0-1,0 1 1,0-1 0,1 0 0,-1 0 0,-3-1 0,2 1-3,0-1 1,1 0-1,-1-1 1,1 1-1,-1 0 1,1-1-1,-1 1 1,1-1-1,0 0 1,0 0-1,0 0 1,0 0-1,0 0 1,-3-4-1,-5-9 12,1-1 1,0 0-1,1 0 0,1-1 0,0 1 1,2-2-1,-1 1 0,2-1 0,-4-35 1,3-13-17,4-93 1,2 80-67,-1 70-73,1 0-1,0 0 0,1-1 0,0 1 0,0 0 0,1 0 0,0 1 0,1-1 0,0 1 1,6-10-1,0 2-1859,1 0 0,0 2-1,25-26 1,-6 14-4345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8.612"/>
    </inkml:context>
    <inkml:brush xml:id="br0">
      <inkml:brushProperty name="width" value="0.1" units="cm"/>
      <inkml:brushProperty name="height" value="0.1" units="cm"/>
      <inkml:brushProperty name="color" value="#FFFFFF"/>
    </inkml:brush>
  </inkml:definitions>
  <inkml:trace contextRef="#ctx0" brushRef="#br0">21 1 11642,'0'0'10643,"-20"90"-11371,40-78-1937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9.349"/>
    </inkml:context>
    <inkml:brush xml:id="br0">
      <inkml:brushProperty name="width" value="0.1" units="cm"/>
      <inkml:brushProperty name="height" value="0.1" units="cm"/>
      <inkml:brushProperty name="color" value="#FFFFFF"/>
    </inkml:brush>
  </inkml:definitions>
  <inkml:trace contextRef="#ctx0" brushRef="#br0">201 0 10138,'0'0'7184,"-15"21"-6892,2-4-192,1-1 46,0 0 0,2 1 0,0 0-1,0 0 1,2 1 0,-13 37 0,-5 45 765,4 2 0,5 1 0,4 0 0,1 173 0,12-261-857,9 207 582,-6-195-680,2-1 1,1 1-1,0-1 1,2-1 0,1 1-1,15 29 1,-22-52-94,0 0-1,0 1 1,0-1 0,0 0 0,0 0 0,1 0 0,-1-1 0,1 1 0,0 0 0,3 2 0,-3-4-296,0 1 0,0-1 1,-1 0-1,1 0 1,0 0-1,0 0 1,0 0-1,0-1 1,0 0-1,0 1 1,5-1-1,14 0-5134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9.978"/>
    </inkml:context>
    <inkml:brush xml:id="br0">
      <inkml:brushProperty name="width" value="0.1" units="cm"/>
      <inkml:brushProperty name="height" value="0.1" units="cm"/>
      <inkml:brushProperty name="color" value="#FFFFFF"/>
    </inkml:brush>
  </inkml:definitions>
  <inkml:trace contextRef="#ctx0" brushRef="#br0">173 73 6729,'0'0'12243,"9"-7"-11447,24-22-117,-32 28-556,0 0 0,0 0 0,0 0 0,0 0 0,0 0 0,0 0 0,0 0 0,0 0 0,0-1 0,-1 1 0,1 0 0,-1 0 0,1-1 0,-1 1 0,1-3 0,-1 4-80,0-1-1,0 1 1,0-1-1,0 1 1,-1-1-1,1 1 1,0-1-1,0 1 1,0-1-1,-1 1 1,1-1-1,0 1 1,-1 0 0,1-1-1,0 1 1,-1-1-1,1 1 1,-1 0-1,1-1 1,-1 1-1,1 0 1,0 0-1,-1-1 1,1 1 0,-1 0-1,0 0 1,-36-5 367,37 5-419,-5 0 9,1 0-1,-1 0 1,1 0 0,-1 0-1,1 1 1,-1 0-1,1 0 1,-1 0 0,-5 3-1,8-3-7,0 1 0,1-1-1,-1 1 1,1-1 0,0 1 0,-1 0 0,1 0-1,0 0 1,0 0 0,0 0 0,0 0-1,1 0 1,-1 0 0,1 0 0,-1 0-1,1 0 1,0 1 0,-1-1 0,1 0-1,0 0 1,1 0 0,-1 3 0,-1 7 6,1-1 0,0 0 0,1 0 1,0 1-1,1-1 0,0 0 0,0 0 1,2 0-1,-1-1 0,1 1 0,10 18 0,-7-15-7,1-1-1,0 0 0,1 0 0,1-1 1,0 0-1,0 0 0,1-1 1,1 0-1,20 14 0,-31-25 12,0 1-1,-1-1 1,1 0 0,0 1-1,0-1 1,0 1 0,-1-1-1,1 1 1,0 0 0,-1-1-1,1 1 1,0 0 0,-1-1-1,1 1 1,-1 0 0,1 0-1,-1-1 1,1 1 0,-1 0-1,0 0 1,1 0 0,-1 0-1,0 0 1,0 0 0,0 0-1,1-1 1,-1 1 0,0 0-1,0 0 1,0 0 0,-1 0-1,1 0 1,0 0 0,0 0-1,0 0 1,-1 0 0,1-1-1,0 1 1,-1 0 0,0 1-1,-1 1 12,0-1 0,-1 1-1,1-1 1,0 0-1,-1 0 1,1 0-1,-1 0 1,0-1 0,1 1-1,-5 1 1,-230 102 540,232-104-899,17-8-1006,-1 1-855,19-16-3898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611"/>
    </inkml:context>
    <inkml:brush xml:id="br0">
      <inkml:brushProperty name="width" value="0.1" units="cm"/>
      <inkml:brushProperty name="height" value="0.1" units="cm"/>
      <inkml:brushProperty name="color" value="#FFFFFF"/>
    </inkml:brush>
  </inkml:definitions>
  <inkml:trace contextRef="#ctx0" brushRef="#br0">1 97 7762,'0'0'16846,"8"-8"-15893,-4 4-865,0 0-1,1 1 1,-1-1-1,1 1 1,0 0-1,0 0 0,0 0 1,0 1-1,0 0 1,1 0-1,-1 0 1,1 1-1,0-1 0,-1 1 1,1 1-1,0-1 1,9 1-1,49 1 308,82-3 61,-125 1-519,-1-2-1,0 0 0,0-1 0,38-14 0,-39 5-2788,-35 7-3947,16 6 6516,-1 1 0,-1-1-1,-26 0-5175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0.402"/>
    </inkml:context>
    <inkml:brush xml:id="br0">
      <inkml:brushProperty name="width" value="0.1" units="cm"/>
      <inkml:brushProperty name="height" value="0.1" units="cm"/>
      <inkml:brushProperty name="color" value="#FFFFFF"/>
    </inkml:brush>
  </inkml:definitions>
  <inkml:trace contextRef="#ctx0" brushRef="#br0">1 0 11923,'0'0'9850,"8"33"-8715,31 111-81,-29-111-587,3-1-1,26 53 1,2 4 146,-21-39-457,-3 0 0,-2 0-1,-3 2 1,-1-1 0,3 56 0,-10-38-104,-10 137 1,1-181-316,-1 0-1,-2 0 0,0-1 1,-17 33-1,10-23-1457,-5 3-4502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1.172"/>
    </inkml:context>
    <inkml:brush xml:id="br0">
      <inkml:brushProperty name="width" value="0.1" units="cm"/>
      <inkml:brushProperty name="height" value="0.1" units="cm"/>
      <inkml:brushProperty name="color" value="#FFFFFF"/>
    </inkml:brush>
  </inkml:definitions>
  <inkml:trace contextRef="#ctx0" brushRef="#br0">171 726 9674,'0'0'10094,"-6"-13"-9303,-24-40-318,29 53-466,1-1 0,0 1-1,-1-1 1,1 0-1,-1 1 1,1-1 0,-1 1-1,1-1 1,-1 1-1,1 0 1,-1-1-1,1 1 1,-1-1 0,0 1-1,1 0 1,-1-1-1,0 1 1,1 0 0,-1 0-1,0 0 1,1-1-1,-1 1 1,0 0-1,1 0 1,-1 0 0,0 0-1,0 0 1,1 0-1,-1 1 1,0-1 0,1 0-1,-1 0 1,0 0-1,1 1 1,-1-1-1,0 0 1,1 1 0,-1-1-1,1 0 1,-1 1-1,1-1 1,-1 1 0,0-1-1,1 1 1,0-1-1,-1 2 1,-20 31 78,16-22-49,-7 9-24,1 1 0,1 0 1,1 1-1,1 0 0,0 1 0,2-1 0,1 1 0,1 1 0,0-1 0,2 1 1,1 24-1,1-45-18,0-1 1,1 1 0,-1-1 0,1 0 0,-1 1 0,1-1-1,0 0 1,0 1 0,0-1 0,0 0 0,1 0 0,-1 0-1,1 0 1,-1 0 0,1 0 0,-1 0 0,1 0 0,0-1 0,0 1-1,0-1 1,0 1 0,0-1 0,0 0 0,0 0 0,1 0-1,-1 0 1,0 0 0,1-1 0,-1 1 0,1 0 0,-1-1-1,0 0 1,1 0 0,-1 0 0,1 0 0,-1 0 0,1 0-1,-1 0 1,1-1 0,-1 1 0,0-1 0,1 0 0,-1 0-1,0 0 1,0 0 0,5-3 0,-2-1 12,1-1 0,-1 0 0,0 0 0,0 0 0,-1-1 0,0 0 0,6-11 0,-3 3 9,17-34 12,-2-2 1,-3 0-1,-1-1 0,-3-1 1,-3 0-1,11-101 1,-5-293 58,-18 394-93,-10 321 109,10-181-100,5-2-1,3 1 1,3-1 0,5 0 0,34 108 0,-45-177-351,1 0 0,1 0 0,14 25 1,-16-34-670,0 0 0,1-1 1,-1 1-1,13 10 0,4-2-5168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1.925"/>
    </inkml:context>
    <inkml:brush xml:id="br0">
      <inkml:brushProperty name="width" value="0.1" units="cm"/>
      <inkml:brushProperty name="height" value="0.1" units="cm"/>
      <inkml:brushProperty name="color" value="#FFFFFF"/>
    </inkml:brush>
  </inkml:definitions>
  <inkml:trace contextRef="#ctx0" brushRef="#br0">102 144 5457,'0'0'12890,"8"-17"-11434,42-76 467,-49 93-1894,0-1-1,-1 1 1,1-1 0,-1 0 0,1 1-1,-1-1 1,1 0 0,-1 0-1,1 1 1,-1-1 0,0 0 0,0 0-1,1 1 1,-1-1 0,0 0 0,0 0-1,0 0 1,0 0 0,0 1-1,0-1 1,0 0 0,0 0 0,0 0-1,0 0 1,0 1 0,-1-1 0,1 0-1,0 0 1,0 0 0,-1 1-1,1-1 1,-1 0 0,1 0 0,-1 1-1,1-1 1,-1 0 0,1 1-1,-1-1 1,0 1 0,1-1 0,-1 1-1,0-1 1,1 1 0,-1-1 0,0 1-1,0 0 1,1-1 0,-1 1-1,0 0 1,0 0 0,0-1 0,0 1-1,1 0 1,-1 0 0,0 0 0,0 0-1,0 0 1,-1 0 0,-2 0 89,0 1-1,0-1 1,0 0 0,0 1 0,-1 0 0,1 0 0,0 0 0,1 1 0,-1-1-1,-6 4 1,3 0-121,0-1 0,0 1-1,1 0 1,0 1 0,0-1-1,1 1 1,-1 0 0,1 1-1,0-1 1,1 1 0,0 0-1,0 0 1,0 1 0,1-1-1,0 1 1,1 0 0,0-1-1,0 1 1,0 0 0,1 0-1,0 14 1,0-21 0,1 1 0,0 0 0,0-1 0,0 1 0,1 0 1,-1-1-1,0 1 0,1-1 0,-1 1 0,1-1 0,-1 1 0,1 0 0,-1-1 0,1 0 0,0 1 1,0-1-1,0 1 0,0-1 0,0 0 0,0 0 0,0 0 0,1 0 0,-1 0 0,0 0 0,0 0 1,1 0-1,-1 0 0,1 0 0,-1-1 0,1 1 0,-1 0 0,1-1 0,-1 0 0,1 1 0,0-1 1,-1 0-1,1 0 0,0 0 0,2 0 0,27 8 2,-21-4-1,19 6 15,-1 1 0,0 1 1,34 21-1,-56-29-10,0-1 0,-1 1 1,1 0-1,-1 0 0,0 1 0,0-1 0,-1 1 0,1 0 0,-1 1 0,0-1 0,-1 1 0,1 0 0,-1-1 0,0 2 0,0-1 0,-1 0 0,0 0 0,0 1 0,-1-1 0,1 1 0,-1 9 0,0-10 10,-1-1 0,0 0-1,0 0 1,0 1 0,-1-1-1,0 0 1,0 0 0,0 0-1,-1 0 1,1 0 0,-1 0-1,0 0 1,-1-1 0,1 1-1,-1 0 1,0-1 0,0 0-1,-1 0 1,1 0 0,-1 0-1,0-1 1,0 1 0,0-1-1,0 0 1,0 0 0,-1 0-1,-5 2 1,-2 1 40,-1 0-1,0-1 0,0 0 1,-1-1-1,0 0 1,1-1-1,-1-1 1,0 0-1,0-1 1,-20-1-1,30 0-63,1-1-1,0 1 0,0-1 1,0 1-1,0-1 0,0 0 0,0 0 1,0-1-1,0 1 0,0-1 0,0 1 1,0-1-1,1 0 0,-1 0 0,1 0 1,0 0-1,-1 0 0,1-1 0,0 1 1,0-1-1,0 1 0,1-1 0,-1 0 1,1 0-1,-1 0 0,1 1 1,0-2-1,0 1 0,0 0 0,0-3 1,0 2-364,1-1 0,-1 1 1,1 0-1,0-1 0,0 1 1,0-1-1,1 1 1,0-5-1,9-10-6376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8.842"/>
    </inkml:context>
    <inkml:brush xml:id="br0">
      <inkml:brushProperty name="width" value="0.1" units="cm"/>
      <inkml:brushProperty name="height" value="0.1" units="cm"/>
      <inkml:brushProperty name="color" value="#FFFFFF"/>
    </inkml:brush>
  </inkml:definitions>
  <inkml:trace contextRef="#ctx0" brushRef="#br0">11 19 7034,'0'0'8807,"0"-4"-8092,-1-11 308,-3 24 1421,-1 33-868,4 34-1211,3 0-1,4 0 0,2-1 1,26 101-1,-28-148-465,0-1 0,2 44 0,-6-18-4422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9.250"/>
    </inkml:context>
    <inkml:brush xml:id="br0">
      <inkml:brushProperty name="width" value="0.1" units="cm"/>
      <inkml:brushProperty name="height" value="0.1" units="cm"/>
      <inkml:brushProperty name="color" value="#FFFFFF"/>
    </inkml:brush>
  </inkml:definitions>
  <inkml:trace contextRef="#ctx0" brushRef="#br0">0 68 10274,'0'0'12239,"30"-10"-11035,6-4-851,-16 6-138,0 1 1,0 0 0,1 2-1,0 0 1,0 1-1,43-1 1,390 2 1468,-238 5-1569,-158 4-2066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9.611"/>
    </inkml:context>
    <inkml:brush xml:id="br0">
      <inkml:brushProperty name="width" value="0.1" units="cm"/>
      <inkml:brushProperty name="height" value="0.1" units="cm"/>
      <inkml:brushProperty name="color" value="#FFFFFF"/>
    </inkml:brush>
  </inkml:definitions>
  <inkml:trace contextRef="#ctx0" brushRef="#br0">0 47 10058,'0'0'10882,"7"-10"-9552,-5 7-1232,0-1 22,0 1-1,0 0 1,0 0 0,1 1-1,-1-1 1,1 0-1,-1 1 1,6-4 0,-6 5-69,0 0 1,-1 1-1,1-1 1,0 1-1,0-1 1,0 1-1,0 0 0,0 0 1,0 0-1,-1 0 1,1 0-1,0 0 1,0 1-1,0-1 1,0 0-1,0 1 1,-1 0-1,1-1 1,0 1-1,0 0 1,-1 0-1,1 0 0,2 1 1,15 9 231,0-1 0,1-2 1,1 0-1,-1-1 0,1-1 0,0-1 1,41 5-1,7-5-313,79-5-1,-87-2-3166,98 10 0,-98 7-2691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0.175"/>
    </inkml:context>
    <inkml:brush xml:id="br0">
      <inkml:brushProperty name="width" value="0.1" units="cm"/>
      <inkml:brushProperty name="height" value="0.1" units="cm"/>
      <inkml:brushProperty name="color" value="#FFFFFF"/>
    </inkml:brush>
  </inkml:definitions>
  <inkml:trace contextRef="#ctx0" brushRef="#br0">19 54 11883,'0'0'13865,"-18"-5"-12386,26 2-1427,1 0 0,-1 0 0,1 0 0,0 1 0,0 1-1,0-1 1,0 1 0,16 1 0,8-2-13,47-11 120,-13 0-1759,-23 10-3510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0.505"/>
    </inkml:context>
    <inkml:brush xml:id="br0">
      <inkml:brushProperty name="width" value="0.1" units="cm"/>
      <inkml:brushProperty name="height" value="0.1" units="cm"/>
      <inkml:brushProperty name="color" value="#FFFFFF"/>
    </inkml:brush>
  </inkml:definitions>
  <inkml:trace contextRef="#ctx0" brushRef="#br0">0 1 14123,'0'0'12371,"90"0"-11955,-60 0-232,1 0-80,-1 0-64,10 0-40,-10 0-120,0 0-808,30 0-1353,-20 0-2008,0 0-5537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3.707"/>
    </inkml:context>
    <inkml:brush xml:id="br0">
      <inkml:brushProperty name="width" value="0.1" units="cm"/>
      <inkml:brushProperty name="height" value="0.1" units="cm"/>
      <inkml:brushProperty name="color" value="#FFFFFF"/>
    </inkml:brush>
  </inkml:definitions>
  <inkml:trace contextRef="#ctx0" brushRef="#br0">33 1 8954,'0'0'6837,"-5"30"-5751,-2 6-764,1-2 22,1 0-1,1 0 1,1 43-1,1-19 333,1 39 181,2-88-795,0 0 0,0 0 0,0 0-1,1 0 1,1-1 0,-1 1 0,9 15-1,-10-20-50,1-1-1,0 1 0,1-1 0,-1 0 0,0 0 1,1 0-1,0 0 0,0 0 0,4 3 0,-6-6-5,0 1-1,0-1 0,0 0 0,0 1 1,0-1-1,0 0 0,1 0 0,-1 0 0,0 0 1,0 0-1,0 0 0,0 0 0,0-1 1,1 1-1,-1 0 0,0-1 0,0 1 1,0 0-1,0-1 0,0 0 0,0 1 0,0-1 1,0 1-1,0-1 0,0 0 0,-1 0 1,1 0-1,0 1 0,0-1 0,-1 0 1,1 0-1,0 0 0,-1 0 0,1 0 0,-1 0 1,0 0-1,1-2 0,14-23 33,-2 0 0,-1-1 0,-1 0 0,-1-1 0,8-39 0,-15 52-36,0 0 1,2 1-1,-1 0 1,2 0-1,11-22 1,-17 36 1,1 0 1,-1 0-1,0 0 0,0-1 1,1 1-1,-1 0 0,0 0 1,0 0-1,1 0 0,-1 0 1,0 0-1,1-1 0,-1 1 1,0 0-1,0 0 0,1 0 1,-1 0-1,0 0 0,1 0 1,-1 0-1,0 0 0,1 0 1,-1 0-1,0 1 1,0-1-1,1 0 0,-1 0 1,0 0-1,1 0 0,-1 0 1,0 0-1,0 1 0,1-1 1,-1 0-1,0 0 0,0 0 1,0 1-1,1-1 0,-1 0 1,0 0-1,0 1 0,0-1 1,0 0-1,1 0 0,-1 1 1,0-1-1,5 11 44,0 1-1,-1-1 0,0 1 1,-1-1-1,0 1 1,-1 0-1,1 15 0,10 40 7,-5-40-49,19 42 1,-24-62-1,-1-1 0,1 0 0,1-1 0,-1 1 0,1 0 0,0-1 0,0 0 0,1 0 0,0 0 0,0-1 0,0 1 0,0-1 1,6 3-1,-9-6-4,0 0 0,1 0 0,-1 0 0,0 0 0,0 0 0,1-1 0,-1 0 0,0 1 0,1-1 0,-1 0 0,0 0 0,1 0 0,-1 0 0,0 0 1,1-1-1,-1 1 0,0-1 0,1 1 0,-1-1 0,4-2 0,-3 1 3,-1 0 0,1 0-1,0-1 1,-1 1 0,0-1 0,1 0 0,-1 1-1,0-1 1,0 0 0,0 0 0,-1-1 0,3-4-1,2-11 13,-1-1 0,0 1 0,-1-1-1,0-21 1,0 16-17,-3 16 6,7-43 37,3-85 1,-11 118-135,1 0 1,6-30-1,-1 37-991,0 18-383,2 23-1479,-6 16-2054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4.147"/>
    </inkml:context>
    <inkml:brush xml:id="br0">
      <inkml:brushProperty name="width" value="0.1" units="cm"/>
      <inkml:brushProperty name="height" value="0.1" units="cm"/>
      <inkml:brushProperty name="color" value="#FFFFFF"/>
    </inkml:brush>
  </inkml:definitions>
  <inkml:trace contextRef="#ctx0" brushRef="#br0">0 163 3273,'0'0'16321,"5"19"-15523,17 55-198,-22-72-570,1-1 0,0 1 0,0 0 0,-1 0 0,1-1 0,0 1 0,0 0 0,1-1 0,-1 1 0,0-1 0,0 1 0,1-1 0,-1 0 0,1 0 0,-1 1 0,1-1 0,0 0 0,-1 0 0,1-1 0,0 1 0,0 0 0,0 0 0,-1-1 0,1 0 0,0 1 0,0-1 0,0 0 0,0 0-1,0 1 1,0-2 0,0 1 0,0 0 0,0 0 0,0-1 0,0 1 0,3-2 0,7 1 130,-9 0-148,-1 1 1,1-1-1,0 1 0,0-1 1,0 0-1,-1 0 0,1 0 1,0-1-1,-1 1 1,0-1-1,1 1 0,-1-1 1,0 0-1,1 0 0,-1 0 1,0 0-1,0 0 1,-1 0-1,1-1 0,0 1 1,-1-1-1,0 1 1,1-1-1,-1 1 0,0-1 1,0 0-1,1-4 0,1-4 0,0-1 0,-1 0-1,0 0 1,-1 1-1,1-16 1,-2-1 56,1 19-62,0-1 0,-1 0 0,-1 0 0,0 1 0,0-1 1,-4-14-1,4 22 7,0 0 0,0 0 1,0 0-1,0 0 0,0 0 1,-1 0-1,1 0 0,-1 0 1,0 1-1,1-1 0,-1 0 1,0 1-1,0 0 0,0-1 1,0 1-1,0 0 0,0 0 1,0 0-1,0 0 0,-1 0 1,1 1-1,0-1 0,-1 1 1,1 0-1,0-1 0,-1 1 1,1 0-1,0 0 0,-1 0 1,1 1-1,-5 0 0,3 0 4,0 0-1,0 1 1,0-1-1,0 1 1,0 0-1,0 0 1,0 0-1,1 1 1,-1-1-1,1 1 1,0 0-1,-1 0 0,1 0 1,1 0-1,-1 0 1,0 1-1,1 0 1,0-1-1,0 1 1,0 0-1,0 0 1,-2 6-1,-1 3-155,0 1 0,1 0 0,1 0 0,0 0-1,-1 19 1,2 34-2585,2-11-3187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941"/>
    </inkml:context>
    <inkml:brush xml:id="br0">
      <inkml:brushProperty name="width" value="0.1" units="cm"/>
      <inkml:brushProperty name="height" value="0.1" units="cm"/>
      <inkml:brushProperty name="color" value="#FFFFFF"/>
    </inkml:brush>
  </inkml:definitions>
  <inkml:trace contextRef="#ctx0" brushRef="#br0">21 91 10082,'0'0'15668,"-21"-60"-15124,42 54-144,9 6-136,0 0-200,10 0 32,0 0-96,20 0-48,10 0-464,30-6-1241,-9-6-3384,-1 6-3025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5.623"/>
    </inkml:context>
    <inkml:brush xml:id="br0">
      <inkml:brushProperty name="width" value="0.1" units="cm"/>
      <inkml:brushProperty name="height" value="0.1" units="cm"/>
      <inkml:brushProperty name="color" value="#FFFFFF"/>
    </inkml:brush>
  </inkml:definitions>
  <inkml:trace contextRef="#ctx0" brushRef="#br0">70 257 6369,'0'0'8765,"-3"28"-7825,-3 11-636,1-9 165,2 0 0,0 54 0,4-81-429,-1 0-1,1 0 1,0-1 0,-1 1-1,1 0 1,0 0 0,1-1-1,-1 1 1,0-1 0,1 1-1,0-1 1,-1 0 0,1 0-1,0 0 1,0 1 0,0-2-1,0 1 1,1 0 0,-1 0-1,0-1 1,1 1 0,-1-1-1,1 0 1,-1 0 0,1 0-1,0 0 1,0 0 0,-1 0-1,1-1 1,0 0 0,0 1-1,0-1 1,3 0 0,0 1 9,0-1 0,0 0 1,0 0-1,0 0 0,1-1 1,-1 0-1,0 0 0,0 0 1,0-1-1,-1 0 0,1 0 1,0 0-1,-1-1 0,1 0 1,6-5-1,-1-3-24,0-1 0,0 0 0,-1-1 0,-1 0-1,0 0 1,-1-1 0,-1-1 0,0 1 0,-1-1 0,0 0 0,5-25 0,-5 14-14,-2-1 0,0 1 0,-2-1 0,-1 0 0,-1 1 0,-5-34 0,5 56 3,-1-1 0,-1 0 0,1 1 0,-1-1 0,1 1 0,-1 0 0,0-1 0,-1 1 0,1 0 0,-1 0 0,0 0 0,0 1 0,0-1 0,0 1 0,-1 0 0,0 0 0,1 0 0,-1 0 0,0 0 0,0 1 0,0 0 0,-1 0 0,1 0 0,-1 0 0,1 1 0,-1-1 0,1 1 0,-1 0 0,-5 0 0,3 0 13,1 1-1,-1-1 0,0 1 1,1 0-1,-1 1 0,1-1 1,-1 1-1,0 1 0,1-1 1,0 1-1,-1 0 0,1 1 1,0-1-1,0 1 1,0 0-1,1 1 0,-1 0 1,1 0-1,-1 0 0,-6 7 1,-1 8-20,1 0 0,0 1 0,2 0 0,0 1 0,1 0 0,1 1 1,1 0-1,1 0 0,1 0 0,1 1 0,1-1 0,1 1 0,1 29 1,1-50-10,1 1 1,-1-1-1,1 1 1,-1-1 0,1 0-1,0 1 1,0-1 0,0 0-1,0 0 1,0 0-1,0 0 1,1 0 0,-1 0-1,1 0 1,-1 0 0,1 0-1,0-1 1,0 1-1,0-1 1,0 1 0,0-1-1,0 0 1,0 1-1,0-1 1,0 0 0,1-1-1,-1 1 1,0 0 0,1-1-1,-1 1 1,0-1-1,1 0 1,-1 0 0,3 0-1,2 1-2,0-1-1,0 0 0,0 0 0,0-1 1,0 0-1,0 0 0,0 0 0,-1-1 0,1 0 1,0-1-1,9-4 0,1-5-57,0 0 0,0-1 1,-1-1-1,-1-1 0,0 0 0,-1-1 0,-1-1 0,16-26 0,-6 4-260,-1-1 0,30-82 0,-46 96 262,-3 10 106,-2 25 944,19 483 1920,6-226-2458,-13 384-1,-14-628-432,-1-1 0,-1 1-1,-1 0 1,-1-1 0,-1 0-1,-1 0 1,0 0 0,-2-1-1,0 0 1,-18 27 0,23-42-13,0-1 1,0 0-1,0-1 1,0 1-1,-1-1 0,1 1 1,-1-1-1,0-1 1,0 1-1,0-1 1,0 0-1,-9 3 1,11-4-5,-1 0 0,0 0 1,1 0-1,-1-1 0,0 1 0,1-1 1,-1 0-1,0 0 0,0 0 1,1 0-1,-1-1 0,0 0 0,0 0 1,1 0-1,-1 0 0,1 0 1,-1-1-1,1 1 0,0-1 0,-4-3 1,-1-2 1,0-1 1,1 0 0,0-1-1,1 1 1,0-1-1,0-1 1,1 1 0,0-1-1,1 0 1,0 0 0,1 0-1,0-1 1,0 1-1,-2-22 1,2-8-38,1 0-1,6-68 1,0 81-191,0 1 0,1-1 0,2 1 0,1 1 0,1 0 0,1 0 0,14-27 0,-8 24-1236,0 1 0,38-48 0,-12 32-3602,-2 15-3335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6.313"/>
    </inkml:context>
    <inkml:brush xml:id="br0">
      <inkml:brushProperty name="width" value="0.1" units="cm"/>
      <inkml:brushProperty name="height" value="0.1" units="cm"/>
      <inkml:brushProperty name="color" value="#FFFFFF"/>
    </inkml:brush>
  </inkml:definitions>
  <inkml:trace contextRef="#ctx0" brushRef="#br0">225 0 8874,'0'0'9094,"-27"36"-7781,-83 122-262,102-146-919,0 1 0,1 1 0,1 0 0,0 0 0,1 0 0,0 0 0,1 1 0,1 0 0,-2 17 0,-2 8 163,-3 27 100,2 1 0,4 0 0,2 0 0,8 70 0,-4-114-499,1 0 0,2 0-1,0-1 1,1 0-1,1 0 1,2 0 0,0-1-1,1 0 1,2-1-1,0 0 1,1 0 0,0-2-1,30 32 1,-38-45-671,1-1 0,0 0 0,0 0 0,1 0 1,-1-1-1,1 1 0,0-2 0,0 1 0,14 4 0,11 4-7048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003"/>
    </inkml:context>
    <inkml:brush xml:id="br0">
      <inkml:brushProperty name="width" value="0.1" units="cm"/>
      <inkml:brushProperty name="height" value="0.1" units="cm"/>
      <inkml:brushProperty name="color" value="#FFFFFF"/>
    </inkml:brush>
  </inkml:definitions>
  <inkml:trace contextRef="#ctx0" brushRef="#br0">199 82 5873,'0'0'13458,"-2"-13"-12203,-8-39-232,10 51-986,-1 0 0,1 0 1,-1 0-1,0 0 0,1 0 1,-1 0-1,0 0 0,0 0 1,0 1-1,0-1 0,1 0 0,-1 0 1,0 1-1,0-1 0,-1 1 1,1-1-1,0 1 0,0-1 1,0 1-1,0-1 0,0 1 1,0 0-1,-1 0 0,1 0 1,0 0-1,0 0 0,0 0 1,-1 0-1,1 0 0,0 0 1,0 0-1,0 1 0,0-1 1,-1 0-1,1 1 0,0-1 0,0 1 1,-1 0-1,-3 1 40,-1 1 0,1 0 0,0 0 0,0 0 0,1 0-1,-6 5 1,7-5-64,-48 53 327,48-52-305,0 1 0,1 0 0,-1-1 0,1 1 0,-1 0 0,2 1 0,-1-1 0,0 0 0,1 0 0,0 1 0,0-1 1,1 8-1,0-10-30,0 0 0,0 1 0,1-1 1,-1 0-1,1 1 0,0-1 0,0 0 0,0 0 1,1 0-1,-1 0 0,1 0 0,0 0 1,0 0-1,0 0 0,4 4 0,43 31-43,0 0 27,-41-30 13,-1 0-1,0 1 0,0 0 1,-1 0-1,10 19 0,-14-22 0,0-1-1,0 1 1,0-1 0,-1 1-1,0-1 1,0 1-1,-1 0 1,0 0-1,1 0 1,-2-1 0,1 1-1,-1 0 1,-2 7-1,2-10 3,1 0 0,-2-1 0,1 1-1,0-1 1,0 0 0,-1 1 0,1-1-1,-1 0 1,0 0 0,0 0 0,0 0 0,0 0-1,0 0 1,0-1 0,0 1 0,-1 0 0,1-1-1,0 0 1,-1 0 0,1 0 0,-1 0-1,0 0 1,1 0 0,-1-1 0,-4 1 0,-9 1 23,1 0 0,-1-2 0,-22-1 1,11 0-14,25 2-36,1-1 1,-1-1 0,0 1-1,0 0 1,0 0-1,0-1 1,1 1-1,-1-1 1,0 1-1,0-1 1,1 0-1,-1 0 1,1 0 0,-1 0-1,-2-2 1,-6-4-995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474"/>
    </inkml:context>
    <inkml:brush xml:id="br0">
      <inkml:brushProperty name="width" value="0.1" units="cm"/>
      <inkml:brushProperty name="height" value="0.1" units="cm"/>
      <inkml:brushProperty name="color" value="#FFFFFF"/>
    </inkml:brush>
  </inkml:definitions>
  <inkml:trace contextRef="#ctx0" brushRef="#br0">40 40 9482,'0'0'10364,"4"26"-9636,11 79-248,-15-102-451,1 0 0,-1 0 1,1 0-1,0 0 0,0 0 1,0 0-1,0 0 0,1 0 1,-1 0-1,3 2 0,9 0 103,-9-4-73,-1 0-41,0 0 1,0 0-1,1 0 0,-1 0 0,0 0 0,0-1 0,1 0 1,-1 0-1,1 0 0,-1 0 0,0 0 0,1 0 0,-1-1 1,0 0-1,0 0 0,1 0 0,-1 0 0,0 0 0,0-1 0,0 1 1,0-1-1,0 0 0,-1 0 0,1 0 0,0 0 0,-1 0 1,0 0-1,1-1 0,-1 1 0,0-1 0,0 0 0,0 0 1,-1 0-1,1 0 0,-1 0 0,2-4 0,2-5 6,0 0 0,-1-1-1,0 0 1,-1 0 0,-1 0-1,0 0 1,1-22 0,-4 33 25,1 0 1,-1 0 0,1 0-1,-1 0 1,0 0-1,0 0 1,0 1-1,0-1 1,0 0 0,0 1-1,0-1 1,-1 1-1,1-1 1,-1 1 0,1-1-1,-1 1 1,1 0-1,-1 0 1,0 0-1,0 0 1,1 0 0,-1 0-1,0 1 1,0-1-1,0 0 1,0 1 0,0 0-1,0-1 1,0 1-1,-4 0 1,-1-1 37,-1 0-1,1 1 1,-1 0-1,1 0 1,0 1-1,-1 0 1,1 0 0,-8 2-1,10 0-85,-1-1 0,1 0-1,0 1 1,0 0-1,0 0 1,1 0 0,-1 1-1,1 0 1,0-1 0,0 2-1,0-1 1,0 0 0,1 1-1,0 0 1,0-1 0,0 1-1,-3 9 1,-10 40-1801,11 3-3592,5-31-851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853"/>
    </inkml:context>
    <inkml:brush xml:id="br0">
      <inkml:brushProperty name="width" value="0.1" units="cm"/>
      <inkml:brushProperty name="height" value="0.1" units="cm"/>
      <inkml:brushProperty name="color" value="#FFFFFF"/>
    </inkml:brush>
  </inkml:definitions>
  <inkml:trace contextRef="#ctx0" brushRef="#br0">0 0 12947,'0'0'8859,"24"36"-6999,1 3-1398,23 35 591,37 79 0,-59-99-882,-2 0 0,-3 2 0,-3 0 1,-1 1-1,-4 1 0,-2 1 0,-2 0 1,-3 0-1,-2 65 0,-5-94-256,-2 1 0,-1 0 0,-2-1-1,-1 0 1,-1-1 0,-1 1 0,-2-1 0,-1-1 0,-1 0 0,-1-1-1,-2 0 1,-19 25 0,4-7-2898,21-29-1030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8.403"/>
    </inkml:context>
    <inkml:brush xml:id="br0">
      <inkml:brushProperty name="width" value="0.1" units="cm"/>
      <inkml:brushProperty name="height" value="0.1" units="cm"/>
      <inkml:brushProperty name="color" value="#FFFFFF"/>
    </inkml:brush>
  </inkml:definitions>
  <inkml:trace contextRef="#ctx0" brushRef="#br0">0 0 10042,'0'0'7674,"21"181"-6754,-11-127 152,0-6-360,0 6-256,0-6-183,-10-6-265,10 1-8,-10-19-24,0 0-561,10-18-743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8.732"/>
    </inkml:context>
    <inkml:brush xml:id="br0">
      <inkml:brushProperty name="width" value="0.1" units="cm"/>
      <inkml:brushProperty name="height" value="0.1" units="cm"/>
      <inkml:brushProperty name="color" value="#FFFFFF"/>
    </inkml:brush>
  </inkml:definitions>
  <inkml:trace contextRef="#ctx0" brushRef="#br0">0 1 12363,'0'0'11306,"161"30"-11042,-101-30-160,0 0-104,0 0-144,20 0-1160,-20 0-2873,1 6-4705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9.422"/>
    </inkml:context>
    <inkml:brush xml:id="br0">
      <inkml:brushProperty name="width" value="0.1" units="cm"/>
      <inkml:brushProperty name="height" value="0.1" units="cm"/>
      <inkml:brushProperty name="color" value="#FFFFFF"/>
    </inkml:brush>
  </inkml:definitions>
  <inkml:trace contextRef="#ctx0" brushRef="#br0">1 36 8194,'0'0'11533,"0"35"-10694,1 116-155,1-111-315,2 1 1,1-1-1,14 52 1,-10-53-96,-6-22-151,13 40 176,-15-55-294,0 0-1,0 0 1,0-1-1,0 1 1,0 0-1,0-1 1,0 1-1,0-1 1,1 0-1,-1 1 1,0-1-1,1 0 1,0 1-1,-1-1 1,1 0-1,0 0 1,-1-1-1,1 1 1,0 0-1,0 0 1,0-1-1,-1 1 1,1-1-1,0 0 1,3 1-1,-3-2 0,1 1 0,-1-1 0,0 0 0,0 0 0,0 1 0,0-1 0,0-1 0,0 1 0,0 0 1,0 0-1,0-1 0,-1 1 0,1-1 0,0 1 0,-1-1 0,0 0 0,1 0 0,-1 0 0,0 0 0,2-2 0,23-50 48,-21 40-37,114-218 49,-119 231-61,0 1 0,0-1 0,1 1 1,-1 0-1,0-1 0,1 1 0,-1-1 0,0 1 0,0 0 0,1-1 0,-1 1 1,1 0-1,-1-1 0,0 1 0,1 0 0,-1 0 0,1-1 0,-1 1 0,1 0 0,-1 0 1,1 0-1,-1-1 0,1 1 0,-1 0 0,0 0 0,1 0 0,-1 0 0,1 0 1,-1 0-1,1 0 0,0 1 0,15 11 173,11 29 100,-23-34-284,8 12 19,-7-10-8,0 0 0,1 0 0,0-1 0,10 11 0,-13-16-3,0-1 0,0 0 0,0 0 1,0 0-1,0 0 0,1 0 0,-1-1 0,1 1 0,-1-1 0,1 0 0,-1 0 0,1 0 0,0-1 0,-1 1 0,1-1 0,4 0 0,-6 0 0,-1 0 1,1 0 0,0-1-1,0 1 1,-1-1-1,1 1 1,0-1-1,-1 0 1,1 0 0,-1 1-1,1-1 1,-1 0-1,0 0 1,1-1 0,-1 1-1,0 0 1,0 0-1,1-1 1,-1 1-1,0 0 1,0-1 0,-1 1-1,1-1 1,0 0-1,0 1 1,-1-1-1,2-2 1,10-59 15,-9 41-20,1 0-13,-1 0 1,-1-1-1,-1 1 0,0 0 1,-2-1-1,-1 1 1,-1 0-1,0 0 0,-2 0 1,-12-37-1,20 72-2901,12 22-2518,5 1-493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9.753"/>
    </inkml:context>
    <inkml:brush xml:id="br0">
      <inkml:brushProperty name="width" value="0.1" units="cm"/>
      <inkml:brushProperty name="height" value="0.1" units="cm"/>
      <inkml:brushProperty name="color" value="#FFFFFF"/>
    </inkml:brush>
  </inkml:definitions>
  <inkml:trace contextRef="#ctx0" brushRef="#br0">1 0 7042,'0'0'15795,"10"181"-14843,-10-133-432,0-6-224,0-6-152,0-6-144,0 0-160,10-12-1168,-10 0-2793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0.820"/>
    </inkml:context>
    <inkml:brush xml:id="br0">
      <inkml:brushProperty name="width" value="0.1" units="cm"/>
      <inkml:brushProperty name="height" value="0.1" units="cm"/>
      <inkml:brushProperty name="color" value="#FFFFFF"/>
    </inkml:brush>
  </inkml:definitions>
  <inkml:trace contextRef="#ctx0" brushRef="#br0">244 1 4585,'0'0'13404,"-30"17"-12665,-92 57-150,118-72-558,1 0 0,0 0 0,0 0-1,0 0 1,0 1 0,1-1-1,-1 1 1,1 0 0,-1 0-1,1 0 1,0 0 0,0 0-1,0 0 1,1 1 0,-1-1-1,1 0 1,0 1 0,0-1-1,0 1 1,-1 7 0,-1 4 83,-2 1-7,1 0-1,0 0 1,1 0-1,1 0 1,0 1 0,1-1-1,1 1 1,3 21-1,-3-36-104,1 0-1,-1 0 1,1 1-1,0-1 1,0 0-1,0 0 1,0 0-1,0 0 1,1 0-1,-1-1 1,0 1 0,1 0-1,0-1 1,-1 1-1,1 0 1,0-1-1,0 0 1,-1 0-1,1 1 1,0-1-1,0 0 1,1 0-1,-1-1 1,0 1-1,0 0 1,0-1 0,1 1-1,-1-1 1,0 0-1,3 0 1,-2 1-2,1-1 1,-1-1 0,1 1 0,-1 0-1,0-1 1,1 1 0,-1-1 0,0 0-1,0 0 1,1-1 0,-1 1 0,0-1 0,0 1-1,0-1 1,-1 0 0,1 0 0,0 0-1,-1 0 1,4-4 0,12-19-4,-2 0 0,0-1 0,-2-1 0,0 0 1,-2-1-1,10-34 0,-21 57 1,0 2 2,-1 0-1,1 0 0,0 0 1,0 0-1,0 0 1,0 0-1,1 0 1,-1 0-1,1 0 1,0 0-1,0 1 0,0-1 1,0 1-1,0-1 1,4-2-1,-4 14 215,13 160 722,-2-40-456,-3 572 180,-12-669-586,-1 0-1,-2 0 1,-1-1-1,-1 1 1,-2-1 0,-1-1-1,-2 0 1,-1 0 0,-18 32-1,29-60-68,1 1 0,-1 0 1,0-1-1,0 1 0,0-1 0,0 0 0,0 1 0,0-1 1,-1 0-1,1 0 0,-1-1 0,0 1 0,1 0 0,-1-1 0,0 1 1,0-1-1,0 0 0,0 0 0,0 0 0,0-1 0,0 1 1,0-1-1,0 0 0,0 1 0,0-1 0,0-1 0,-1 1 1,1 0-1,0-1 0,0 1 0,0-1 0,0 0 0,0 0 0,0-1 1,0 1-1,1 0 0,-1-1 0,0 0 0,1 1 0,-1-1 1,1 0-1,0 0 0,-1-1 0,-2-3 0,-9-16 7,2 1 0,1-1 0,0-1 0,2 0 1,0-1-1,2 1 0,-8-44 0,9 28-12,2-1 0,1 0 0,2 0 0,6-46 1,-4 80-16,0 0 0,0-1 1,1 1-1,0 0 0,0 0 1,1 0-1,-1 0 1,2 0-1,-1 0 0,0 1 1,1 0-1,0 0 0,0 0 1,1 0-1,-1 0 0,1 1 1,5-4-1,10-6-522,0 1 0,0 1 0,29-11 1,-29 13-233,58-26-4384,-6 5-3207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2.741"/>
    </inkml:context>
    <inkml:brush xml:id="br0">
      <inkml:brushProperty name="width" value="0.1" units="cm"/>
      <inkml:brushProperty name="height" value="0.1" units="cm"/>
      <inkml:brushProperty name="color" value="#FFFFFF"/>
    </inkml:brush>
  </inkml:definitions>
  <inkml:trace contextRef="#ctx0" brushRef="#br0">384 0 8306,'0'0'7584,"-19"38"-6406,0-4-868,7-11-83,0-1-1,1 2 1,1-1-1,1 2 1,2-1 0,0 1-1,2 0 1,-5 42-1,-12 919 4664,24-676-4252,-2 110 204,0-400-773,0 1 0,-2 0 0,0 0 0,-2-1 0,0 1 0,-1-1 0,-1 0 0,-1 0 0,-1-1 0,-14 26 0,21-43-51,0 0 0,-1-1 0,1 1 0,-1 0 0,1-1 0,-1 1 1,1-1-1,-1 0 0,0 1 0,0-1 0,0 0 0,0 0 0,1 0 0,-1-1 1,-1 1-1,1 0 0,0-1 0,0 1 0,0-1 0,0 0 0,0 1 0,0-1 0,0 0 1,-1-1-1,1 1 0,0 0 0,0 0 0,0-1 0,0 1 0,0-1 0,-3-1 1,0 0-8,0-1 0,0 1 0,0-1 1,0 0-1,1 0 0,-1-1 1,1 1-1,0-1 0,0 0 1,-4-5-1,-1-3 18,0-1 1,0-1 0,2 0-1,-11-23 1,16 30-469,-1 0 0,1 0 0,0 0 0,1-1 0,-1 1 0,2-1 0,-1 1 0,1-1 0,0 1 0,0-1 0,3-11 0,6 0-5728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1.290"/>
    </inkml:context>
    <inkml:brush xml:id="br0">
      <inkml:brushProperty name="width" value="0.1" units="cm"/>
      <inkml:brushProperty name="height" value="0.1" units="cm"/>
      <inkml:brushProperty name="color" value="#FFFFFF"/>
    </inkml:brush>
  </inkml:definitions>
  <inkml:trace contextRef="#ctx0" brushRef="#br0">302 0 8834,'0'0'9582,"-32"31"-8330,-100 105-286,123-125-850,0-1 0,1 1 0,0 0 0,0 1 0,2 0 0,-1 0 0,2 1 0,-1-1 0,2 1 0,-4 17 0,1-5 53,-8 29 102,4 0-1,1 1 1,-1 62-1,5 167 41,7-202-307,-1-72-22,0 1 1,1 0-1,0 0 1,1-1-1,0 1 1,0-1-1,7 17 1,-7-22-118,1-1-1,-1 1 1,1-1 0,0 0-1,0 0 1,1 0 0,-1 0 0,1 0-1,0-1 1,0 1 0,0-1-1,0 0 1,0 0 0,1-1-1,0 1 1,-1-1 0,10 3-1,-2-2-976,0-1 0,1 0 0,-1-1 0,1 0 0,13-1 0,14 0-5026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1.887"/>
    </inkml:context>
    <inkml:brush xml:id="br0">
      <inkml:brushProperty name="width" value="0.1" units="cm"/>
      <inkml:brushProperty name="height" value="0.1" units="cm"/>
      <inkml:brushProperty name="color" value="#FFFFFF"/>
    </inkml:brush>
  </inkml:definitions>
  <inkml:trace contextRef="#ctx0" brushRef="#br0">161 91 6753,'0'0'12990,"0"-14"-12266,0-61 432,-30 74-296,26 1-832,-1 2 0,1-1-1,0 0 1,0 1 0,0 0-1,0 0 1,0 0 0,0 0-1,1 1 1,-1-1 0,1 1-1,0 0 1,-1 0 0,1 0-1,1 1 1,-5 5 0,3-4-3,0 0 1,0 0 0,1 0 0,0 0-1,0 1 1,1-1 0,-1 1-1,1 0 1,0 0 0,1 0 0,-2 9-1,3-12-24,0 1-1,0 0 0,1-1 1,0 1-1,0-1 0,0 1 1,0-1-1,0 0 0,0 1 1,1-1-1,0 0 0,0 0 1,0 0-1,0 0 1,0 0-1,0 0 0,1-1 1,-1 1-1,6 3 0,4 2 1,0 0-1,1-1 1,24 10-1,-25-12 12,0 1 0,0 0 0,0 1 1,11 8-1,-16-8 47,0-1 0,0 1 0,-1 1 0,1-1 0,-2 1 1,1 0-1,-1 0 0,8 17 0,-12-22-5,0-1 0,0 1-1,0 0 1,0 0 0,0 0 0,-1 0-1,1 0 1,-1 0 0,0 0 0,0 0-1,0 0 1,0 1 0,-1-1 0,1 0-1,-1 0 1,1 0 0,-1-1 0,0 1-1,0 0 1,-1 0 0,1 0 0,-1-1-1,1 1 1,-1 0 0,0-1 0,0 0-1,0 1 1,0-1 0,0 0 0,0 0-1,-3 2 1,-13 8 89,0-1-1,0 0 1,-1-2-1,0 0 1,-1-1 0,0-1-1,0 0 1,-1-2-1,0-1 1,-23 3-1,44-7-164,-1 0-1,1 0 0,-1 0 0,1 0 0,0 0 0,-1 0 0,1-1 0,-1 1 0,1 0 0,-1 0 0,1 0 0,-1 0 1,1-1-1,0 1 0,-1 0 0,1 0 0,-1-1 0,1 1 0,0 0 0,-1-1 0,1 1 0,0-1 0,-1 1 0,1 0 1,0-1-1,0 1 0,-1-1 0,1 1 0,0 0 0,0-1 0,0 1 0,0-1 0,0 1 0,0-1 0,0 1 0,-1-1 1,1 1-1,0-1 0,1 1 0,-1-1 0,0 1 0,0-1 0,0 1 0,0-1 0,0 1 0,0-1 0,1 1 0,-1-1 0,12-23-1503,15-1-1822,3 1-2652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2.216"/>
    </inkml:context>
    <inkml:brush xml:id="br0">
      <inkml:brushProperty name="width" value="0.1" units="cm"/>
      <inkml:brushProperty name="height" value="0.1" units="cm"/>
      <inkml:brushProperty name="color" value="#FFFFFF"/>
    </inkml:brush>
  </inkml:definitions>
  <inkml:trace contextRef="#ctx0" brushRef="#br0">1 1 3273,'0'0'20668,"50"180"-19972,-40-138-328,0-6-80,-10 0-168,10-6-104,-10-6-16,0 0-496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2.609"/>
    </inkml:context>
    <inkml:brush xml:id="br0">
      <inkml:brushProperty name="width" value="0.1" units="cm"/>
      <inkml:brushProperty name="height" value="0.1" units="cm"/>
      <inkml:brushProperty name="color" value="#FFFFFF"/>
    </inkml:brush>
  </inkml:definitions>
  <inkml:trace contextRef="#ctx0" brushRef="#br0">0 1 4977,'0'0'19288,"34"18"-18081,11 6-727,50 37 0,-87-55-404,-1 0 0,0 1 0,0 0-1,-1 0 1,0 1 0,0-1 0,0 1 0,-1 1-1,4 9 1,-7-16-60,31 63 294,-3 1 1,-3 2 0,27 103-1,-40-115-314,-3 0 0,-3 1 1,-2 0-1,-2 113 0,-5-157-36,-1 0 1,0 0-1,-1 0 1,0 0-1,-1 0 0,0-1 1,-1 0-1,-1 0 1,0 0-1,0 0 1,-1-1-1,-1 0 0,1-1 1,-2 1-1,0-2 1,0 1-1,-11 8 1,-2 0-711,-1-1-1,-35 20 1,-53 21-5865,110-57 6476,-53 25-8723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2.154"/>
    </inkml:context>
    <inkml:brush xml:id="br0">
      <inkml:brushProperty name="width" value="0.1" units="cm"/>
      <inkml:brushProperty name="height" value="0.1" units="cm"/>
      <inkml:brushProperty name="color" value="#E71224"/>
    </inkml:brush>
  </inkml:definitions>
  <inkml:trace contextRef="#ctx0" brushRef="#br0">0 741 5937,'0'0'11955,"20"13"-9905,10 17-1113,-21-21-706,0 0 1,0 0-1,0-1 0,17 11 0,-11-8-80,0 0 0,-1 1 0,14 15 0,29 24 296,102 77 532,-91-68-253,84 95 0,-119-113-467,-25-32-223,0 0 0,0 0 0,19 16 0,-3-3 66,35 41-1,16 17 46,136 135 53,-102-106-102,-70-73 0,2-2 0,2-1-1,86 51 1,20 24 103,-46-36-50,-31-26-36,-42-26-19,55 30 0,-10-13-43,-40-19-13,2-1 0,0-2 0,63 19 0,-46-19 100,60 27-1,-34-13-95,14 7 78,44 14 16,-104-38-120,-28-9-10,1-1 1,-1 0 0,1-1 0,0 0 0,0 0-1,0 0 1,14 1 0,-4-2 5,0 1 0,-1 0 0,19 6 1,22 4-1,90 4 66,54 2 22,-83-5-43,-75-2-27,1-2 0,0-2-1,47 2 1,48 9 11,-66-17 11,-24 1-30,91-10-1,-125 5-25,0-1 0,-1-1 1,1 0-1,13-8 0,36-12-4,26-13 30,-55 25-12,66-33 1,-55 23-4,75-50 17,-55 30 1,6-10-35,37-20 17,-92 63-8,7-4 3,-1 0 0,0-2-1,33-30 1,92-87 15,-118 103-14,102-109-5,-38 39 17,-58 64-21,53-68-1,-67 77 20,3 0 0,46-40-1,-57 55 6,86-91-29,-32 31 5,-26 18 33,68-71-22,-97 112-19,-2-1 0,1 0-1,16-30 1,19-22-3,-9 20 9,3 2 1,2 2-1,65-50 0,-52 45 18,-38 31-6,39-28 0,-42 33-4,0-1-1,24-22 1,22-18 1,7-2-5,-48 37 1,0 1 0,2 0 0,0 2-1,26-14 1,-19 13 3,51-36-1,2-1 3,-21 19-6,213-110 20,-195 106-17,128-40-1,26 23-2,-40 16 50,-96 22-44,-6 2 9,107-4 0,112 14 28,-270 4-34,-39 0 121,-7 3-769,-69 31-4247,26-11-3222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35.491"/>
    </inkml:context>
    <inkml:brush xml:id="br0">
      <inkml:brushProperty name="width" value="0.1" units="cm"/>
      <inkml:brushProperty name="height" value="0.1" units="cm"/>
      <inkml:brushProperty name="color" value="#FFFFFF"/>
    </inkml:brush>
  </inkml:definitions>
  <inkml:trace contextRef="#ctx0" brushRef="#br0">11 0 3505,'0'0'9475,"-10"12"-7622,10 13-1268,-1 55 613,4 1-1,15 90 1,109 490 526,-13-72-1253,-93-471-415,129 770 183,-61 13-463,-68-187 312,-12-149 103,-7-493-170,41 510-45,-37-529 20,94 543 26,-99-592-87,8 32 146,-8-35-161,-1 0 1,0 0-1,0 1 1,1-1-1,-1 0 0,1 0 1,-1 0-1,1 0 1,0 0-1,-1 0 0,1 0 1,0 0-1,0 0 1,-1 0-1,1-1 0,0 1 1,0 0-1,0 0 1,0-1-1,0 1 0,0-1 1,2 2-1,1-10-2254,2-19-800,-4-9-1032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36.417"/>
    </inkml:context>
    <inkml:brush xml:id="br0">
      <inkml:brushProperty name="width" value="0.1" units="cm"/>
      <inkml:brushProperty name="height" value="0.1" units="cm"/>
      <inkml:brushProperty name="color" value="#FFFFFF"/>
    </inkml:brush>
  </inkml:definitions>
  <inkml:trace contextRef="#ctx0" brushRef="#br0">100 133 6665,'0'0'5156,"-8"29"-3445,-4 7-1249,0 2 123,1 1 0,-6 48 0,15-72-381,-10 51 1690,-4 110 1,11-138-1273,2-27-403,1-28-246,4-18 37,1 0 1,2 0-1,1 1 0,14-45 0,56-133 305,-73 205-308,8-23 83,2 1 0,27-45 0,-36 68-83,-1 0 1,1 1-1,0 0 1,1-1-1,-1 1 1,1 1-1,0-1 0,0 1 1,0 0-1,1 0 1,-1 0-1,1 1 1,0-1-1,0 2 1,0-1-1,1 1 1,-1 0-1,14-3 1,-14 4-2,-1 1 0,1-1 0,0 1 0,0 1 0,0-1 0,-1 1 0,1 0 0,0 0 0,-1 1 0,1-1 0,0 1 0,-1 0 0,0 1 0,0-1 0,0 1 0,0 0 0,0 1 0,0-1 0,-1 1 1,1 0-1,-1 0 0,0 0 0,-1 1 0,1-1 0,-1 1 0,1 0 0,3 8 0,10 18-51,-2 1-1,23 65 1,-10-22-706,9 15-1840,-13-10-2462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38.787"/>
    </inkml:context>
    <inkml:brush xml:id="br0">
      <inkml:brushProperty name="width" value="0.1" units="cm"/>
      <inkml:brushProperty name="height" value="0.1" units="cm"/>
      <inkml:brushProperty name="color" value="#FFFFFF"/>
    </inkml:brush>
  </inkml:definitions>
  <inkml:trace contextRef="#ctx0" brushRef="#br0">0 236 6105,'0'0'10839,"14"1"-9356,174 24 3392,-107-11-3948,138 6-1,-218-20-922,94 1 107,0-5 0,113-17 0,72-14 49,-89 15-108,332-46-29,-12 18 0,-422 42-19,735-36 182,110 60-40,-256-6-209,427 18 195,-655-17-65,-180-9-59,167 0-91,140 5 92,284 9 74,-651-36-83,-208 18 53,0 0-115,23 0 58,0 1 0,0 1 1,0 1-1,0 1 1,0 1-1,45 16 0,-28-9 6,1-2-1,50 5 1,-62-10-7,-3-4-47,-26-1 102,-15-8 67,-293-152 128,236 106-282,68 53 57,32 8-473,46 28 461,-2 3 0,124 85 0,-197-121-11,1-1 0,0 0 0,0 0 0,-1 1 0,1-1 0,-1 0 0,1 1 1,-1 0-1,0-1 0,0 1 0,1 0 0,-1 0 0,0-1 0,-1 1 0,1 0 0,0 0 1,0 0-1,0 4 0,-1-5 15,-1 1 0,1-1 1,0 0-1,-1 1 0,1-1 1,-1 1-1,1-1 0,-1 0 0,0 1 1,1-1-1,-1 0 0,0 0 0,0 0 1,0 1-1,0-1 0,0 0 1,0 0-1,0 0 0,-3 1 0,-7 4 131,0 0 0,0-1 0,0 0-1,-23 6 1,18-6-35,-220 87 825,196-74-1105,1 3 0,1 1-1,-55 42 1,128-84-14279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40.138"/>
    </inkml:context>
    <inkml:brush xml:id="br0">
      <inkml:brushProperty name="width" value="0.1" units="cm"/>
      <inkml:brushProperty name="height" value="0.1" units="cm"/>
      <inkml:brushProperty name="color" value="#FFFFFF"/>
    </inkml:brush>
  </inkml:definitions>
  <inkml:trace contextRef="#ctx0" brushRef="#br0">0 0 6673,'0'0'10088,"2"31"-9312,-1-16-641,2 46 734,21 110 1,107 421 1152,-122-558-2343,-7-26-587,1 0 1,-1 1 0,-1-1 0,2 17 0,-3-12-4547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40.642"/>
    </inkml:context>
    <inkml:brush xml:id="br0">
      <inkml:brushProperty name="width" value="0.1" units="cm"/>
      <inkml:brushProperty name="height" value="0.1" units="cm"/>
      <inkml:brushProperty name="color" value="#FFFFFF"/>
    </inkml:brush>
  </inkml:definitions>
  <inkml:trace contextRef="#ctx0" brushRef="#br0">1 0 10306,'0'0'11131,"30"0"-10963,0 0 72,0 6-96,0 0-72,10 0 0,0-6-72,10 0-128,0 0-1657,0 0-2704,-9 0-3360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3.213"/>
    </inkml:context>
    <inkml:brush xml:id="br0">
      <inkml:brushProperty name="width" value="0.1" units="cm"/>
      <inkml:brushProperty name="height" value="0.1" units="cm"/>
      <inkml:brushProperty name="color" value="#FFFFFF"/>
    </inkml:brush>
  </inkml:definitions>
  <inkml:trace contextRef="#ctx0" brushRef="#br0">1 13 11803,'0'0'16387,"50"18"-16019,0-18-8,10 0-168,0 0-80,-10 0-16,1-12-96,-1 0-336,-20 6-664,0 6-976,0 0-2385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41.003"/>
    </inkml:context>
    <inkml:brush xml:id="br0">
      <inkml:brushProperty name="width" value="0.1" units="cm"/>
      <inkml:brushProperty name="height" value="0.1" units="cm"/>
      <inkml:brushProperty name="color" value="#FFFFFF"/>
    </inkml:brush>
  </inkml:definitions>
  <inkml:trace contextRef="#ctx0" brushRef="#br0">0 397 10578,'0'0'10029,"9"-27"-9443,-6 17-528,76-218 1106,-68 197-993,-7 20-89,0-1 0,0 1 0,2-1 0,6-10 0,-10 20-81,-1-1 1,1 1-1,0 0 0,0-1 0,0 1 0,0 0 1,1 0-1,-1 0 0,0 1 0,1-1 0,-1 1 0,1-1 1,0 1-1,0 0 0,-1 0 0,1 0 0,0 0 1,0 0-1,0 1 0,0 0 0,5-1 0,-6 1 13,-1 1-1,1-1 0,0 1 1,-1-1-1,1 1 0,0-1 1,-1 1-1,1 0 0,-1 0 1,1 0-1,-1 0 0,0 0 1,1 0-1,-1 0 0,0 1 1,0-1-1,1 0 0,-1 1 1,0-1-1,0 1 0,-1-1 1,1 1-1,0 0 0,0-1 1,-1 1-1,1 2 0,12 53 415,-10-43-320,1 18 179,1 62-1,-4-57-850,6 48-1,-4-73-711,-1 0 0,1 0 0,1 0 0,7 15 0,-1-8-5752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4.870"/>
    </inkml:context>
    <inkml:brush xml:id="br0">
      <inkml:brushProperty name="width" value="0.1" units="cm"/>
      <inkml:brushProperty name="height" value="0.1" units="cm"/>
      <inkml:brushProperty name="color" value="#FFFFFF"/>
    </inkml:brush>
  </inkml:definitions>
  <inkml:trace contextRef="#ctx0" brushRef="#br0">10 102 3777,'0'0'12955,"-10"0"-13067,10-18-32,0-12-569,0 6-1407,0-6-3937</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7.005"/>
    </inkml:context>
    <inkml:brush xml:id="br0">
      <inkml:brushProperty name="width" value="0.1" units="cm"/>
      <inkml:brushProperty name="height" value="0.1" units="cm"/>
      <inkml:brushProperty name="color" value="#FFFFFF"/>
    </inkml:brush>
  </inkml:definitions>
  <inkml:trace contextRef="#ctx0" brushRef="#br0">1 103 10426,'0'0'5721,"0"-12"-5617,0-6-104,0-6-912,0 0-2136,0 0-2690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7.335"/>
    </inkml:context>
    <inkml:brush xml:id="br0">
      <inkml:brushProperty name="width" value="0.1" units="cm"/>
      <inkml:brushProperty name="height" value="0.1" units="cm"/>
      <inkml:brushProperty name="color" value="#FFFFFF"/>
    </inkml:brush>
  </inkml:definitions>
  <inkml:trace contextRef="#ctx0" brushRef="#br0">11 217 5617,'0'0'11475,"0"-24"-10859,0 12-264,0 0-104,0-6-240,0-7 0,0 7-8,0-6-304,0-6-656,-10 0-1545,10 6-2088</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7.665"/>
    </inkml:context>
    <inkml:brush xml:id="br0">
      <inkml:brushProperty name="width" value="0.1" units="cm"/>
      <inkml:brushProperty name="height" value="0.1" units="cm"/>
      <inkml:brushProperty name="color" value="#FFFFFF"/>
    </inkml:brush>
  </inkml:definitions>
  <inkml:trace contextRef="#ctx0" brushRef="#br0">80 313 3289,'0'0'14123,"-40"-84"-13875,40 66-184,-10 0-64,0-12-272,10-6-1185,-10-12-479,0 6-1033,10 6-319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8.041"/>
    </inkml:context>
    <inkml:brush xml:id="br0">
      <inkml:brushProperty name="width" value="0.1" units="cm"/>
      <inkml:brushProperty name="height" value="0.1" units="cm"/>
      <inkml:brushProperty name="color" value="#FFFFFF"/>
    </inkml:brush>
  </inkml:definitions>
  <inkml:trace contextRef="#ctx0" brushRef="#br0">51 1144 3689,'0'0'9890,"-20"-109"-9506,20 85-240,0-6-96,-10 0-48,10-18-840,0 12-1489,-10 0-959</inkml:trace>
  <inkml:trace contextRef="#ctx0" brushRef="#br0" timeOffset="1">1 350 4793,'0'0'3201,"20"-151"-4450,-10 121 1249,-10 0 465,0 0 383,0 6-352,0-12-496,0 12-544,0 0-1457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8.387"/>
    </inkml:context>
    <inkml:brush xml:id="br0">
      <inkml:brushProperty name="width" value="0.1" units="cm"/>
      <inkml:brushProperty name="height" value="0.1" units="cm"/>
      <inkml:brushProperty name="color" value="#FFFFFF"/>
    </inkml:brush>
  </inkml:definitions>
  <inkml:trace contextRef="#ctx0" brushRef="#br0">1 668 1768,'0'0'9642,"0"-42"-8793,0 36-121,0-6 24,0 6-344,0-6-408,0-18-48,0 0-1840,0-6-3778</inkml:trace>
  <inkml:trace contextRef="#ctx0" brushRef="#br0" timeOffset="1">21 145 2497,'0'0'15099,"0"-114"-14755,0 96-200,0 12-144,-10 0-1416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3.897"/>
    </inkml:context>
    <inkml:brush xml:id="br0">
      <inkml:brushProperty name="width" value="0.1" units="cm"/>
      <inkml:brushProperty name="height" value="0.1" units="cm"/>
      <inkml:brushProperty name="color" value="#FFFFFF"/>
    </inkml:brush>
  </inkml:definitions>
  <inkml:trace contextRef="#ctx0" brushRef="#br0">10 1 4545,'0'0'9410,"0"6"-9178,0 0 8,0 0 88,0 0 112,0 6 64,0 0-112,0 0-280,0 6-112,0 6-136,-10-6-1296,10 0-3209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4.258"/>
    </inkml:context>
    <inkml:brush xml:id="br0">
      <inkml:brushProperty name="width" value="0.1" units="cm"/>
      <inkml:brushProperty name="height" value="0.1" units="cm"/>
      <inkml:brushProperty name="color" value="#FFFFFF"/>
    </inkml:brush>
  </inkml:definitions>
  <inkml:trace contextRef="#ctx0" brushRef="#br0">0 1 7009,'0'0'10211,"10"54"-10123,-10-42-40,0 0-48,0 6-88,0 0-488,0-6-793,0 24-783,10-12-2097,-10 1-3097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4.587"/>
    </inkml:context>
    <inkml:brush xml:id="br0">
      <inkml:brushProperty name="width" value="0.1" units="cm"/>
      <inkml:brushProperty name="height" value="0.1" units="cm"/>
      <inkml:brushProperty name="color" value="#FFFFFF"/>
    </inkml:brush>
  </inkml:definitions>
  <inkml:trace contextRef="#ctx0" brushRef="#br0">0 0 4425,'0'0'10972,"2"15"-9931,5 147 1304,-6-99-4687,0-8-4152,-1-19-484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3.621"/>
    </inkml:context>
    <inkml:brush xml:id="br0">
      <inkml:brushProperty name="width" value="0.1" units="cm"/>
      <inkml:brushProperty name="height" value="0.1" units="cm"/>
      <inkml:brushProperty name="color" value="#FFFFFF"/>
    </inkml:brush>
  </inkml:definitions>
  <inkml:trace contextRef="#ctx0" brushRef="#br0">0 453 13235,'0'0'12245,"17"-11"-11541,-8 5-606,8-4 33,-1-1 1,-1-1-1,0 0 1,-1-1 0,24-27-1,201-281 924,-239 320-1049,1 0-1,-1 0 1,1 0-1,-1 0 1,1 0 0,0 0-1,0 0 1,0 0-1,0 0 1,-1 1 0,1-1-1,0 0 1,0 0-1,0 1 1,1-1 0,-1 1-1,0-1 1,0 1-1,0 0 1,0-1 0,2 1-1,-2 0-3,0 0 0,0 1 0,0-1 0,-1 1 0,1-1 0,0 1 0,-1-1 0,1 1 0,0-1 0,-1 1 0,1 0 0,-1-1 0,1 1 1,-1 0-1,1 0 0,-1-1 0,1 1 0,-1 0 0,0 0 0,1 0 0,-1 1 0,7 51 53,-7 203 216,0-148-4883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4.917"/>
    </inkml:context>
    <inkml:brush xml:id="br0">
      <inkml:brushProperty name="width" value="0.1" units="cm"/>
      <inkml:brushProperty name="height" value="0.1" units="cm"/>
      <inkml:brushProperty name="color" value="#FFFFFF"/>
    </inkml:brush>
  </inkml:definitions>
  <inkml:trace contextRef="#ctx0" brushRef="#br0">1 1 4721,'0'0'9866,"20"66"-9746,-20-54 64,0 6-136,0 0 32,0 0-80,10 0-24,-10 0-1024,0 0-1257</inkml:trace>
  <inkml:trace contextRef="#ctx0" brushRef="#br0" timeOffset="1">41 518 5537,'0'0'3553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5.248"/>
    </inkml:context>
    <inkml:brush xml:id="br0">
      <inkml:brushProperty name="width" value="0.1" units="cm"/>
      <inkml:brushProperty name="height" value="0.1" units="cm"/>
      <inkml:brushProperty name="color" value="#FFFFFF"/>
    </inkml:brush>
  </inkml:definitions>
  <inkml:trace contextRef="#ctx0" brushRef="#br0">1 0 2681,'0'0'4529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6.567"/>
    </inkml:context>
    <inkml:brush xml:id="br0">
      <inkml:brushProperty name="width" value="0.1" units="cm"/>
      <inkml:brushProperty name="height" value="0.1" units="cm"/>
      <inkml:brushProperty name="color" value="#FFFFFF"/>
    </inkml:brush>
  </inkml:definitions>
  <inkml:trace contextRef="#ctx0" brushRef="#br0">161 56 5753,'0'0'11593,"0"-5"-10696,0-3-774,0 7-52,1-1-1,-1 1 0,0 0 1,1-1-1,-1 1 0,0 0 0,0 0 1,0-1-1,0 1 0,0 0 1,0-1-1,-1 1 0,1 0 1,0-1-1,-1 1 0,1 0 1,-1 0-1,1 0 0,-1-1 1,0 1-1,1 0 0,-1 0 0,0 0 1,0 0-1,0 0 0,1 0 1,-1 0-1,0 0 0,-1 1 1,1-1-1,0 0 0,0 0 1,0 1-1,0-1 0,0 1 1,-1-1-1,1 1 0,0 0 0,0-1 1,-1 1-1,1 0 0,0 0 1,-1 0-1,1 0 0,-2 0 1,-10 0 74,10-1-142,-1 1 1,1 0-1,0-1 1,0 1-1,-1 0 1,1 1-1,0-1 1,-1 1-1,1-1 1,0 1 0,0 0-1,0 0 1,0 1-1,0-1 1,0 1-1,0-1 1,0 1-1,0 0 1,1 0-1,-1 0 1,1 0-1,0 1 1,-1-1-1,-2 5 1,0-1-28,1 1-1,-1 0 1,1-1 0,1 2 0,0-1-1,0 0 1,0 0 0,1 1 0,0 0-1,0-1 1,1 1 0,0 0-1,0 0 1,1 10 0,0-11 21,1 0 0,0-1 0,0 1 0,0-1 1,0 1-1,1-1 0,0 0 0,1 0 0,0 0 0,-1 0 0,5 6 0,4 4-92,1-1-1,19 20 1,-30-34 88,12 13-122,-1 0-1,20 30 1,-28-38 194,-1 1 1,0-1-1,0 1 0,-1-1 0,1 1 0,-1 0 1,-1-1-1,0 1 0,1 0 0,-1 11 0,-2-17-18,0 0 0,1 1 0,-1-1 0,0 0 0,0 0 0,0 0 1,0-1-1,0 1 0,0 0 0,0 0 0,0 0 0,0-1 0,0 1 0,0-1 0,-1 1 0,1-1 0,0 1 0,0-1 0,-1 1 0,1-1 0,0 0 0,0 0 0,-1 0 0,-2 0 0,-38 3 479,31-2-581,-32-1 451,42 0-477,0 0 1,0 0-1,0 0 1,0 0-1,0 0 0,0 0 1,0-1-1,0 1 1,0 0-1,0-1 0,0 1 1,0 0-1,1-1 0,-1 1 1,0-1-1,0 0 1,0 1-1,1-1 0,-1 0 1,0 1-1,0-1 1,1 0-1,-1 0 0,1 1 1,-1-1-1,1 0 1,-1 0-1,1 0 0,-1 0 1,1 0-1,0 0 0,-1-2 1,1 2-139,0 1 1,1-1-1,-1 0 1,0 1-1,0-1 1,0 0-1,1 0 1,-1 1-1,0-1 1,1 1-1,-1-1 1,0 0-1,1 1 1,-1-1 0,1 1-1,-1-1 1,1 1-1,-1-1 1,1 1-1,0-1 1,-1 1-1,1-1 1,-1 1-1,1 0 1,0 0-1,-1-1 1,1 1-1,0 0 1,0 0-1,0-1 1,3 0-1223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6.959"/>
    </inkml:context>
    <inkml:brush xml:id="br0">
      <inkml:brushProperty name="width" value="0.1" units="cm"/>
      <inkml:brushProperty name="height" value="0.1" units="cm"/>
      <inkml:brushProperty name="color" value="#FFFFFF"/>
    </inkml:brush>
  </inkml:definitions>
  <inkml:trace contextRef="#ctx0" brushRef="#br0">60 110 8346,'0'0'11914,"10"8"-11352,32 25-81,-40-31-433,0 0-1,0-1 1,0 1 0,1-1-1,-1 0 1,0 1-1,1-1 1,-1 0 0,0-1-1,1 1 1,0 0-1,-1-1 1,5 1 0,-6-1-43,0 0 1,0 0 0,0 0 0,0-1 0,0 1 0,0 0 0,0-1 0,0 1 0,0-1-1,0 1 1,0-1 0,0 1 0,0-1 0,0 0 0,0 0 0,-1 1 0,1-1 0,0 0-1,0 0 1,0-1 0,1-2 8,0 1-1,-1-1 1,1 0-1,-1 0 1,0 0 0,0 0-1,0 0 1,-1 0-1,1-7 1,-1 4 26,0 0 1,0-1-1,0 1 1,-1 0-1,0-1 0,-1 1 1,-4-13-1,5 18-20,-1-1 1,0 0-1,0 1 0,0 0 0,0 0 0,0-1 0,0 1 0,-1 0 1,1 1-1,-1-1 0,0 0 0,1 1 0,-1-1 0,0 1 0,0 0 1,0 0-1,0 0 0,0 1 0,0-1 0,0 1 0,0-1 0,-4 1 1,0-1 35,1 0 0,-1 1 0,0 0 1,1 0-1,-1 1 0,1-1 1,-1 1-1,-6 3 0,10-4-95,1 2 0,-1-1 0,1 0 1,0 0-1,-1 1 0,1-1 0,0 1 0,0-1 0,0 1 0,0 0 1,1 0-1,-1 0 0,0 0 0,1 0 0,-1 1 0,1-1 0,0 0 0,0 1 1,0-1-1,0 0 0,0 1 0,0 0 0,1-1 0,-1 1 0,1 2 0,-2 80-5224,2-48-2007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8.702"/>
    </inkml:context>
    <inkml:brush xml:id="br0">
      <inkml:brushProperty name="width" value="0.1" units="cm"/>
      <inkml:brushProperty name="height" value="0.1" units="cm"/>
      <inkml:brushProperty name="color" value="#FFFFFF"/>
    </inkml:brush>
  </inkml:definitions>
  <inkml:trace contextRef="#ctx0" brushRef="#br0">286 57 8810,'0'0'8646,"-10"-9"-7811,-34-27-14,40 34-727,0 0 0,-1 1 1,1-1-1,-1 1 0,1 0 0,-1 0 1,0 0-1,1 1 0,-1 0 0,0 0 0,1 0 1,-1 0-1,0 1 0,1-1 0,-1 1 0,0 0 1,1 1-1,0-1 0,-1 1 0,1 0 0,-8 4 1,1 2-33,0 0 0,0 1 1,1 0-1,0 1 0,1 0 1,0 0-1,1 1 0,0 0 1,0 0-1,1 1 0,-9 22 1,14-26-67,0 1 0,1-1 1,0 1-1,1-1 0,0 1 1,0 0-1,1-1 0,0 1 1,0-1-1,1 1 0,0-1 1,1 1-1,0-1 0,0 0 1,5 8-1,2-5-207,-1-1-1,2 0 1,0 0 0,0-1-1,0-1 1,1 0 0,1-1-1,-1 0 1,1 0 0,0-2-1,1 0 1,26 7 0,-7 9-406,-32-21 632,0 1-1,0-1 0,-1 1 1,1-1-1,0 1 1,-1-1-1,1 1 1,-1 0-1,1 0 1,-1-1-1,1 1 1,-1 0-1,1 0 1,-1-1-1,0 1 1,1 0-1,-1 0 1,0 0-1,0 0 0,0 0 1,1-1-1,-1 1 1,0 0-1,0 0 1,0 0-1,-1 0 1,1 0-1,0 0 1,0-1-1,0 1 1,-1 0-1,1 0 1,0 0-1,-1 0 1,1-1-1,0 1 0,-1 0 1,1 0-1,-1-1 1,0 1-1,1 0 1,-1-1-1,0 1 1,-8 5 255,0-1 0,0 0 1,0 0-1,-1-1 0,1 0 1,-1-1-1,0 0 0,0-1 1,-16 2-1,-11 0 343,-49 0 1,85-5-696,1 1-1,0 0 1,0-1-1,-1 1 1,1 0 0,0-1-1,0 1 1,0 0-1,0-1 1,0 1 0,-1-1-1,1 1 1,0 0 0,0-1-1,0 1 1,0-1-1,0 1 1,0 0 0,0-1-1,0 1 1,1-1-1,-1 1 1,0 0 0,0-1-1,0 1 1,0-1 0,0 1-1,1 0 1,-1-1-1,0 1 1,0 0 0,1-1-1,-1 1 1,0 0-1,0 0 1,1-1 0,9-14-3561,17 2-3285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9.032"/>
    </inkml:context>
    <inkml:brush xml:id="br0">
      <inkml:brushProperty name="width" value="0.1" units="cm"/>
      <inkml:brushProperty name="height" value="0.1" units="cm"/>
      <inkml:brushProperty name="color" value="#FFFFFF"/>
    </inkml:brush>
  </inkml:definitions>
  <inkml:trace contextRef="#ctx0" brushRef="#br0">0 0 12411,'0'0'10594,"0"157"-10586,0-133-8,0 6-192,10 6-1016,0-12-1777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42.134"/>
    </inkml:context>
    <inkml:brush xml:id="br0">
      <inkml:brushProperty name="width" value="0.1" units="cm"/>
      <inkml:brushProperty name="height" value="0.1" units="cm"/>
      <inkml:brushProperty name="color" value="#FFFFFF"/>
    </inkml:brush>
  </inkml:definitions>
  <inkml:trace contextRef="#ctx0" brushRef="#br0">2 1 4137,'0'0'15649,"0"32"-14451,0 2-902,-1-6-29,1 1-1,2-1 1,1 1-1,12 49 1,77 264 1500,-87-316-1753,-4-20-120,0 0 0,0 1 0,1-1 0,0 0 0,4 9 0,-4-10-588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42.825"/>
    </inkml:context>
    <inkml:brush xml:id="br0">
      <inkml:brushProperty name="width" value="0.1" units="cm"/>
      <inkml:brushProperty name="height" value="0.1" units="cm"/>
      <inkml:brushProperty name="color" value="#FFFFFF"/>
    </inkml:brush>
  </inkml:definitions>
  <inkml:trace contextRef="#ctx0" brushRef="#br0">0 266 9762,'0'0'7408,"5"-6"-6894,139-168 2654,-127 150-2948,-13 16-197,1 1 0,0 0 0,0 0 1,1 0-1,10-10 0,-15 16-24,0 0 0,1 1-1,-1-1 1,0 0 0,1 0 0,-1 0 0,1 1-1,-1-1 1,1 1 0,-1 0 0,1-1-1,-1 1 1,1 0 0,0 0 0,-1 0 0,1 0-1,-1 0 1,1 0 0,0 0 0,-1 0-1,1 1 1,-1-1 0,1 1 0,-1-1 0,1 1-1,-1-1 1,1 1 0,-1 0 0,0 0-1,1 0 1,-1 0 0,0 0 0,0 0 0,0 0-1,1 0 1,0 3 0,3 3 109,0 0 0,0 0 0,0 1-1,-1-1 1,-1 1 0,1 0 0,-1 1 0,3 12 0,13 74 711,-18-89-783,20 100 328,7 53-300,-26-70-2514,-3-54-2613,1-9-4275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10.774"/>
    </inkml:context>
    <inkml:brush xml:id="br0">
      <inkml:brushProperty name="width" value="0.1" units="cm"/>
      <inkml:brushProperty name="height" value="0.1" units="cm"/>
      <inkml:brushProperty name="color" value="#FFFFFF"/>
    </inkml:brush>
  </inkml:definitions>
  <inkml:trace contextRef="#ctx0" brushRef="#br0">244 85 5521,'0'0'10589,"-3"-10"-9922,-12-31-212,14 39-385,-1 0 0,1 0 0,0 0 1,-1 0-1,0 0 0,1 0 0,-1 0 1,0 0-1,0 1 0,0-1 1,0 1-1,0-1 0,-1 1 0,1 0 1,0 0-1,-1 0 0,1 0 0,0 0 1,-1 1-1,-3-2 0,-47 1 305,41 1-336,7 1-48,1 0-1,0 0 0,0 0 1,0 1-1,0-1 0,0 1 0,0 0 1,0 0-1,1 1 0,-1-1 1,1 1-1,-1 0 0,1-1 1,0 2-1,0-1 0,0 0 0,1 0 1,-5 8-1,1-2-85,0 1-1,0 0 0,1 0 1,0 1-1,-6 21 1,10-29 86,0 1 0,0 0 0,0 0 0,1 0 0,-1 0 0,1 0-1,0 0 1,0 0 0,1 0 0,-1 0 0,1 0 0,0 0 0,0 0 0,0-1 0,0 1 0,1 0 0,-1 0 0,1-1 0,0 1 0,0-1 0,0 0-1,1 0 1,-1 1 0,1-1 0,0-1 0,0 1 0,0 0 0,0-1 0,5 4 0,129 85 48,-132-88-43,-1 0 1,0 0 0,-1 0 0,1 0-1,-1 1 1,1 0 0,-1 0-1,0 0 1,0 0 0,-1 0 0,1 0-1,-1 1 1,0-1 0,0 1 0,-1 0-1,1-1 1,0 7 0,-3-9 9,1 0-1,-1-1 1,0 1 0,0-1 0,-1 1-1,1-1 1,0 1 0,0-1 0,-1 0-1,1 0 1,-1 0 0,1 1 0,-1-1-1,1-1 1,-1 1 0,0 0 0,0 0 0,1-1-1,-1 1 1,0-1 0,0 1 0,0-1-1,1 0 1,-1 1 0,-4-1 0,-50 4 101,47-4-378,1 0-1,0 0 0,-1-1 0,1 0 1,-9-3-1,14 3 48,0 0 0,1-1-1,-1 1 1,0 0 0,0-1 0,1 0 0,-1 1 0,1-1-1,0 0 1,-1-1 0,1 1 0,0 0 0,0 0-1,0-1 1,-3-5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11.309"/>
    </inkml:context>
    <inkml:brush xml:id="br0">
      <inkml:brushProperty name="width" value="0.1" units="cm"/>
      <inkml:brushProperty name="height" value="0.1" units="cm"/>
      <inkml:brushProperty name="color" value="#FFFFFF"/>
    </inkml:brush>
  </inkml:definitions>
  <inkml:trace contextRef="#ctx0" brushRef="#br0">1 14 3913,'0'0'14136,"5"-2"-13824,39-9 431,-43 11-677,1 0 1,-1 0-1,1 0 0,-1 0 1,1 0-1,-1 0 0,1 0 1,-1 1-1,1-1 1,-1 1-1,1-1 0,-1 1 1,1-1-1,-1 1 0,0 0 1,1-1-1,-1 1 0,0 0 1,0 0-1,0 0 0,0 0 1,0 0-1,0 0 0,0 1 1,0-1-1,0 0 0,0 0 1,0 1-1,-1-1 1,1 0-1,0 3 0,1 1 6,0 0 1,0 1-1,-1-1 0,0 0 1,0 1-1,0-1 0,-1 1 0,0-1 1,0 1-1,0 0 0,-1-1 1,0 1-1,0-1 0,0 0 0,-1 1 1,1-1-1,-1 0 0,-1 0 1,1 0-1,-1 0 0,0 0 0,0-1 1,0 1-1,-8 7 0,3-1-80,2-6-9,2 0 1,-1 0-1,0 1 0,1-1 0,0 1 1,0 0-1,1 0 0,0 1 0,0-1 1,0 1-1,1 0 0,0-1 0,0 1 1,1 0-1,-1 13 0,2-19 5,0 0 0,1 0-1,-1 0 1,1 0 0,0 0 0,-1 1-1,1-1 1,0 0 0,0 0-1,-1-1 1,1 1 0,0 0 0,0 0-1,0 0 1,0 0 0,0-1-1,0 1 1,1-1 0,-1 1 0,0-1-1,0 1 1,0-1 0,0 1 0,1-1-1,-1 0 1,0 0 0,0 0-1,1 0 1,1 0 0,50 3-658,-44-3 457,67-6-2277,-24-5-3426,-22 4-2040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4.437"/>
    </inkml:context>
    <inkml:brush xml:id="br0">
      <inkml:brushProperty name="width" value="0.1" units="cm"/>
      <inkml:brushProperty name="height" value="0.1" units="cm"/>
      <inkml:brushProperty name="color" value="#FFFFFF"/>
    </inkml:brush>
  </inkml:definitions>
  <inkml:trace contextRef="#ctx0" brushRef="#br0">1 335 6409,'0'0'12523,"13"-24"-11704,-11 20-781,28-50 709,2 2 0,41-49 0,-64 90-540,62-67 1317,-70 77-1514,-1 0 0,1 0 0,-1 1 0,1-1 0,0 0-1,-1 1 1,1-1 0,0 0 0,0 1 0,-1-1 0,1 1 0,0-1 0,0 1 0,0 0-1,0-1 1,-1 1 0,1 0 0,0 0 0,0-1 0,0 1 0,0 0 0,0 0 0,0 0-1,0 0 1,0 0 0,0 0 0,0 0 0,0 1 0,-1-1 0,1 0 0,0 0 0,0 1-1,0-1 1,0 1 0,0-1 0,-1 0 0,1 1 0,0 0 0,0-1 0,-1 1 0,1-1-1,0 1 1,-1 0 0,1 0 0,0-1 0,-1 1 0,1 0 0,-1 0 0,0 0-1,1-1 1,-1 1 0,0 0 0,1 1 0,2 7 12,-1 0-1,0 0 1,0 0 0,1 12-1,-3-16 15,5 55 32,-2-20-302,2 1 1,10 44-1,-14-81-385,1 1-1,-1 0 0,1 0 0,0 0 0,0-1 1,0 1-1,1-1 0,0 0 0,-1 1 0,1-1 1,5 4-1,12 6-7051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1.825"/>
    </inkml:context>
    <inkml:brush xml:id="br0">
      <inkml:brushProperty name="width" value="0.1" units="cm"/>
      <inkml:brushProperty name="height" value="0.1" units="cm"/>
      <inkml:brushProperty name="color" value="#FFFFFF"/>
    </inkml:brush>
  </inkml:definitions>
  <inkml:trace contextRef="#ctx0" brushRef="#br0">2 1979 3265,'0'0'9307,"0"4"-8101,0 5-657,-1-7-350,1 1 0,-1 0-1,1-1 1,0 1 0,0 0-1,1-1 1,-1 1 0,0 0 0,1-1-1,0 1 1,-1-1 0,1 1-1,0-1 1,0 1 0,0-1-1,1 0 1,1 3 0,18 16 1023,-1 1 0,24 33 1,1 3-697,-15-10-28,-6-14-294,-20-26-161,1 0-1,0-1 1,1 1-1,11 10 1,-8-9-7,0 0 0,0 0 0,0 1 0,-1 0 0,-1 0 0,0 1 0,6 12 0,-10-18-23,0 0 1,0 0 0,0 0 0,1-1-1,0 1 1,7 6 0,15 20 26,-10-4 30,0-1 1,2-1-1,0 0 0,24 23 1,4 7 107,-37-43-167,-1 0 0,2-1-1,0-1 1,19 18 0,-18-20-12,10 8 17,0 0 1,1-2-1,34 16 1,-40-20 21,0 0 0,0 0 0,-1 2 0,22 21 0,1 0 55,94 58 782,-54-41-615,17 13 23,-28-13-75,-38-30-151,-1 1 0,28 27-1,-37-31-32,0-2 0,41 25 0,1 1 91,-52-35-103,1 0 0,1-1-1,-1 0 1,12 4 0,6 2 2,1 1 11,0-1-1,1-2 0,1 0 1,47 6-1,-15-9 103,78-1-1,41 13 130,-173-18-263,34 1 63,0-1 0,-1-3-1,1-1 1,76-19 0,-23-5 10,1 4 1,100-10-1,52-16 25,-218 43-87,108-23 24,75-20-16,-101 24 16,-89 22-24,1-1 0,-1 0 0,-1-2 0,1-1 1,-1-1-1,-1-1 0,1-1 0,27-18 0,-33 18-3,1 0 0,0 2 0,1 0-1,21-7 1,-16 6 5,40-21 0,78-40 37,-61 22-38,-68 39-5,1 2-1,0 0 1,24-9-1,21-13 0,-46 23 2,24-15 6,0-2 0,37-31 1,-57 42-9,0 1 1,1 0-1,30-14 1,2-1-2,-17 9 2,26-18-27,121-90 53,-31 28-24,-48 33 1,-70 47-1,-1-2-1,0-1 0,30-28 0,39-38 7,43-44 2,-2-6-4,86-55-28,-224 191 20,100-101 25,17 12-31,-83 67 6,-2-3 1,36-32-1,181-161 36,-121 112-23,98-78-2,85-75 7,-208 156-9,31-27 0,-37 36-8,-68 63-4,1 1 0,1 2-1,62-42 1,-85 65 7,0-1 0,0 0 0,-1-1-1,0 0 1,-1-1 0,0 0 0,0 0 0,-1 0-1,0-1 1,-1 0 0,6-12 0,-12 22-19,0 0 0,1 0-1,-1-1 1,0 1 0,0 0 0,1 0 0,-1-1 0,0 1 0,0 0 0,0-1 0,1 1 0,-1 0 0,0-1 0,0 1 0,0 0 0,0-1 0,0 1 0,0 0 0,1-1 0,-1 1-1,0 0 1,0-1 0,0 1 0,0 0 0,0-1 0,-1 1 0,1 0 0,0-1 0,0 1 0,0 0 0,0-1 0,0 1 0,0 0 0,0-1 0,-1 1 0,1 0 0,0 0-1,0-1 1,0 1 0,-1 0 0,-15 4-784,-23 21-2303,1 5-3044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2.876"/>
    </inkml:context>
    <inkml:brush xml:id="br0">
      <inkml:brushProperty name="width" value="0.1" units="cm"/>
      <inkml:brushProperty name="height" value="0.1" units="cm"/>
      <inkml:brushProperty name="color" value="#FFFFFF"/>
    </inkml:brush>
  </inkml:definitions>
  <inkml:trace contextRef="#ctx0" brushRef="#br0">10 32 8730,'0'0'10814,"-1"-7"-9810,-3-3-1114,0-5 2285,17 24-819,6 11-1139,319 318 1034,-332-333-1324,-4-3 3,-1 0 0,1 0 1,1 0-1,-1 0 0,0-1 0,0 1 0,1-1 0,-1 1 0,0-1 0,1 0 1,0 0-1,3 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3.207"/>
    </inkml:context>
    <inkml:brush xml:id="br0">
      <inkml:brushProperty name="width" value="0.1" units="cm"/>
      <inkml:brushProperty name="height" value="0.1" units="cm"/>
      <inkml:brushProperty name="color" value="#FFFFFF"/>
    </inkml:brush>
  </inkml:definitions>
  <inkml:trace contextRef="#ctx0" brushRef="#br0">120 0 9962,'0'0'10746,"-90"199"-10281,80-151-209,0-6-256,0 0-232,10-12-1729,0-12-3112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4.069"/>
    </inkml:context>
    <inkml:brush xml:id="br0">
      <inkml:brushProperty name="width" value="0.1" units="cm"/>
      <inkml:brushProperty name="height" value="0.1" units="cm"/>
      <inkml:brushProperty name="color" value="#FFFFFF"/>
    </inkml:brush>
  </inkml:definitions>
  <inkml:trace contextRef="#ctx0" brushRef="#br0">1 0 5881,'0'0'14135,"5"19"-12786,4 14-773,2 0 0,1-1 1,2-1-1,1 0 0,19 29 1,216 284 1080,-247-341-1830,29 36 146,-31-38-184,-1 1 1,1-1-1,0 0 1,0 0-1,0 0 1,1 1-1,-1-1 1,0 0 0,0-1-1,1 1 1,-1 0-1,0 0 1,1 0-1,-1-1 1,0 1-1,1-1 1,-1 1-1,1-1 1,-1 0-1,1 1 1,0-1-1,-1 0 1,1 0-1,1 0 1,-1-30-5796,-2 26 4704,0-21-5423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4.399"/>
    </inkml:context>
    <inkml:brush xml:id="br0">
      <inkml:brushProperty name="width" value="0.1" units="cm"/>
      <inkml:brushProperty name="height" value="0.1" units="cm"/>
      <inkml:brushProperty name="color" value="#FFFFFF"/>
    </inkml:brush>
  </inkml:definitions>
  <inkml:trace contextRef="#ctx0" brushRef="#br0">379 1 8690,'0'0'16663,"-23"23"-15804,1-3-670,2-1-15,0 0 1,2 1 0,0 2-1,1-1 1,-25 45 0,12-13 115,-64 123 481,79-143-1011,1 1 1,1 0 0,-10 49 0,13-53-5483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5.215"/>
    </inkml:context>
    <inkml:brush xml:id="br0">
      <inkml:brushProperty name="width" value="0.1" units="cm"/>
      <inkml:brushProperty name="height" value="0.1" units="cm"/>
      <inkml:brushProperty name="color" value="#FFFFFF"/>
    </inkml:brush>
  </inkml:definitions>
  <inkml:trace contextRef="#ctx0" brushRef="#br0">61 313 6409,'0'0'11187,"-40"-78"-10795,40 66-200,-10-12-96,10 0-96,-10 0-96,10-6-368,0 0-664,0-7-881,0 7-960,0 6-1455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5.592"/>
    </inkml:context>
    <inkml:brush xml:id="br0">
      <inkml:brushProperty name="width" value="0.1" units="cm"/>
      <inkml:brushProperty name="height" value="0.1" units="cm"/>
      <inkml:brushProperty name="color" value="#FFFFFF"/>
    </inkml:brush>
  </inkml:definitions>
  <inkml:trace contextRef="#ctx0" brushRef="#br0">1 314 16,'0'0'15819,"0"-85"-15186,0 67-353,0 6-160,0-12-120,0 0-40,0-6-721,0-18-599,0 6-1232,0 12-2017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5.921"/>
    </inkml:context>
    <inkml:brush xml:id="br0">
      <inkml:brushProperty name="width" value="0.1" units="cm"/>
      <inkml:brushProperty name="height" value="0.1" units="cm"/>
      <inkml:brushProperty name="color" value="#FFFFFF"/>
    </inkml:brush>
  </inkml:definitions>
  <inkml:trace contextRef="#ctx0" brushRef="#br0">21 704 1664,'0'0'6642,"40"-151"-7290,-40 127-1297</inkml:trace>
  <inkml:trace contextRef="#ctx0" brushRef="#br0" timeOffset="1">1 0 7362,'0'0'3384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6.143"/>
    </inkml:context>
    <inkml:brush xml:id="br0">
      <inkml:brushProperty name="width" value="0.1" units="cm"/>
      <inkml:brushProperty name="height" value="0.1" units="cm"/>
      <inkml:brushProperty name="color" value="#FFFFFF"/>
    </inkml:brush>
  </inkml:definitions>
  <inkml:trace contextRef="#ctx0" brushRef="#br0">0 1 5977,'0'0'9314,"191"42"-8426,-131-36 25,0 0-145,0 0-136,0 0-256,-9-6-88,-11 6-88,-10 0-144,0-6 48,-10 0-104,-10 0-232,10 0-1728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6.489"/>
    </inkml:context>
    <inkml:brush xml:id="br0">
      <inkml:brushProperty name="width" value="0.1" units="cm"/>
      <inkml:brushProperty name="height" value="0.1" units="cm"/>
      <inkml:brushProperty name="color" value="#FFFFFF"/>
    </inkml:brush>
  </inkml:definitions>
  <inkml:trace contextRef="#ctx0" brushRef="#br0">141 1 1632,'0'0'22237,"-111"192"-21125,91-113-287,20 5-345,-10 0-176,10-6-152,0-12-152,0-18-48,0-5-392,10-25-1025,10-12-2247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0.119"/>
    </inkml:context>
    <inkml:brush xml:id="br0">
      <inkml:brushProperty name="width" value="0.1" units="cm"/>
      <inkml:brushProperty name="height" value="0.1" units="cm"/>
      <inkml:brushProperty name="color" value="#E71224"/>
    </inkml:brush>
  </inkml:definitions>
  <inkml:trace contextRef="#ctx0" brushRef="#br0">1 0 10642,'0'0'7801,"20"2"-7084,209 8 814,-220-10-1487,0 0-1,-1 1 1,1 0-1,0 1 1,0-1-1,-1 2 1,1-1-1,-1 1 1,0 1-1,0-1 1,0 1-1,0 1 1,-1-1-1,1 1 1,-1 1-1,7 6 1,-9-6 0,0 0 1,0-1-1,-1 2 0,0-1 1,-1 0-1,1 1 0,-1-1 1,0 1-1,-1 0 1,1 0-1,-1 0 0,-1 1 1,0-1-1,0 0 0,0 1 1,-1-1-1,0 1 0,0-1 1,-3 14-1,1-12 83,-1 0 0,-1 1 1,0-1-1,0 0 0,0-1 0,-1 1 0,-1-1 0,1 0 0,-1 0 1,-10 9-1,-9 9 343,-39 32 0,38-37-235,1 1-11,-43 27 0,66-48-772,31-9-7532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7.089"/>
    </inkml:context>
    <inkml:brush xml:id="br0">
      <inkml:brushProperty name="width" value="0.1" units="cm"/>
      <inkml:brushProperty name="height" value="0.1" units="cm"/>
      <inkml:brushProperty name="color" value="#FFFFFF"/>
    </inkml:brush>
  </inkml:definitions>
  <inkml:trace contextRef="#ctx0" brushRef="#br0">515 1 11586,'0'0'7126,"-12"27"-6458,-2 3-488,4-10-60,1 0 0,1 0 0,1 1 0,1 0 0,1 0 0,-4 29 0,-4 49 481,5-22 180,-31 123-1,-69 123 627,84-267-1261,-2-2 0,-3 0 0,-53 76 0,72-116-142,-13 18 48,22-31-49,0 0-1,0 0 1,1 0-1,-1 0 1,0-1-1,0 1 1,0 0-1,-1-1 1,1 1-1,0 0 1,0-1-1,0 1 1,0-1-1,-1 0 1,1 1-1,0-1 1,0 0-1,-1 0 1,1 0-1,0 1 1,0-1-1,-1-1 1,-1 1-1,1-1-15,1-1 1,-1 1-1,0-1 0,1 1 0,-1-1 1,1 1-1,0-1 0,0 0 0,0 0 0,0 0 1,0 1-1,0-1 0,0 0 0,0 0 1,1 0-1,-1-1 0,1 1 0,-1-3 0,-6-43 6,7 44 3,-5-37 12,0 4-9,1 1 1,3-1-1,0 0 0,6-44 1,-4 78-5,-1 1 0,0-1 0,1 0-1,-1 1 1,1-1 0,0 0 0,0 1 0,0-1 0,0 1 0,0-1 0,0 1 0,1 0 0,-1-1-1,1 1 1,0 0 0,0 0 0,0 0 0,0 0 0,0 0 0,0 1 0,0-1 0,0 1 0,1-1-1,-1 1 1,1 0 0,-1 0 0,5-1 0,-5 2 5,1 0 1,0 0-1,0 0 0,0 1 0,0 0 0,-1-1 1,1 1-1,0 0 0,0 0 0,-1 1 0,1-1 1,-1 0-1,1 1 0,-1-1 0,0 1 0,0 0 1,1 0-1,-1 0 0,0 0 0,-1 0 1,1 1-1,0-1 0,-1 0 0,1 1 0,1 4 1,38 82 138,-28-58-92,1-1 1,1 0 0,22 31-1,-32-54-49,0 0-1,0-1 1,1 0 0,0 1-1,0-2 1,0 1-1,1-1 1,0 0 0,0 0-1,0-1 1,1 0 0,-1 0-1,1-1 1,0 0-1,0 0 1,0-1 0,10 2-1,-5-3-295,-1 0-1,1 0 1,-1-1-1,1-1 1,-1 0 0,17-4-1,35-18-5229,-13-2-3678</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46.665"/>
    </inkml:context>
    <inkml:brush xml:id="br0">
      <inkml:brushProperty name="width" value="0.1" units="cm"/>
      <inkml:brushProperty name="height" value="0.1" units="cm"/>
      <inkml:brushProperty name="color" value="#FFFFFF"/>
    </inkml:brush>
  </inkml:definitions>
  <inkml:trace contextRef="#ctx0" brushRef="#br0">1 160 1768,'0'0'23095,"10"-19"-21542,-1 11-1430,0 2 1,1-1-1,0 1 0,0 1 0,0 0 0,1 0 0,15-4 1,86-18 132,-58 15-60,20-4-46,1 3-1,0 4 1,133-1 0,-117 9-139,-18-1-9,0 3-1,130 19 1,-148-11 28,-33-6-7,-1 1 0,0 0-1,32 12 1,97 32-15,268 74 171,-135-44 12,-230-59-166,-1 2 0,53 31 0,-65-32-30,179 79 37,-137-67-36,38 13 2,-71-26 4,-1 2 0,-1 2 0,65 43 0,-79-46 3,67 39 15,17 9-53,188 144 1,-113-68 121,-82-49-98,75 23 41,-139-91-27,34 39 42,70 42-74,1 1 39,-135-98-5,-1 1-1,28 27 1,1 1-56,-36-33 64,-1 0 0,-1 0 1,1 0-1,7 14 1,14 15-17,62 62 7,33 32-16,-79-84 19,-33-34-6,0 1 0,2-1 0,18 14 0,-1-6 7,-2 2 1,0 0-1,36 39 0,-55-52-14,0 0 0,0-1 0,18 12 0,21 19 6,-24-17 13,46 31 0,-48-38-17,-1 1 0,-1 0-1,34 36 1,16 14 58,-56-51-61,1 0 0,21 15 1,18 17-5,205 202 81,-223-219-85,198 156-34,-217-175 45,148 93 0,76 28 62,-119-75-58,186 60 0,-98-58 6,-154-57-36,-32-3 14,-21 0 13,-1 0 0,1 0 0,-1 0 0,1-1 0,-1 1 0,0-1 0,1 1 0,-1-1 0,0 0 0,0 0 0,0 0 0,-1 0 0,1 0 0,0 0 0,-1 0 0,1-1 0,-1 1 0,2-5 0,9-10-2,-3 8 3,0-1-1,-1 1 0,0-1 0,0-1 1,-1 1-1,0-1 0,-1 0 0,-1-1 1,0 0-1,5-15 0,13-21-14,-20 42 13,1 0-1,-1 1 1,0-1-1,-1 0 1,1 0-1,-1-1 1,-1 1-1,1 0 1,0-10-1,-1 8 4,0 0-1,1-1 0,-1 1 0,1 0 1,1 1-1,3-10 0,-3 10 1,0 0 0,-1 0 0,0 0-1,-1 0 1,2-15 0,7-21-8,-9 33 8,1 1-1,-1-1 1,1 1-1,1-1 1,3-9-1,-2 10 4,-1-1-1,-1 1 1,0-1-1,0 0 1,1-12-1,7-45 20,0 25-36,-9 36 9,0 1 1,0-1-1,1 1 1,0 0-1,0-1 1,0 1-1,1 0 1,0 0-1,0 0 1,0 1-1,0-1 1,7-5-1,15-27 24,-23 33-16,9-9-7,-8 11 8,0 1 1,-1 0 0,1 1-1,0-1 1,0 0-1,0 1 1,0 0-1,0-1 1,5 2-1,-6-1 46,-2-1-38,0-3-14,0 3-66,-6 2-710,-1 0 250,1 1 0,0-1 0,0 2 0,0-1 0,0 1 0,0-1 0,1 2 0,-10 6 0,4-3-1410,-29 17-6485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53.213"/>
    </inkml:context>
    <inkml:brush xml:id="br0">
      <inkml:brushProperty name="width" value="0.1" units="cm"/>
      <inkml:brushProperty name="height" value="0.1" units="cm"/>
      <inkml:brushProperty name="color" value="#FFFFFF"/>
    </inkml:brush>
  </inkml:definitions>
  <inkml:trace contextRef="#ctx0" brushRef="#br0">1 3727 4001,'0'0'9539,"18"-17"-8459,4-4-703,-10 9-117,-1 1 1,2 1-1,-1 0 1,1 0-1,16-8 1,-16 11 411,-1-1 1,0 0 0,0-1 0,-1 0 0,0-1-1,0 0 1,9-13 0,43-46 155,135-114 0,-12 48-286,-145 107-548,28-14 103,2 3-1,87-35 1,87-48 171,-115 52-243,-50 29 36,-50 26 14,43-27 0,-59 32-67,13-8 75,42-37 1,108-85 125,-65 56-49,139-100 349,29-24-267,-237 173-239,237-208 18,-210 183 13,95-64-1,-11 10-37,-71 52 3,-47 37 12,-1-2 0,53-53 0,163-170-2,-230 227-6,10-10 7,27-38 0,33-42-10,-72 91 1,22-30 4,29-50-9,-57 84 5,0 0-1,1 1 1,1 1 0,1 0-1,0 1 1,25-18-1,21-21 3,-25 20-3,0 2-1,3 1 1,0 3 0,84-45 0,-109 66 3,0 2 1,1 0 0,0 1 0,30-4 0,-28 5 5,1 0 0,-1-1-1,33-13 1,86-36 273,-124 48-209,1 0 0,0 0 0,0 1 0,24-3 0,-11 2 251,-11 2-239,40-5 200,-31 8-124,-19-1-125,0 0 1,0 1-1,1 0 0,-1 0 1,0 0-1,1 1 1,-1 0-1,0 1 0,0-1 1,0 1-1,0 0 1,0 1-1,9 4 0,4 6 64,-2 0 0,0 2 0,0 0 0,-1 0 1,-1 2-1,0 0 0,-2 0 0,19 31 0,-14-15-18,-5-7-44,1 0 0,2-2-1,33 42 1,51 64 11,-30-39-27,-54-73-23,-2 0 0,0 2 0,-1 0 1,-1 0-1,-1 1 0,11 29 0,-16-37 2,1 0 0,0-1 0,1 0 0,1 0 0,-1-1 0,12 11 0,66 59 7,-58-56-7,9 7 9,4 4 22,51 58 0,-50-54-65,5 9 51,-31-29-3,0 0 1,1-1-1,26 20 0,-11 3 39,-27-34-59,1 1 1,0-1-1,1 0 1,7 7-1,215 195 22,-129-114 39,-56-60-47,-2 2 1,-2 2-1,-2 1 0,41 56 0,-61-61 3,-17-31-1,0 0 1,0 0 0,0 0 0,-1 0-1,0 0 1,0 0 0,0 0 0,-1 7-1,0 3-7,2 4-6,1-1 0,1 0 0,0 0 0,2-1 0,0 1 0,1-1 0,1 0 0,11 22-1,6 5-5,54 74-1,65 61 121,-7-10-100,-78-91 37,-55-62-35,-4-16-14,1 0 1,0 1-1,0-1 0,0 0 1,0 0-1,0 1 0,0-1 1,0 0-1,0 1 0,0-1 1,0 0-1,0 0 0,0 1 1,0-1-1,0 0 0,0 1 1,0-1-1,0 0 0,0 0 1,1 1-1,-1-1 0,0 0 1,0 0-1,0 1 0,0-1 1,0 0-1,1 0 0,-1 1 1,0-1-1,0 0 0,1 0 1,-1 0-1,0 0 0,0 1 1,1-1-1,-1 0 0,0 0 1,0 0-1,1 0 0,-1 0 1,0 0-1,0 0 0,1 0 1,-1 0-1,0 1 0,1-1 1,-1 0-1,0-1 0,0 1 1,1 0-1,1 0 25,-2 223 66,10-150-66,-9-49-37,2 0 0,6 27 0,0-3 14,-7-35 1,0 0 1,2-1-1,-1 1 1,2-1 0,5 13-1,-6-13-227,-8-22-1399,-14-46-4453,8 30-587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0.775"/>
    </inkml:context>
    <inkml:brush xml:id="br0">
      <inkml:brushProperty name="width" value="0.1" units="cm"/>
      <inkml:brushProperty name="height" value="0.1" units="cm"/>
      <inkml:brushProperty name="color" value="#FFFFFF"/>
    </inkml:brush>
  </inkml:definitions>
  <inkml:trace contextRef="#ctx0" brushRef="#br0">10 0 5465,'0'0'6398,"0"27"-5316,0 200 2186,-10-48-1006,10 229-1158,10-141-879,10 338 66,-9-327-75,4 125 471,0 0-96,-16-199-188,10 480 293,1-273-579,0 137-76,-2-352-27,16 246 34,4-106 47,32 283 468,-42-461-378,14 93-3,-29-231-148,-2-1 1,0 1-1,-3 22 0,1 4 5,-9 90-63,7-120-456,-3-23-1290,-3-25-2232,7-5-1316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1.514"/>
    </inkml:context>
    <inkml:brush xml:id="br0">
      <inkml:brushProperty name="width" value="0.1" units="cm"/>
      <inkml:brushProperty name="height" value="0.1" units="cm"/>
      <inkml:brushProperty name="color" value="#FFFFFF"/>
    </inkml:brush>
  </inkml:definitions>
  <inkml:trace contextRef="#ctx0" brushRef="#br0">1 49 104,'0'0'7282,"10"-18"-7370,0 6-481,0-6-991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2.016"/>
    </inkml:context>
    <inkml:brush xml:id="br0">
      <inkml:brushProperty name="width" value="0.1" units="cm"/>
      <inkml:brushProperty name="height" value="0.1" units="cm"/>
      <inkml:brushProperty name="color" value="#FFFFFF"/>
    </inkml:brush>
  </inkml:definitions>
  <inkml:trace contextRef="#ctx0" brushRef="#br0">51 21 5353,'75'-19'2091,"-75"19"-1973,1-1 1,-1 1-1,1 0 0,-1 0 0,1 0 0,-1 0 0,1 0 1,-1 0-1,1 0 0,-1 0 0,1 0 0,-1 0 0,1 0 1,-1 0-1,1 0 0,-1 0 0,1 1 0,-1-1 0,1 0 1,-1 0-1,1 0 0,-1 1 0,1-1 0,-1 0 0,0 1 1,1-1-1,-1 0 0,0 1 0,1-1 0,-1 0 1,0 1-1,1-1 0,-1 1 0,0-1 0,0 1 0,1-1 1,-1 1-1,0 0 0,0 18 1931,-1-13-1310,-1 13-13,-1-1 1,0 1 0,-2 0 0,0-1 0,-1 0 0,-9 17 0,-14 52 730,6 2-370,9-44-802,3 0 0,2 1 0,2 1 0,-1 47 0,9-120-302,1-1 0,2 1 0,0 0-1,13-40 1,45-105 7,-22 65 13,-34 88-1,-4 10 2,0 1 0,0-1-1,1 1 1,0-1-1,0 1 1,1 0 0,0 1-1,0-1 1,1 0 0,-1 1-1,1 0 1,8-7-1,-12 13-2,0-1-1,0 1 0,0-1 0,-1 1 1,1 0-1,0 0 0,0 0 0,0-1 0,0 1 1,0 0-1,0 0 0,0 0 0,0 0 1,0 1-1,0-1 0,0 0 0,-1 0 0,1 1 1,0-1-1,0 0 0,0 1 0,0-1 1,0 1-1,-1-1 0,1 1 0,0-1 1,0 1-1,-1-1 0,1 1 0,0 0 0,-1-1 1,1 1-1,-1 0 0,1 1 0,18 31 123,-17-27-78,24 52 188,-2 1-1,-3 2 0,16 79 0,-17-30-2312,-9 1-3586,-9-32-4449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6.647"/>
    </inkml:context>
    <inkml:brush xml:id="br0">
      <inkml:brushProperty name="width" value="0.1" units="cm"/>
      <inkml:brushProperty name="height" value="0.1" units="cm"/>
      <inkml:brushProperty name="color" value="#FFFFFF"/>
    </inkml:brush>
  </inkml:definitions>
  <inkml:trace contextRef="#ctx0" brushRef="#br0">34 36 11282,'0'0'12006,"-8"-6"-11754,-17-18-135,25 24-116,0 0 1,0 0-1,0 0 1,0 0-1,0 0 1,0-1 0,-1 1-1,1 0 1,0 0-1,0 0 1,0 0-1,0-1 1,0 1 0,0 0-1,1 0 1,-1 0-1,0 0 1,0-1-1,0 1 1,0 0 0,0 0-1,0 0 1,0 0-1,0-1 1,0 1-1,0 0 1,0 0 0,0 0-1,1 0 1,-1 0-1,0 0 1,0 0-1,0-1 1,0 1-1,0 0 1,1 0 0,-1 0-1,0 0 1,0 0-1,0 0 1,0 0-1,0 0 1,1 0 0,-1 0-1,0 0 1,0 0-1,0 0 1,0 0-1,1 0 1,-1 0 0,0 0-1,0 0 1,0 0-1,0 0 1,1 0-1,27 6 85,21 10-106,-33-9-306,0-2-1,0 0 1,1-1 0,-1 0 0,1-1-1,20 0 1,13-3-3227,-15 0-1728,-3 0-4026</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7.008"/>
    </inkml:context>
    <inkml:brush xml:id="br0">
      <inkml:brushProperty name="width" value="0.1" units="cm"/>
      <inkml:brushProperty name="height" value="0.1" units="cm"/>
      <inkml:brushProperty name="color" value="#FFFFFF"/>
    </inkml:brush>
  </inkml:definitions>
  <inkml:trace contextRef="#ctx0" brushRef="#br0">0 1 7986,'0'0'12330,"51"198"-11497,-51-138-321,10-6-272,10 1-240,10 5-192,0-24-1569,0 0-3720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8.499"/>
    </inkml:context>
    <inkml:brush xml:id="br0">
      <inkml:brushProperty name="width" value="0.1" units="cm"/>
      <inkml:brushProperty name="height" value="0.1" units="cm"/>
      <inkml:brushProperty name="color" value="#FFFFFF"/>
    </inkml:brush>
  </inkml:definitions>
  <inkml:trace contextRef="#ctx0" brushRef="#br0">1 236 11803,'0'0'9774,"0"11"-8922,3 32-112,-3-43-728,0 0-1,0 1 1,0-1 0,0 0-1,0 1 1,0-1 0,1 0-1,-1 1 1,0-1 0,0 0-1,0 0 1,0 1 0,0-1-1,1 0 1,-1 1 0,0-1 0,0 0-1,0 0 1,1 0 0,-1 1-1,0-1 1,0 0 0,1 0-1,-1 0 1,0 1 0,1-1-1,-1 0 1,0 0 0,0 0-1,1 0 1,-1 0 0,0 0-1,1 0 1,-1 0 0,0 0-1,1 0 1,-1 0 0,0 0 0,1 0-1,-1 0 1,0 0 0,1 0-1,-1 0 1,0 0 0,0 0-1,1 0 1,-1-1 0,0 1-1,1 0 1,-1 0 0,0 0-1,0-1 1,1 1 0,-1 0-1,0 0 1,0 0 0,0-1-1,1 1 1,-1 0 0,0-1 0,0 1-1,0 0 1,0 0 0,0-1-1,1 1 1,-1-1 0,13-23 569,-12 22-505,67-130 1155,-61 116-1182,25-53 96,-30 66-141,0-1 0,0 0 0,1 1 0,-1 0 0,1-1 0,0 1 0,0 0 0,1 0 0,-1 1 0,0-1 0,1 1 0,0 0 0,-1 0 0,7-3 0,-9 5-2,0 0 0,0-1 0,0 1 0,0 0 0,0 0 0,0 0 0,0 0 0,0 0 0,0 0 0,0 0 0,0 0 0,0 1 0,0-1 1,0 0-1,0 1 0,0-1 0,0 0 0,0 1 0,0-1 0,-1 1 0,1 0 0,0-1 0,0 1 0,0 0 0,-1-1 0,1 1 0,0 0 0,-1 0 1,1-1-1,-1 1 0,1 0 0,-1 0 0,1 0 0,-1 0 0,0 0 0,1 0 0,-1 2 0,8 44 123,-7-35-103,3 56 9,-5 75 0,-1-50-9123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4.700"/>
    </inkml:context>
    <inkml:brush xml:id="br0">
      <inkml:brushProperty name="width" value="0.1" units="cm"/>
      <inkml:brushProperty name="height" value="0.1" units="cm"/>
      <inkml:brushProperty name="color" value="#FFFFFF"/>
    </inkml:brush>
  </inkml:definitions>
  <inkml:trace contextRef="#ctx0" brushRef="#br0">1 597 6905,'0'0'12228,"11"1"-10689,400 10 5216,-384-13-6573,0-1 1,43-10-1,-41 7-22,-1 1 1,52-2-1,9 2 23,130-22 0,23-2-116,-24-2-6,-4 1-4,107 19 5,324-43 135,-451 30-57,871-61 226,-987 80-352,450-48 60,-43 4-69,52-9-27,-78 6 84,-310 39-56,632-33 28,-462 45-16,375 3-116,50 51 169,-476-29-56,339 48-7,-223-23-6,-218-29-39,198 19 55,-282-32-6,-80-7 85,-7-1-98,0-1 2,1 0 0,0 0 1,-1 0-1,1 0 0,0-1 0,0 0 0,-7-5 1,-5-4-5,-29-15 4,-139-78-5,153 90 9,-2 1 0,0 1 0,0 2 0,-36-7 0,53 15-378,23 3 239,20 4 92,108 53 41,210 124 1,-317-157-2,-27-24 8,-1 1 0,1-1 0,-1 1 1,0-1-1,1 1 0,-1-1 0,0 1 0,1-1 1,-1 1-1,0-1 0,0 1 0,1-1 0,-1 1 0,0 0 1,0-1-1,0 1 0,0 0 0,0-1 0,0 1 1,0-1-1,0 1 0,0 0 0,0-1 0,0 1 1,0 0-1,0-1 0,-1 1 0,1-1 0,0 1 1,0 0-1,-1-1 0,1 1 0,0-1 0,-1 1 1,1-1-1,-1 1 0,1-1 0,0 0 0,-1 1 1,1-1-1,-1 1 0,1-1 0,-1 0 0,0 1 1,1-1-1,-1 0 0,1 0 0,-1 1 0,0-1 1,1 0-1,-1 0 0,1 0 0,-1 0 0,0 0 0,1 0 1,-1 0-1,0 0 0,-244 38 271,182-32-464,-1 3 0,1 3-1,-117 37 1,174-46-226,-30 14-137,34-17 231,1 1-1,0 0 1,-1 0-1,1 0 1,0 0 0,0 0-1,0 0 1,0 0-1,0 0 1,0 0 0,0 1-1,0-1 1,0 0-1,0 1 1,1-1 0,-1 0-1,1 1 1,-1-1-1,1 1 1,-1-1 0,1 2-1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6.176"/>
    </inkml:context>
    <inkml:brush xml:id="br0">
      <inkml:brushProperty name="width" value="0.1" units="cm"/>
      <inkml:brushProperty name="height" value="0.1" units="cm"/>
      <inkml:brushProperty name="color" value="#FFFFFF"/>
    </inkml:brush>
  </inkml:definitions>
  <inkml:trace contextRef="#ctx0" brushRef="#br0">1 1 8858,'0'0'7385,"0"186"-5784,0-126-393,0 0-360,0-5-376,0-1-200,0-6-152,0 0-112,10 0-8,-10-6-392,10-18-1816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8.235"/>
    </inkml:context>
    <inkml:brush xml:id="br0">
      <inkml:brushProperty name="width" value="0.1" units="cm"/>
      <inkml:brushProperty name="height" value="0.1" units="cm"/>
      <inkml:brushProperty name="color" value="#FFFFFF"/>
    </inkml:brush>
  </inkml:definitions>
  <inkml:trace contextRef="#ctx0" brushRef="#br0">1 329 12307,'0'0'8735,"8"-10"-8178,11-12-314,123-156 452,-134 164-672,0-1-1,-1 1 1,8-26 0,-3 10 18,-12 30-40,0 0 1,0 0-1,0 0 0,0-1 1,0 1-1,0 0 0,0 0 1,0 0-1,0-1 0,0 1 1,0 0-1,0 0 0,0-1 1,0 1-1,0 0 0,0 0 1,0 0-1,0 0 0,1-1 1,-1 1-1,0 0 1,0 0-1,0 0 0,0 0 1,0-1-1,1 1 0,-1 0 1,0 0-1,0 0 0,0 0 1,0 0-1,1 0 0,-1 0 1,0 0-1,0-1 0,0 1 1,1 0-1,-1 0 0,0 0 1,0 0-1,0 0 1,1 0-1,-1 0 0,0 0 1,0 0-1,1 0 0,-1 0 1,0 1-1,0-1 0,0 0 1,1 0-1,-1 0 0,0 0 1,0 0-1,0 0 0,0 0 1,1 1-1,2 11 8,12 230 165,1 14-99,-15-118-18,-4 168 200,0-249-65,-4 0 1,-1 0 0,-21 69-1,27-120-156,0 0 0,0 0-1,-1 0 1,1 0 0,-1 0-1,-1-1 1,1 1 0,-1-1 0,0 0-1,0 0 1,-6 5 0,8-9-18,1 0 0,-1 0-1,1 0 1,-1 0 0,1 0 0,-1 0 0,1-1 0,-1 1 0,0-1 0,0 1 0,1-1 0,-1 0-1,0 1 1,0-1 0,1 0 0,-1 0 0,-3-1 0,2 1-3,0-1 1,1 0-1,-1-1 1,1 1-1,-1 0 1,1-1-1,-1 1 1,1-1-1,0 0 1,0 0-1,0 0 1,0 0-1,0 0 1,-3-4-1,-5-9 12,1-1 1,0 0-1,1 0 0,1-1 0,0 1 1,2-2-1,-1 1 0,2-1 0,-4-35 1,3-13-17,4-93 1,2 80-67,-1 70-73,1 0-1,0 0 0,1-1 0,0 1 0,0 0 0,1 0 0,0 1 0,1-1 0,0 1 1,6-10-1,0 2-1859,1 0 0,0 2-1,25-26 1,-6 14-4345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8.059"/>
    </inkml:context>
    <inkml:brush xml:id="br0">
      <inkml:brushProperty name="width" value="0.1" units="cm"/>
      <inkml:brushProperty name="height" value="0.1" units="cm"/>
      <inkml:brushProperty name="color" value="#FFFFFF"/>
    </inkml:brush>
  </inkml:definitions>
  <inkml:trace contextRef="#ctx0" brushRef="#br0">0 0 11226,'0'0'9174,"0"17"-8819,2 16 8,1 0 0,12 49 1,-7-37 105,4 64 1,-2-13-353,8 91-523,-16-63-3864,-2-62-2633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41.342"/>
    </inkml:context>
    <inkml:brush xml:id="br0">
      <inkml:brushProperty name="width" value="0.1" units="cm"/>
      <inkml:brushProperty name="height" value="0.1" units="cm"/>
      <inkml:brushProperty name="color" value="#FFFFFF"/>
    </inkml:brush>
  </inkml:definitions>
  <inkml:trace contextRef="#ctx0" brushRef="#br0">302 3024 3225,'0'0'3789,"-2"-17"-3513,-1-6-167,-2-57 446,-5 8 204,0-13 271,6 36-643,-2 0 0,-23-92 0,6 27 945,14 64-942,-2 0 1,-18-49-1,20 68-359,0 0 0,-3-34 0,-8-26-7,8 16-8,11 61-6,0 1 0,-2-1 0,1 0 0,-2 1 0,1-1 0,-11-21 0,9 24-10,0-1 1,1 1-1,0-1 1,0 0 0,2 0-1,-1-1 1,0-18 0,2-94-18,2 70 14,-1-589-174,-10 523 201,0-22 25,0 63-9,0 38-40,10-415 3073,0 458-3074,0-1 1,0 1-1,1-1 1,-1 1-1,0-1 1,0 0 0,0 1-1,1-1 1,-1 0-1,0 1 1,1-1 0,-1 0-1,0 1 1,1-1-1,-1 0 1,0 0 0,1 1-1,-1-1 1,0 0-1,1 0 1,-1 0-1,1 1 1,-1-1 0,1 0-1,-1 0 1,0 0-1,1 0 1,-1 0 0,1 0-1,-1 0 1,1 0-1,-1 0 1,1 0 0,-1 0-1,0 0 1,1 0-1,-1-1 1,1 1-1,-1 0 1,1 0 0,-1 0-1,0-1 1,1 1-1,-1 0 1,0 0 0,1-1-1,-1 1 1,0 0-1,1-1 1,-1 1 0,0 0-1,0-1 1,1 1-1,-1 0 1,0-1-1,0 1 1,0-1 0,1 1-1,-1-1 1,0 1-1,0 0 1,0-1 0,0 1-1,0-1 1,0 1-1,0-1 1,0 0 0,30 103-2934,-10-37-4219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42.393"/>
    </inkml:context>
    <inkml:brush xml:id="br0">
      <inkml:brushProperty name="width" value="0.1" units="cm"/>
      <inkml:brushProperty name="height" value="0.1" units="cm"/>
      <inkml:brushProperty name="color" value="#FFFFFF"/>
    </inkml:brush>
  </inkml:definitions>
  <inkml:trace contextRef="#ctx0" brushRef="#br0">15 37 3569,'0'0'16559,"-2"-6"-15695,-4-18-247,4 18 1023,0 17-1474,1 0 1,0 0-1,1 0 0,0 0 1,2 13-1,0 12-9,-2 229 265,0-154-4213,0-85-1537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57.846"/>
    </inkml:context>
    <inkml:brush xml:id="br0">
      <inkml:brushProperty name="width" value="0.1" units="cm"/>
      <inkml:brushProperty name="height" value="0.1" units="cm"/>
      <inkml:brushProperty name="color" value="#FFFFFF"/>
    </inkml:brush>
  </inkml:definitions>
  <inkml:trace contextRef="#ctx0" brushRef="#br0">7819 3330 1216,'-10'-6'22798,"10"-697"-20776,10 582-1938,0-25-8,-11 31-56,-19-142 0,8 190-14,6 34-2,1 0 0,-1-37 0,5 51-1,-1-1 1,-1 1 0,-7-26-1,-2-9 7,1-26-3,0-148 0,1 12-223,-10 19-6,10 15-83,10-52 207,-10 90 46,9 134 48,0-1 0,0 1 0,-6-21 0,-3-28-14,0-25-52,10-29-537,-2 111 618,1 1 0,-1 0 0,1 0 0,-1 0 0,0 0 1,1 0-1,-1 0 0,0 0 0,0 0 0,0 1 0,1-1 0,-1 1 0,0-1 0,0 1 0,0 0 1,-3 0-1,-2-2 124,-2 0-68,-1 0-1,1 1 1,0-1 0,-1 2-1,1-1 1,-1 1 0,1 1-1,0 0 1,-1 0 0,1 1-1,0 0 1,0 0 0,0 1 0,0 1-1,-14 7 1,-114 93 21,86-69-52,42-30-27,0 0 0,1 1 0,-1 1 1,1-1-1,0 1 0,-11 13 0,-2 1 4,-53 41 127,45-40-115,1 2 0,-40 44 0,-26 46 14,-26 58 215,70-103-38,9-3 97,-73 92 0,50-75-126,38-42-88,2 1 0,-25 60 0,26-50-29,-36 71 53,42-87-91,-20 56 1,-7 15 6,35-87-19,1 0-1,-8 36 0,-1 4 73,-7 7 40,-16 83 0,35-130-123,-2 1 1,0-1 0,-11 21-1,-13 38 34,-27 66 96,5-14-83,34-68-67,6-22 38,-25 58 0,18-25-81,3-9 41,14-48 14,-1 0-1,-1-1 1,-8 20 0,4-16 1,2 0 1,-1 0 0,2 1 0,-4 23 0,5-23 5,-1 0 0,-1 0 0,-1-1 0,0 0-1,-13 20 1,7-12-3,-15 42 1,-32 85 10,47-122-10,-2 0 0,-29 44 0,-10 21 6,5 12-20,2 14 70,45-121-55,1-1 0,0 0 0,-1 0-1,1 0 1,-1 0 0,1 0 0,-1 0 0,0-1 0,0 1 0,0-1 0,0 0 0,0 0 0,-5 1 0,-20 10-4,-8 19-7,10-9 0,-44 28 0,-100 34 30,118-55-22,-98 38 0,47-29 1,-1-5 0,-129 22 0,86-29-50,0-6-1,-242 1 1,150-15-226,-581-6-624,789-3 872,1-2 0,0 0 0,0-2 0,1-1 0,-45-20 0,47 19-40,-26-13 23,38 15 32,0 1 0,0 0 0,-1 1 0,0 1 0,-18-3 0,-67-10-82,-107-33 0,-41-8-57,56 13-50,132 29 99,-198-55-552,244 67 587,1 1 1,-1 1-1,-16 0 0,17 1 21,0 0 0,1-1 0,-1 0 1,-18-6-1,-2-4 29,8 3-31,1 0 1,0-2-1,-24-14 1,8 2-71,0 1 0,-2 3 0,-1 1 1,0 2-1,-74-17 0,19 10 43,-153-57-1,219 65 96,-42-25-1,93 71-11408</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0.076"/>
    </inkml:context>
    <inkml:brush xml:id="br0">
      <inkml:brushProperty name="width" value="0.1" units="cm"/>
      <inkml:brushProperty name="height" value="0.1" units="cm"/>
      <inkml:brushProperty name="color" value="#FFFFFF"/>
    </inkml:brush>
  </inkml:definitions>
  <inkml:trace contextRef="#ctx0" brushRef="#br0">1 25 6329,'0'0'12484,"0"-4"-11551,0-16 3219,0 20-4122,1 0-1,0 1 1,-1-1-1,1 0 0,0 1 1,-1-1-1,1 0 1,-1 1-1,1-1 0,-1 1 1,1-1-1,-1 1 1,1 0-1,-1-1 0,1 1 1,-1-1-1,0 1 0,1 0 1,-1-1-1,0 1 1,1 0-1,-1-1 0,0 1 1,0 0-1,0 1 1,49 276 926,-31-155-769,36 284 237,-54-403-418,1 0 1,0 0-1,0 0 1,0-1 0,1 1-1,-1 0 1,1 0 0,3 4-1,-4-7-6,-1 0 0,1-1 1,-1 1-1,1 0 0,0-1 0,0 1 0,-1 0 0,1-1 0,0 1 1,0-1-1,0 1 0,-1-1 0,1 1 0,0-1 0,0 0 0,0 0 1,0 1-1,0-1 0,0 0 0,0 0 0,0 0 0,0 0 0,0 0 1,0 0-1,0 0 0,0 0 0,0 0 0,0-1 0,0 1 0,-1 0 1,1-1-1,0 1 0,0-1 0,0 1 0,0-1 0,0 1 0,-1-1 1,1 1-1,0-1 0,1-1 0,55-61 61,-35 42-75,-19 17-57,0 1 0,1-1-1,-1 1 1,1 0 0,-1 1 0,1-1 0,0 0 0,0 1-1,0 0 1,0 0 0,1 0 0,-1 1 0,0-1 0,1 1-1,-1 0 1,7 0 0,47 0-4745,-29 1-337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0.956"/>
    </inkml:context>
    <inkml:brush xml:id="br0">
      <inkml:brushProperty name="width" value="0.1" units="cm"/>
      <inkml:brushProperty name="height" value="0.1" units="cm"/>
      <inkml:brushProperty name="color" value="#FFFFFF"/>
    </inkml:brush>
  </inkml:definitions>
  <inkml:trace contextRef="#ctx0" brushRef="#br0">10 152 6993,'0'0'11492,"-2"7"-10557,-5 54 652,6-56-1486,1-1 0,1 0-1,-1 1 1,1-1 0,0 0 0,0 0 0,0 1-1,0-1 1,1 0 0,0 0 0,0 0 0,0 0-1,4 6 1,2 0 2,0-1 0,1 1-1,0-1 1,1-1 0,0 0 0,13 9 0,-17-14-102,1 0 0,0 0 0,-1-1-1,1 0 1,1 0 0,-1 0 0,0-1 0,0 0 0,0-1 0,1 1 0,-1-1 0,13-2 0,-16 1-4,0 0 0,-1-1 0,1 1 0,0-1 0,0 1 0,-1-1 0,1-1 0,-1 1 0,1 0 0,-1-1 0,0 1 0,0-1 0,0 0 0,-1 0 0,1-1 0,-1 1 0,1 0 0,-1-1 0,0 1 0,0-1 0,-1 0 0,1 0 0,1-7 0,2-2 24,-2-1 0,1 0 0,-2-1 0,1 1 0,-1-25 0,-2 25 0,0 1 9,0 0 0,-1 0 0,-3-19 0,3 28-20,0 0 0,0 0 0,-1 0-1,0 0 1,1 0 0,-1 0 0,-1 1-1,1-1 1,-1 0 0,1 1 0,-1 0-1,0 0 1,0 0 0,-5-4 0,0 1 3,0 0 0,0 1 0,0 0 1,-1 1-1,0-1 0,0 2 1,0-1-1,0 1 0,-1 1 0,1-1 1,-1 2-1,1-1 0,-1 1 0,0 1 1,0 0-1,1 0 0,-16 3 0,22-2-45,0 0-1,0 0 0,0 1 0,0-1 0,1 1 0,-1-1 0,0 1 0,1 0 1,-1 0-1,1 0 0,0 0 0,-1 1 0,1-1 0,0 1 0,0-1 0,1 1 1,-1 0-1,1 0 0,-1 0 0,1 0 0,0 0 0,-1 4 0,-3 9-1091,1 0 0,1 1 0,-2 17 0,5-29 468,-2 37-6300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3.077"/>
    </inkml:context>
    <inkml:brush xml:id="br0">
      <inkml:brushProperty name="width" value="0.1" units="cm"/>
      <inkml:brushProperty name="height" value="0.1" units="cm"/>
      <inkml:brushProperty name="color" value="#FFFFFF"/>
    </inkml:brush>
  </inkml:definitions>
  <inkml:trace contextRef="#ctx0" brushRef="#br0">54 13 6633,'0'0'14737,"-7"-4"-13944,6 3-770,0 0 0,0 0-1,0 0 1,0 1 0,0-1-1,0 0 1,0 1 0,0-1 0,0 1-1,0 0 1,0-1 0,0 1-1,0 0 1,-1-1 0,1 1-1,0 0 1,0 0 0,0 0-1,0 0 1,-1 0 0,1 0-1,0 0 1,0 1 0,-2-1-1,1 3 18,1 0-1,-1 0 0,1 0 1,0 0-1,-1 0 0,1 0 0,0 0 1,1 0-1,-1 0 0,1 1 0,-1-1 1,1 4-1,-4 44 394,4 98-1,2-57-195,-1-81-214,0 0 0,0-1 0,1 0 0,0 1 0,1-1 0,0 0 0,0 0 0,1 0 1,1-1-1,0 1 0,0-1 0,0 0 0,1 0 0,1-1 0,10 12 0,-11-15-28,0 1 0,0-1 0,0 0-1,1 0 1,0-1 0,0 1 0,0-2 0,1 1-1,-1-1 1,1 0 0,-1 0 0,1-1-1,0 0 1,0-1 0,0 0 0,0 0-1,1-1 1,-1 1 0,0-2 0,0 1-1,10-3 1,-15 2-177,1 0-1,-1 0 0,0 0 1,1 0-1,-1-1 1,0 1-1,0-1 0,0 0 1,0 0-1,3-3 0,16-10-5033,-4 8-1746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3.407"/>
    </inkml:context>
    <inkml:brush xml:id="br0">
      <inkml:brushProperty name="width" value="0.1" units="cm"/>
      <inkml:brushProperty name="height" value="0.1" units="cm"/>
      <inkml:brushProperty name="color" value="#FFFFFF"/>
    </inkml:brush>
  </inkml:definitions>
  <inkml:trace contextRef="#ctx0" brushRef="#br0">0 1 9098,'0'0'13779,"31"192"-13075,-31-150-352,10 6-224,0-5-64,0-13-64,10 0-1352,0-6-2921,10-12-5209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4.161"/>
    </inkml:context>
    <inkml:brush xml:id="br0">
      <inkml:brushProperty name="width" value="0.1" units="cm"/>
      <inkml:brushProperty name="height" value="0.1" units="cm"/>
      <inkml:brushProperty name="color" value="#FFFFFF"/>
    </inkml:brush>
  </inkml:definitions>
  <inkml:trace contextRef="#ctx0" brushRef="#br0">0 1 4761,'0'0'15051,"0"18"-14219,22 264 1375,-12-174-1506,-8-89-593,1 0 1,0 0-1,2 0 0,0 0 1,1-1-1,0 1 1,2-2-1,0 1 1,15 21-1,-21-36-111,1-1 0,-1 0 0,1 0 1,-1-1-1,1 1 0,0 0 0,0-1 0,0 0 1,0 1-1,0-1 0,0-1 0,0 1 0,1 0 1,-1-1-1,0 1 0,0-1 0,0 0 0,1 0 0,-1-1 1,4 0-1,0 1-13,0-1 0,0 0 0,0 0-1,-1-1 1,1 0 0,0 0 0,-1-1 0,1 1 0,6-6 0,-1-1-698,-1-1 0,0 0 1,-1-1-1,16-21 0,-7 9-2760,2-7-5457</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4.569"/>
    </inkml:context>
    <inkml:brush xml:id="br0">
      <inkml:brushProperty name="width" value="0.1" units="cm"/>
      <inkml:brushProperty name="height" value="0.1" units="cm"/>
      <inkml:brushProperty name="color" value="#FFFFFF"/>
    </inkml:brush>
  </inkml:definitions>
  <inkml:trace contextRef="#ctx0" brushRef="#br0">1 170 10610,'0'0'11393,"11"-27"-10523,39-82-311,-48 106-535,-1 1 1,0-1 0,1 0 0,0 1 0,-1-1 0,1 1-1,0 0 1,0 0 0,1 0 0,-1 0 0,0 0 0,5-3-1,14 5 143,-14 1-114,13-2 33,-15 1-59,-1 0 1,1 0 0,0 0-1,-1 0 1,1 1 0,-1 0-1,7 1 1,-9-1-17,0 1-1,0-1 1,0 0 0,0 1 0,0-1 0,0 1-1,0 0 1,-1 0 0,1 0 0,0 0-1,-1 0 1,0 0 0,0 0 0,1 0-1,-1 0 1,1 5 0,2 9 40,0 0 0,-1 1-1,-1-1 1,-1 1 0,0 0 0,-1-1 0,-3 24 0,1 14 81,1-28-114,0 37 21,1-60-39,0 0-1,1-1 0,-1 1 1,0-1-1,1 1 0,0-1 1,-1 0-1,1 1 0,0-1 1,0 1-1,1-1 1,-1 0-1,0 0 0,1 0 1,-1 0-1,1 0 0,0 0 1,3 3-1,1-4-51,1 0 0,-1 0 0,0 0 0,1-1 0,-1 1 0,0-2 0,1 1 0,-1-1 0,0 0 0,11-3 0,49-41-2810,29-17-5144,-55 41 159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8.612"/>
    </inkml:context>
    <inkml:brush xml:id="br0">
      <inkml:brushProperty name="width" value="0.1" units="cm"/>
      <inkml:brushProperty name="height" value="0.1" units="cm"/>
      <inkml:brushProperty name="color" value="#FFFFFF"/>
    </inkml:brush>
  </inkml:definitions>
  <inkml:trace contextRef="#ctx0" brushRef="#br0">21 1 11642,'0'0'10643,"-20"90"-11371,40-78-1937</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6.845"/>
    </inkml:context>
    <inkml:brush xml:id="br0">
      <inkml:brushProperty name="width" value="0.1" units="cm"/>
      <inkml:brushProperty name="height" value="0.1" units="cm"/>
      <inkml:brushProperty name="color" value="#FFFFFF"/>
    </inkml:brush>
  </inkml:definitions>
  <inkml:trace contextRef="#ctx0" brushRef="#br0">191 1 5457,'0'0'2057,"-60"156"-185,20-65-568,10 17-424,0-12-255,9-12-193,11-18-328,10-23-104,0-19-1417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7.238"/>
    </inkml:context>
    <inkml:brush xml:id="br0">
      <inkml:brushProperty name="width" value="0.1" units="cm"/>
      <inkml:brushProperty name="height" value="0.1" units="cm"/>
      <inkml:brushProperty name="color" value="#FFFFFF"/>
    </inkml:brush>
  </inkml:definitions>
  <inkml:trace contextRef="#ctx0" brushRef="#br0">451 30 1096,'0'0'14149,"0"-5"-13393,0-15 35,0 15 896,0 9-1355,-1 5-211,0 0 1,-1 0-1,-1-1 1,1 1 0,-2-1-1,1 1 1,-1-1-1,-9 14 1,-5 14 188,-318 783 2393,322-784-2904,3 0 0,0 1 0,3 0 0,0 0 0,3 1 0,-2 45 0,12-64-1906,5-18-235,14-22-848,-3-12-1512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7.568"/>
    </inkml:context>
    <inkml:brush xml:id="br0">
      <inkml:brushProperty name="width" value="0.1" units="cm"/>
      <inkml:brushProperty name="height" value="0.1" units="cm"/>
      <inkml:brushProperty name="color" value="#FFFFFF"/>
    </inkml:brush>
  </inkml:definitions>
  <inkml:trace contextRef="#ctx0" brushRef="#br0">723 0 5233,'0'0'9142,"-7"35"-7124,0 6-1463,2-3-72,-3 0-1,-1 0 0,-2 0 1,-17 41-1,-187 366 2415,75-164-2112,82-160-542,-113 253 290,157-339-547,1 0 0,2 0-1,-7 44 1,11-3-2513,27-103-4713,0-13 1440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7.897"/>
    </inkml:context>
    <inkml:brush xml:id="br0">
      <inkml:brushProperty name="width" value="0.1" units="cm"/>
      <inkml:brushProperty name="height" value="0.1" units="cm"/>
      <inkml:brushProperty name="color" value="#FFFFFF"/>
    </inkml:brush>
  </inkml:definitions>
  <inkml:trace contextRef="#ctx0" brushRef="#br0">682 1 2617,'0'0'10608,"-2"38"-8366,1-7-1769,0 9 117,-1 0 1,-2 0 0,-2-1 0,-22 76-1,-67 144 1506,-142 269 0,106-249-1585,-1 20-249,124-277-299,0 1 0,2 0 0,0 0 0,1 0 0,-2 36 0,4 54-5144,5-100 194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8.258"/>
    </inkml:context>
    <inkml:brush xml:id="br0">
      <inkml:brushProperty name="width" value="0.1" units="cm"/>
      <inkml:brushProperty name="height" value="0.1" units="cm"/>
      <inkml:brushProperty name="color" value="#FFFFFF"/>
    </inkml:brush>
  </inkml:definitions>
  <inkml:trace contextRef="#ctx0" brushRef="#br0">742 1 11242,'0'0'5746,"-50"216"-3466,-10-41-696,-20 66-71,-20 35-329,-21 7-176,11-18-424,20-49-344,20-47-96,29-49-144,21-48 0,20-18-56,0-12-544,0-12-992,10-24-1193,10-6-2032,11-24-1704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8.587"/>
    </inkml:context>
    <inkml:brush xml:id="br0">
      <inkml:brushProperty name="width" value="0.1" units="cm"/>
      <inkml:brushProperty name="height" value="0.1" units="cm"/>
      <inkml:brushProperty name="color" value="#FFFFFF"/>
    </inkml:brush>
  </inkml:definitions>
  <inkml:trace contextRef="#ctx0" brushRef="#br0">552 1 10338,'0'0'8695,"3"28"-6893,3 19-1313,-3 1-1,-1-1 1,-3 1-1,-2-1 1,-10 60-1,-19 7-50,-6-2 0,-64 137 0,55-139-299,-216 504 175,251-588-774,1 2-1,1-1 1,2 1-1,0 1 0,2-1 1,1 1-1,-1 33 1,9-36-4152,14-21-2295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9.074"/>
    </inkml:context>
    <inkml:brush xml:id="br0">
      <inkml:brushProperty name="width" value="0.1" units="cm"/>
      <inkml:brushProperty name="height" value="0.1" units="cm"/>
      <inkml:brushProperty name="color" value="#FFFFFF"/>
    </inkml:brush>
  </inkml:definitions>
  <inkml:trace contextRef="#ctx0" brushRef="#br0">382 0 8226,'0'0'6809,"-111"186"-4408,61-77-1065,0 5-624,-10 12-248,20 1-256,0-13-208,20 0-208,10-36-1704,10-17-3025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9.498"/>
    </inkml:context>
    <inkml:brush xml:id="br0">
      <inkml:brushProperty name="width" value="0.1" units="cm"/>
      <inkml:brushProperty name="height" value="0.1" units="cm"/>
      <inkml:brushProperty name="color" value="#FFFFFF"/>
    </inkml:brush>
  </inkml:definitions>
  <inkml:trace contextRef="#ctx0" brushRef="#br0">373 0 6385,'0'0'13395,"3"4"-11952,-1-1-1324,-1-1 0,1 0 0,-1 1 0,1-1 0,-1 1 0,0-1 0,0 1 0,0-1 0,-1 1 0,1 0 0,0 0 0,-1-1 0,0 1 0,0 0 0,0 3 0,-9 50 561,6-44-482,-160 505 2245,73-255-1889,-10 71-146,94-308-537,0-1 0,2 1 1,0 0-1,2 1 0,1 25 1,1-50 38,-1-1 1,1 1 0,0 0-1,0 0 1,0 0 0,0 0-1,0 0 1,0-1-1,0 1 1,0 0 0,0 0-1,0 0 1,0 0 0,1-1-1,-1 1 1,0 0 0,1 0-1,-1 0 1,0-1-1,1 1 1,-1 0 0,1-1-1,-1 1 1,1 0 0,0-1-1,-1 1 1,1-1 0,0 1-1,-1 0 1,1-1 0,0 0-1,-1 1 1,1-1-1,0 1 1,0-1 0,0 0-1,-1 0 1,1 1 0,0-1-1,0 0 1,0 0 0,0 0-1,-1 0 1,1 0-1,0 0 1,0 0 0,0 0-1,0-1 1,0 1 0,-1 0-1,1 0 1,0-1 0,0 1-1,0 0 1,-1-1 0,1 1-1,0-1 1,-1 1-1,1-1 1,1 0 0,5-4-1183,0 0 1,0 0 0,-1-1-1,12-11 1,24-40-9894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9.875"/>
    </inkml:context>
    <inkml:brush xml:id="br0">
      <inkml:brushProperty name="width" value="0.1" units="cm"/>
      <inkml:brushProperty name="height" value="0.1" units="cm"/>
      <inkml:brushProperty name="color" value="#FFFFFF"/>
    </inkml:brush>
  </inkml:definitions>
  <inkml:trace contextRef="#ctx0" brushRef="#br0">211 1 9250,'0'0'13627,"-40"198"-12843,10-120-408,0 19-248,0-1-128,-10 24-312,20-24-2472,0-23-4810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10.723"/>
    </inkml:context>
    <inkml:brush xml:id="br0">
      <inkml:brushProperty name="width" value="0.1" units="cm"/>
      <inkml:brushProperty name="height" value="0.1" units="cm"/>
      <inkml:brushProperty name="color" value="#FFFFFF"/>
    </inkml:brush>
  </inkml:definitions>
  <inkml:trace contextRef="#ctx0" brushRef="#br0">30 0 11058,'0'0'7162,"0"169"-6122,-10-109-504,10 0-216,-10-6-224,10 0-16,-10-5-80,10-13-736,10-24-1736,20-12-2489,-10 0-3657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9.349"/>
    </inkml:context>
    <inkml:brush xml:id="br0">
      <inkml:brushProperty name="width" value="0.1" units="cm"/>
      <inkml:brushProperty name="height" value="0.1" units="cm"/>
      <inkml:brushProperty name="color" value="#FFFFFF"/>
    </inkml:brush>
  </inkml:definitions>
  <inkml:trace contextRef="#ctx0" brushRef="#br0">201 0 10138,'0'0'7184,"-15"21"-6892,2-4-192,1-1 46,0 0 0,2 1 0,0 0-1,0 0 1,2 1 0,-13 37 0,-5 45 765,4 2 0,5 1 0,4 0 0,1 173 0,12-261-857,9 207 582,-6-195-680,2-1 1,1 1-1,0-1 1,2-1 0,1 1-1,15 29 1,-22-52-94,0 0-1,0 1 1,0-1 0,0 0 0,0 0 0,1 0 0,-1-1 0,1 1 0,0 0 0,3 2 0,-3-4-296,0 1 0,0-1 1,-1 0-1,1 0 1,0 0-1,0 0 1,0 0-1,0-1 1,0 0-1,0 1 1,5-1-1,14 0-5134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11.052"/>
    </inkml:context>
    <inkml:brush xml:id="br0">
      <inkml:brushProperty name="width" value="0.1" units="cm"/>
      <inkml:brushProperty name="height" value="0.1" units="cm"/>
      <inkml:brushProperty name="color" value="#FFFFFF"/>
    </inkml:brush>
  </inkml:definitions>
  <inkml:trace contextRef="#ctx0" brushRef="#br0">131 1 11266,'0'0'10811,"-40"162"-9979,20-114-232,-1 6-304,1 0-184,10 1-24,0-13-88,0-12-160,10-18-1272,10-12-2425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11.382"/>
    </inkml:context>
    <inkml:brush xml:id="br0">
      <inkml:brushProperty name="width" value="0.1" units="cm"/>
      <inkml:brushProperty name="height" value="0.1" units="cm"/>
      <inkml:brushProperty name="color" value="#FFFFFF"/>
    </inkml:brush>
  </inkml:definitions>
  <inkml:trace contextRef="#ctx0" brushRef="#br0">40 1 3729,'0'0'13091,"0"168"-11091,0-102-720,0 1-400,-10-1-23,0 0-425,0-12-280,10-12-80,-10-12-72,10-18-592,20-36-7330,0-18-3480</inkml:trace>
  <inkml:trace contextRef="#ctx0" brushRef="#br0" timeOffset="1">341 43 9058,'0'0'8618,"-20"186"-7514,0-119-608,10 5-344,-20 36-152,10-18-864,0-12-4689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3.036"/>
    </inkml:context>
    <inkml:brush xml:id="br0">
      <inkml:brushProperty name="width" value="0.1" units="cm"/>
      <inkml:brushProperty name="height" value="0.1" units="cm"/>
      <inkml:brushProperty name="color" value="#FFFFFF"/>
    </inkml:brush>
  </inkml:definitions>
  <inkml:trace contextRef="#ctx0" brushRef="#br0">1 1 6409,'0'0'13709,"0"3"-13601,3 71 245,18 93 0,-3-27-150,-10-80-122,-4-31-1648,2 44-1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3.366"/>
    </inkml:context>
    <inkml:brush xml:id="br0">
      <inkml:brushProperty name="width" value="0.1" units="cm"/>
      <inkml:brushProperty name="height" value="0.1" units="cm"/>
      <inkml:brushProperty name="color" value="#FFFFFF"/>
    </inkml:brush>
  </inkml:definitions>
  <inkml:trace contextRef="#ctx0" brushRef="#br0">0 67 12363,'0'0'12398,"7"1"-11828,32 3-409,0-2 1,1-1-1,-1-2 1,0-2-1,0-1 1,0-2-1,65-19 1,-49 10-2274,-13 6-2669,-2-2-3627</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4.119"/>
    </inkml:context>
    <inkml:brush xml:id="br0">
      <inkml:brushProperty name="width" value="0.1" units="cm"/>
      <inkml:brushProperty name="height" value="0.1" units="cm"/>
      <inkml:brushProperty name="color" value="#FFFFFF"/>
    </inkml:brush>
  </inkml:definitions>
  <inkml:trace contextRef="#ctx0" brushRef="#br0">0 83 6753,'0'0'13881,"0"29"-13329,0 207 615,1-220-1083,0 0-1,1 1 1,4 17 0,-5-29-76,0 0 0,0 0 0,1-1 1,-1 1-1,1-1 0,0 1 0,0-1 1,1 0-1,-1 1 0,1-1 0,0-1 1,0 1-1,0 0 0,1-1 0,4 4 1,-7-6-29,0-1 0,0 1 0,0-1 0,0 1 0,0-1 0,0 0 0,0 1 0,0-1 0,0 0 0,0 0 0,0 0 0,0 0 0,1 0 0,-1 0 0,0 0 0,0 0 0,0 0 0,0 0 0,0-1 0,0 1 0,0 0 0,1-1 0,-1 1 0,0-1 1,0 1-1,-1-1 0,1 0 0,0 1 0,0-1 0,0 0 0,0 1 0,0-1 0,-1 0 0,1 0 0,0 0 0,-1 0 0,1 0 0,-1 0 0,1-1 0,18-48-867,-16 41 879,14-32-279,4-12 80,-20 47 177,-1 4 25,0 1 1,0 0-1,0 0 0,0 0 0,0-1 0,0 1 1,0 0-1,0 0 0,1 0 0,-1 0 0,0 0 1,1 0-1,-1-1 0,1 1 0,0 0 0,-1 0 0,1 0 1,0 0-1,-1 1 0,1-1 0,0 0 0,0 0 1,0 0-1,0 1 0,0-1 0,0 0 0,0 1 0,0-1 1,0 1-1,0-1 0,0 1 0,0-1 0,0 1 1,2 0-1,-1 0 21,0 1 0,0-1 1,0 1-1,0 0 0,0 0 0,0 0 1,0 1-1,0-1 0,0 0 1,0 1-1,-1-1 0,1 1 1,0-1-1,-1 1 0,0 0 0,1 0 1,-1 0-1,2 2 0,-2-1 37,32 44 443,-26-36-427,0 0 0,0-1-1,1 1 1,10 9-1,-14-17-24,-1 0 1,1-1-1,0 1 0,-1-1 1,1 1-1,0-1 0,1-1 0,-1 1 1,0 0-1,0-1 0,1 0 0,-1 0 1,1 0-1,-1-1 0,9 1 0,-12-2-38,0 1 0,0-1-1,-1 0 1,1 0-1,0 0 1,-1 0 0,1 0-1,-1 1 1,1-1 0,-1 0-1,1 0 1,-1 0-1,1-1 1,-1 1 0,0 0-1,0 0 1,0 0-1,1 0 1,-1 0 0,0 0-1,0 0 1,0 0-1,-1-2 1,1-43 136,-1 31-86,1 10-45,1-14 15,0 0 1,-2 0-1,0 0 0,-2 0 0,0 0 1,-1 0-1,0 1 0,-10-23 1,-65-136-215,75 169-510,4 28-3337,1-4 1729,-1 25-4957</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4.998"/>
    </inkml:context>
    <inkml:brush xml:id="br0">
      <inkml:brushProperty name="width" value="0.1" units="cm"/>
      <inkml:brushProperty name="height" value="0.1" units="cm"/>
      <inkml:brushProperty name="color" value="#FFFFFF"/>
    </inkml:brush>
  </inkml:definitions>
  <inkml:trace contextRef="#ctx0" brushRef="#br0">312 56 8514,'0'0'14888,"-30"0"-13253,23-2-1624,0 1-1,0-1 0,1 0 1,0 0-1,-1-1 0,1 0 0,0 0 1,0-1-1,-7-4 0,5 2-105,8 6 85,-1 0 0,1 0 1,0 0-1,0 0 0,-1 0 0,1-1 0,0 1 0,0 0 0,-1 0 0,1 0 0,0-1 0,0 1 0,0 0 0,-1 0 0,1-1 0,0 1 0,0 0 1,0 0-1,0-1 0,0 1 0,0 0 0,0-1 0,0 1 0,-1 0 0,1-1 0,0 1 0,0 0 0,0 0 0,0-1 0,0 1 0,1 0 0,-1-1 1,0 1-1,0 0 0,0-1 0,0 1 0,0 0 0,0 0 0,0-1 0,1 1 0,-1 0 0,0 0 0,0-1 0,0 1 0,1 0 0,-1 0 0,0-1 1,1 1-1,10-7-57,-6 7 73,-1 0 1,1 0-1,0 0 0,0 1 1,-1 0-1,1-1 1,0 2-1,-1-1 0,1 0 1,-1 1-1,0 0 1,1 0-1,-1 0 0,0 1 1,0-1-1,0 1 0,-1 0 1,1 0-1,-1 0 1,0 1-1,1-1 0,-1 1 1,-1 0-1,1 0 1,0 0-1,-1 0 0,0 0 1,0 0-1,0 1 0,-1-1 1,0 1-1,2 7 1,0 7 52,-1 1 1,-1-1-1,-1 1 1,-1 0-1,0-1 1,-2 1-1,-8 33 1,8-42-43,-1-1 0,0 1-1,-1-1 1,0 0 0,0 0 0,-1-1 0,0 0 0,-1 0 0,0 0 0,0-1 0,-1 0 0,0 0 0,-1-1-1,1 0 1,-1 0 0,-1-1 0,1-1 0,-1 1 0,0-1 0,0-1 0,-1 0 0,1-1 0,-1 1 0,0-2-1,0 0 1,0 0 0,-13 0 0,-54-2-222,76-31-461,2 27 659,1 0-1,0 1 1,0-1-1,1 1 1,-1-1-1,0 1 1,1 0-1,0 0 0,0-1 1,0 1-1,0 1 1,1-1-1,-1 0 1,1 0-1,-1 1 1,1 0-1,0-1 1,0 1-1,0 0 1,0 0-1,1 1 1,-1-1-1,0 1 1,5-2-1,-3 1-7,0 0 0,0 0-1,0 1 1,0 0 0,0 0 0,0 0-1,0 0 1,0 1 0,1 0 0,-1 0 0,0 0-1,0 1 1,0 0 0,0 0 0,1 0 0,-1 0-1,-1 1 1,7 2 0,0 6 67,1-1 0,-2 2 0,0-1 0,0 1 0,-1 1 0,0 0 0,-1 0 0,0 1 0,7 16 0,-2-6 107,29 39 1,-40-60-161,0 0 1,0 0 0,0 0 0,1-1-1,-1 1 1,1-1 0,-1 1 0,1-1-1,-1 0 1,1 0 0,0 0 0,0 0 0,-1 0-1,1-1 1,0 1 0,0-1 0,0 0-1,0 0 1,-1 0 0,1 0 0,0 0-1,0-1 1,0 1 0,5-3 0,1 0-537,1 0 0,-1-1 0,0 0 1,0 0-1,-1-1 0,9-6 0,13-8-5119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6.017"/>
    </inkml:context>
    <inkml:brush xml:id="br0">
      <inkml:brushProperty name="width" value="0.1" units="cm"/>
      <inkml:brushProperty name="height" value="0.1" units="cm"/>
      <inkml:brushProperty name="color" value="#FFFFFF"/>
    </inkml:brush>
  </inkml:definitions>
  <inkml:trace contextRef="#ctx0" brushRef="#br0">181 35 6937,'0'0'15720,"-16"-7"-14719,-53-19-326,68 25-654,-1 1-1,1 0 0,-1 0 1,1 0-1,-1 0 0,1 0 1,-1 0-1,1 0 0,-1 0 1,1 1-1,0-1 0,-1 0 1,1 1-1,-1-1 1,1 1-1,0 0 0,-1-1 1,1 1-1,0 0 0,0 0 1,0 0-1,0 0 0,-1 0 1,1 0-1,0 0 0,1 0 1,-1 0-1,0 0 1,0 1-1,0-1 0,1 0 1,-1 1-1,1-1 0,-1 0 1,1 1-1,-1 1 0,-2 4 70,-4 5-47,0 1 0,1 0-1,1 1 1,0-1 0,1 1 0,0 0-1,-2 21 1,2 5-12,2 54 0,2-70-12,0-22-19,0 0 0,1 0 0,-1 1 0,1-1 0,0 0-1,-1 0 1,1 0 0,0 0 0,0 0 0,0 0 0,1 0 0,-1 0 0,0 0 0,1-1 0,-1 1 0,1 0 0,-1-1 0,1 0 0,3 3 0,-4-3-12,0 0 0,1-1 0,-1 1 1,0-1-1,0 1 0,1 0 0,-1-1 1,0 0-1,1 1 0,-1-1 1,0 0-1,1 0 0,-1 0 0,1 0 1,-1 0-1,0 0 0,1 0 0,-1 0 1,0-1-1,1 1 0,-1 0 0,0-1 1,1 1-1,-1-1 0,0 1 1,0-1-1,1 0 0,-1 0 0,0 0 1,0 1-1,0-1 0,0 0 0,1-2 1,7-11-101,-1 0 0,0-1 0,-1 0 0,-1 0 0,5-19 0,1 1 36,1-9-20,-10 31 29,0 1 0,0-1 1,1 1-1,1 1 0,5-12 0,-9 20 55,-1 0-1,1 0 0,-1 0 1,1 0-1,-1 0 0,1 1 0,-1-1 1,1 0-1,0 0 0,-1 0 0,1 1 1,0-1-1,0 0 0,0 1 0,0-1 1,-1 1-1,1-1 0,0 1 1,0-1-1,0 1 0,0 0 0,0 0 1,0-1-1,0 1 0,0 0 0,0 0 1,0 0-1,0 0 0,1 0 0,-1 0 1,0 0-1,0 0 0,0 0 1,0 1-1,0-1 0,0 0 0,0 1 1,0-1-1,-1 1 0,1-1 0,0 1 1,0-1-1,0 1 0,0 0 1,-1-1-1,1 1 0,0 0 0,0 0 1,-1 0-1,1-1 0,-1 1 0,1 0 1,-1 0-1,1 0 0,0 2 0,4 6 31,1 1 1,-2 0-1,7 20 0,-11-30-11,21 76 278,-3 0 0,12 114 0,-10 322 520,-20-491-770,0 1-7,-2 0 1,0 0-1,-1 0 1,-10 37-1,11-52-25,0-1 0,0 0 0,0 0 0,0 0 0,-1-1 0,0 1 0,-1 0 0,1-1 0,-1 0 0,0 0 0,0 0 0,-1 0 0,1-1 0,-1 0 0,0 0 0,0 0 0,-1 0 0,1-1 0,-1 0 0,-9 4 0,13-6-29,0 0 0,0-1 0,-1 1 0,1-1-1,0 0 1,-1 0 0,1 1 0,0-1 0,-1-1 0,1 1-1,0 0 1,-1-1 0,1 1 0,0-1 0,0 1-1,-1-1 1,1 0 0,0 0 0,0 0 0,-3-3 0,2 2-1,0-1 0,0 0 1,0 0-1,1-1 0,-1 1 1,1 0-1,0-1 1,0 1-1,0-1 0,1 0 1,-2-4-1,-2-11-12,0-1 1,2 0-1,-2-38 1,4 47 49,-2-31 2,1 1 1,5-49-1,-2 78-146,1-1 0,0 1 1,1 0-1,1-1 0,0 1 1,0 1-1,1-1 0,0 1 1,1 0-1,1 0 1,12-16-1,68-66-6683,-55 65-1159</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6.583"/>
    </inkml:context>
    <inkml:brush xml:id="br0">
      <inkml:brushProperty name="width" value="0.1" units="cm"/>
      <inkml:brushProperty name="height" value="0.1" units="cm"/>
      <inkml:brushProperty name="color" value="#FFFFFF"/>
    </inkml:brush>
  </inkml:definitions>
  <inkml:trace contextRef="#ctx0" brushRef="#br0">252 1 9450,'0'0'13160,"-13"5"-12172,5-3-840,1 1-61,0-1 0,1 0 0,-1 1 0,1 0 1,0 1-1,0 0 0,0-1 0,0 2 0,1-1 0,-1 1 0,1 0 0,0 0 0,-6 9 0,-9 17 46,2 1 0,1 1 0,2 0 0,1 1 0,1 1 0,2 0 0,2 1 0,1 0 0,2 1 0,1-1-1,1 65 1,4-94-127,-2 38 24,3 0 0,2-1-1,1 1 1,20 80 0,-17-99-86,2-1 0,1 0 0,1 0 0,1-1 1,1 0-1,1-1 0,1 0 0,1-1 0,0-1 0,2-1 0,30 26 0,-43-41-103,1 0 0,1-1-1,-1 0 1,0-1 0,1 1-1,0-1 1,0 0 0,0-1-1,0 0 1,12 2 0,0-2-1056,-1-1 0,37-3 1,-29 1-523,34-4-3203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7.132"/>
    </inkml:context>
    <inkml:brush xml:id="br0">
      <inkml:brushProperty name="width" value="0.1" units="cm"/>
      <inkml:brushProperty name="height" value="0.1" units="cm"/>
      <inkml:brushProperty name="color" value="#FFFFFF"/>
    </inkml:brush>
  </inkml:definitions>
  <inkml:trace contextRef="#ctx0" brushRef="#br0">204 193 8250,'0'0'11936,"-4"-26"-10761,-14-80-105,17 103-1004,0 0-1,0 0 1,-1 0-1,1 0 1,-1 0-1,0 0 1,0 0-1,0 0 1,0 1-1,0-1 1,-1 1-1,1 0 1,-1 0-1,1-1 1,-1 2-1,0-1 1,0 0-1,0 1 1,0-1-1,-5-1 1,1 1 46,0 0 1,0 1-1,0 0 0,0 0 1,-14 0-1,18 1-89,1 0 0,-1 0 0,0 0 0,1 0-1,-1 1 1,1-1 0,-1 1 0,0 0 0,1-1 0,-1 1-1,1 0 1,0 1 0,-1-1 0,1 0 0,0 1 0,0-1-1,0 1 1,-4 3 0,3-1-15,1 1 0,-1-1 0,1 0 0,0 0 1,0 1-1,1-1 0,-1 1 0,1 0 0,-1 7 0,0-5-14,1 0 0,0 0 0,1 0 0,0 0 0,0 0 0,0 0 0,1 0 1,0 0-1,0 0 0,0-1 0,1 1 0,0 0 0,7 12 0,-4-10-50,1-1-1,0 0 1,0 0 0,1-1 0,0 1-1,1-1 1,0-1 0,14 11 0,34 16-355,-41-25 307,-1 0 0,0 1-1,-1 1 1,14 12-1,-25-21 98,0 1 0,0 0 1,0 0-1,0 0 0,-1 0 0,1 0 0,-1 0 0,1 0 0,-1 1 0,0-1 0,0 0 0,0 1 0,0-1 0,0 1 0,-1-1 0,1 1 1,-1 0-1,1-1 0,-1 6 0,-1-6 10,0 1 1,1-1-1,-1 0 1,0 0 0,0 0-1,-1 0 1,1 0-1,0 0 1,-1 0 0,1-1-1,-1 1 1,1 0-1,-1-1 1,0 1-1,0-1 1,0 0 0,-4 2-1,-5 3 75,0-1-1,-1-1 1,1 0-1,-1-1 1,0 0-1,-22 2 0,-33-4 121,63-1-745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7.792"/>
    </inkml:context>
    <inkml:brush xml:id="br0">
      <inkml:brushProperty name="width" value="0.1" units="cm"/>
      <inkml:brushProperty name="height" value="0.1" units="cm"/>
      <inkml:brushProperty name="color" value="#FFFFFF"/>
    </inkml:brush>
  </inkml:definitions>
  <inkml:trace contextRef="#ctx0" brushRef="#br0">44 135 8754,'0'0'13228,"-1"-17"-12569,-4-53-95,4 68-546,1 1 1,0 0-1,0-1 0,0 1 1,0 0-1,0-1 0,0 1 1,1-1-1,-1 1 0,0 0 1,1 0-1,-1-1 0,1 1 1,-1 0-1,1 0 0,0-1 1,-1 1-1,1 0 1,0 0-1,0 0 0,0 0 1,0 0-1,0 0 0,0 0 1,0 1-1,0-1 0,0 0 1,1 0-1,-1 1 0,0-1 1,0 1-1,1-1 0,-1 1 1,0 0-1,0-1 0,1 1 1,1 0-1,3-1 53,-3-1-53,1 0 0,-1 1 0,1 0-1,-1 0 1,1 0 0,0 0 0,0 1 0,-1 0-1,1-1 1,0 1 0,0 1 0,0-1 0,-1 0-1,1 1 1,0 0 0,-1 0 0,1 0 0,0 0-1,-1 1 1,7 3 0,-7-3-6,-1 1 0,1 0 0,-1 0-1,1 0 1,-1 0 0,0 0 0,0 1 0,-1-1 0,1 1-1,-1-1 1,1 1 0,-1 0 0,0-1 0,0 1 0,-1 0 0,1 0-1,-1-1 1,0 1 0,0 6 0,1 26 98,-3 44 52,2-74-160,-1-1 0,-1 1-1,1-1 1,-1 1 0,0-1 0,0 0-1,0 0 1,-1 0 0,0 0-1,1-1 1,-2 1 0,-3 4 0,1-2-55,1 0 0,-1 0 0,-1-1 0,1 0 1,-1 0-1,0-1 0,-1 1 0,1-2 0,-1 1 0,0-1 1,0 0-1,0-1 0,-1 0 0,1 0 0,-1-1 0,0 0 1,-12 1-1,19-3-405,1-1 423,1-1-1,-1 1 0,1-1 1,-1 1-1,1-1 1,0 0-1,-1 1 0,1-1 1,0 1-1,0-1 1,0 0-1,0 1 0,1-1 1,-1 0-1,0 1 0,1-1 1,-1 1-1,1-1 1,-1 0-1,1 1 0,0 0 1,0-1-1,0 1 0,0-1 1,0 1-1,0 0 1,0 0-1,0-1 0,0 1 1,0 0-1,1 0 1,-1 0-1,1 0 0,-1 1 1,0-1-1,1 0 0,2-1 1,-1 2 32,-1 0 0,1 0 0,-1 0 0,1 0 0,-1 0 0,1 0 0,-1 1 0,1-1 0,-1 1 0,1-1 0,-1 1 0,0 0 0,1 0 1,-1 0-1,0 1 0,0-1 0,0 0 0,0 1 0,0-1 0,0 1 0,0 0 0,0 0 0,2 3 0,4 6 66,7 10 131,1 0 1,0-1-1,2-1 1,28 25-1,-42-41-221,1-1 1,-1 1 0,1-1-1,0 0 1,-1 0-1,1-1 1,0 1-1,0-1 1,0 0-1,0-1 1,1 1-1,-1-1 1,0 0-1,0 0 1,0 0-1,0-1 1,0 0-1,0 0 1,0 0-1,0 0 1,0-1-1,0 0 1,-1 0 0,1-1-1,0 1 1,-1-1-1,0 0 1,0 0-1,0 0 1,0 0-1,0-1 1,-1 0-1,5-5 1,20-27-4543,-6-1-4769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9.978"/>
    </inkml:context>
    <inkml:brush xml:id="br0">
      <inkml:brushProperty name="width" value="0.1" units="cm"/>
      <inkml:brushProperty name="height" value="0.1" units="cm"/>
      <inkml:brushProperty name="color" value="#FFFFFF"/>
    </inkml:brush>
  </inkml:definitions>
  <inkml:trace contextRef="#ctx0" brushRef="#br0">173 73 6729,'0'0'12243,"9"-7"-11447,24-22-117,-32 28-556,0 0 0,0 0 0,0 0 0,0 0 0,0 0 0,0 0 0,0 0 0,0 0 0,0-1 0,-1 1 0,1 0 0,-1 0 0,1-1 0,-1 1 0,1-3 0,-1 4-80,0-1-1,0 1 1,0-1-1,0 1 1,-1-1-1,1 1 1,0-1-1,0 1 1,0-1-1,-1 1 1,1-1-1,0 1 1,-1 0 0,1-1-1,0 1 1,-1-1-1,1 1 1,-1 0-1,1-1 1,-1 1-1,1 0 1,0 0-1,-1-1 1,1 1 0,-1 0-1,0 0 1,-36-5 367,37 5-419,-5 0 9,1 0-1,-1 0 1,1 0 0,-1 0-1,1 1 1,-1 0-1,1 0 1,-1 0 0,-5 3-1,8-3-7,0 1 0,1-1-1,-1 1 1,1-1 0,0 1 0,-1 0 0,1 0-1,0 0 1,0 0 0,0 0 0,0 0-1,1 0 1,-1 0 0,1 0 0,-1 0-1,1 0 1,0 1 0,-1-1 0,1 0-1,0 0 1,1 0 0,-1 3 0,-1 7 6,1-1 0,0 0 0,1 0 1,0 1-1,1-1 0,0 0 0,0 0 1,2 0-1,-1-1 0,1 1 0,10 18 0,-7-15-7,1-1-1,0 0 0,1 0 0,1-1 1,0 0-1,0 0 0,1-1 1,1 0-1,20 14 0,-31-25 12,0 1-1,-1-1 1,1 0 0,0 1-1,0-1 1,0 1 0,-1-1-1,1 1 1,0 0 0,-1-1-1,1 1 1,0 0 0,-1-1-1,1 1 1,-1 0 0,1 0-1,-1-1 1,1 1 0,-1 0-1,0 0 1,1 0 0,-1 0-1,0 0 1,0 0 0,0 0-1,1-1 1,-1 1 0,0 0-1,0 0 1,0 0 0,-1 0-1,1 0 1,0 0 0,0 0-1,0 0 1,-1 0 0,1-1-1,0 1 1,-1 0 0,0 1-1,-1 1 12,0-1 0,-1 1-1,1-1 1,0 0-1,-1 0 1,1 0-1,-1 0 1,0-1 0,1 1-1,-5 1 1,-230 102 540,232-104-899,17-8-1006,-1 1-855,19-16-3898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8.120"/>
    </inkml:context>
    <inkml:brush xml:id="br0">
      <inkml:brushProperty name="width" value="0.1" units="cm"/>
      <inkml:brushProperty name="height" value="0.1" units="cm"/>
      <inkml:brushProperty name="color" value="#FFFFFF"/>
    </inkml:brush>
  </inkml:definitions>
  <inkml:trace contextRef="#ctx0" brushRef="#br0">1 0 16107,'0'0'8544,"40"16"-6984,-4-2-1208,-11-6-147,-1 1 1,0 1-1,-1 1 0,-1 1 0,1 1 1,-2 1-1,0 1 0,-1 1 0,26 27 0,-9-4 1,-2 1 0,-2 3 0,-2 0 0,-2 2 0,-2 1-1,-2 2 1,-2 0 0,18 55 0,-18-32-156,-3 0 0,-4 2-1,-3 0 1,-2 0 0,0 99 0,-10-128-54,-1 0 0,-3 0 0,-1 0 0,-3 0 0,-1 0 1,-2-1-1,-19 51 0,10-42-260,-2 0 1,-3-2-1,-1 0 1,-64 90-1,84-132-86,-1-1 0,-1 0-1,0 0 1,0-1-1,0 1 1,-1-1 0,-11 6-1,13-9-711,1 0-1,0-1 1,-1 0 0,0-1-1,1 1 1,-1-1-1,-9 1 1,-17-1-12253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55.799"/>
    </inkml:context>
    <inkml:brush xml:id="br0">
      <inkml:brushProperty name="width" value="0.1" units="cm"/>
      <inkml:brushProperty name="height" value="0.1" units="cm"/>
      <inkml:brushProperty name="color" value="#E71224"/>
    </inkml:brush>
  </inkml:definitions>
  <inkml:trace contextRef="#ctx0" brushRef="#br0">0 796 8306,'0'0'15816,"3"0"-15733,1-1-72,0 0 0,0-1 0,0 1 0,0-1 0,-1 1 0,1-1 0,-1-1 0,1 1 0,-1 0 0,0-1 0,0 0 0,0 1 0,0-1 0,0 0 0,-1-1 0,0 1 0,1 0 0,2-7 0,6-8-18,-1-1 0,11-26 0,-5-2-290,-2 0 1,-1-1-1,-3 0 0,-2-1 1,-2 0-1,-3 0 0,-1-51 0,-2 87 272,-1 1 0,0 0 0,-1-1-1,0 1 1,0 0 0,-2 0 0,1 0-1,-1 1 1,-1-1 0,0 1 0,-1 0-1,0 0 1,-1 1 0,0 0-1,0 0 1,-10-9 0,16 17 28,-1 0 0,1 0 1,-1 1-1,0-1 0,1 1 1,-1-1-1,0 1 0,0-1 0,0 1 1,0 0-1,0 0 0,0 0 0,-1 0 1,1 0-1,0 1 0,-5-2 1,6 2-2,0 1 1,0-1-1,0 0 1,0 1 0,0-1-1,0 1 1,0-1-1,0 1 1,0-1 0,0 1-1,0 0 1,0 0 0,1-1-1,-1 1 1,0 0-1,0 0 1,1 0 0,-1 0-1,0 0 1,1 0-1,-1 0 1,1 0 0,0 0-1,-1 1 1,-3 11 23,1 0 0,1 0 0,0 1 0,0 21 0,2-22-6,-1 50 102,3-1 0,3 1 0,3-1 0,2 0 0,3-1 0,22 61 1,-13-46-41,42 137 141,55 343 0,-107-277-143,-12-257-79,0-7 11,-1-1 1,0 0-1,0 1 0,-2-1 0,-5 19 1,8-31-11,-1 1 1,0-1 0,0 1-1,0-1 1,0 1 0,0-1-1,0 0 1,-1 1 0,1-1-1,-1 0 1,1 0 0,-1 0-1,0 0 1,0-1 0,0 1-1,0 0 1,0-1 0,0 1-1,0-1 1,-1 0-1,1 0 1,-1 1 0,1-2-1,0 1 1,-1 0 0,0 0-1,1-1 1,-1 0 0,1 1-1,-1-1 1,0 0 0,1 0-1,-1 0 1,1-1 0,-6 0-1,5 0 1,0-1 0,0 1-1,0-1 1,1 0-1,-1 0 1,0 0-1,1 0 1,-1 0 0,1 0-1,0-1 1,-1 1-1,1-1 1,0 1-1,1-1 1,-1 0 0,0 0-1,1 0 1,-2-4-1,-3-5 12,-9-17-149,2 1 1,2-2-1,0 1 0,2-2 1,2 1-1,0-1 0,2 0 0,2-1 1,0 1-1,3-1 0,5-61 1,-4 82-418,1 0 1,0 0 0,1 0-1,0 1 1,1-1-1,0 1 1,0 0 0,11-17-1,15-17-4479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56.208"/>
    </inkml:context>
    <inkml:brush xml:id="br0">
      <inkml:brushProperty name="width" value="0.1" units="cm"/>
      <inkml:brushProperty name="height" value="0.1" units="cm"/>
      <inkml:brushProperty name="color" value="#E71224"/>
    </inkml:brush>
  </inkml:definitions>
  <inkml:trace contextRef="#ctx0" brushRef="#br0">212 1 9394,'0'0'13919,"-25"21"-13120,-79 73-254,98-88-499,0 1-1,1 0 1,0 1-1,0-1 0,0 1 1,1 0-1,0 0 1,1 0-1,0 1 0,0-1 1,1 1-1,0 0 1,-1 15-1,-1-1 38,-4 19 23,1 0 1,3 1-1,1-1 0,3 1 1,1-1-1,8 55 0,-7-82-260,1 0-1,1 1 1,0-1-1,1-1 1,1 1-1,0-1 1,1 0 0,0 0-1,1-1 1,0 0-1,2 0 1,-1-1-1,1 0 1,1-1 0,0 0-1,1-1 1,0 0-1,0-1 1,1 0-1,14 7 1,27 6-3168,-4-4-2150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56.742"/>
    </inkml:context>
    <inkml:brush xml:id="br0">
      <inkml:brushProperty name="width" value="0.1" units="cm"/>
      <inkml:brushProperty name="height" value="0.1" units="cm"/>
      <inkml:brushProperty name="color" value="#E71224"/>
    </inkml:brush>
  </inkml:definitions>
  <inkml:trace contextRef="#ctx0" brushRef="#br0">0 62 4977,'0'0'14697,"5"-2"-14197,-1 0-455,-1 1 0,1 0 0,-1 0 0,1 0 1,-1 0-1,1 0 0,0 1 0,0 0 1,-1 0-1,1 0 0,0 0 0,-1 0 0,1 1 1,0 0-1,5 1 0,-6 0-23,-1-1 0,0 0 0,0 1 0,0 0 0,0-1 0,0 1 0,0 0 0,0 0 0,-1 0 0,1 0 0,-1 1 0,0-1 0,1 0 0,-1 1 0,0-1 0,0 1 0,0-1 0,-1 1 0,1-1 0,-1 1 0,1-1 0,-1 1 0,0 0 0,0-1 0,-1 6 0,2 22 187,0-18-143,0 1 1,-1-1-1,-1 1 0,0 0 1,-1-1-1,0 0 0,0 1 1,-2-1-1,1 0 0,-6 11 0,-11 14 24,20-38-89,0 1 0,0-1 0,-1 1 0,1-1 0,0 1 0,0 0 0,0-1 0,0 1 0,0 0 0,0-1 0,-1 1 1,1-1-1,0 1 0,0 0 0,0-1 0,-1 1 0,1 0 0,0 0 0,-1-1 0,1 1 0,0 0 0,-1 0 0,1-1 0,0 1 0,-1 0 0,1 0 0,0 0 1,-1-1-1,1 1 0,-1 0 0,1 0 0,0 0 0,-1 0 0,1 0 0,-1 0 0,1 0 0,0 0 0,-1 0 0,1 0 0,-1 0 0,1 0 0,0 0 0,-1 0 1,1 1-1,-1-1 0,1 0 0,0 0 0,-1 0 0,1 1 0,0-1 0,-1 0 0,1 0 0,0 1 0,-1-1 0,1 0 0,0 1 0,0-1 0,-1 0 0,1 1 1,0-1-1,0 0 0,0 1 0,-1 0 0,1-16 3,-1-1-35,1-1 1,1 1-1,0 0 0,1-1 1,1 1-1,1 0 0,6-20 0,7-9-130,-11 28 131,0 0-1,1 1 1,0 0-1,1 0 1,13-17-1,-20 32 21,0 1 1,-1 0-1,1-1 0,0 1 0,0 0 0,-1-1 0,1 1 0,0 0 0,0 0 0,0 0 0,-1 0 0,1 0 1,0 0-1,0 0 0,0 0 0,-1 0 0,1 0 0,0 1 0,0-1 0,0 0 0,-1 0 0,1 1 0,0-1 0,-1 1 1,1-1-1,0 0 0,-1 1 0,1-1 0,0 1 0,-1 0 0,1-1 0,-1 1 0,1-1 0,-1 1 0,1 0 1,0 1-1,7 64 90,-8-58-63,0 1 1,1 0 0,-1-1-1,2 1 1,-1-1-1,1 1 1,1-1-1,-1 0 1,1 0-1,1 0 1,0 0-1,8 12 1,-9-16-32,1 0 1,-1-1-1,1 0 0,0 0 1,0 0-1,0 0 1,1 0-1,-1-1 1,1 0-1,-1 0 1,1 0-1,0-1 1,0 1-1,0-1 0,5 1 1,-4-2-365,0 1 0,0-1-1,0 0 1,0-1 0,0 1 0,-1-1 0,10-3 0,15-11-4354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57.102"/>
    </inkml:context>
    <inkml:brush xml:id="br0">
      <inkml:brushProperty name="width" value="0.1" units="cm"/>
      <inkml:brushProperty name="height" value="0.1" units="cm"/>
      <inkml:brushProperty name="color" value="#E71224"/>
    </inkml:brush>
  </inkml:definitions>
  <inkml:trace contextRef="#ctx0" brushRef="#br0">1 1 11498,'0'0'11866,"38"30"-10639,126 103-362,-149-120-752,-1 0 0,0 1-1,0 1 1,-2 0 0,0 1 0,-1 0-1,0 1 1,12 28 0,-10-21-14,3 9 13,-1 1 1,-2 1-1,-2 0 0,0 1 1,-3 0-1,8 66 1,-14-72-47,-1 1-1,-1-1 1,-1 0 0,-2 1 0,-1-1 0,-1 0 0,-2-1 0,-18 51 0,-40 59-316,13-55-4692,40-69-1581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06.583"/>
    </inkml:context>
    <inkml:brush xml:id="br0">
      <inkml:brushProperty name="width" value="0.05" units="cm"/>
      <inkml:brushProperty name="height" value="0.05" units="cm"/>
      <inkml:brushProperty name="color" value="#FFFFFF"/>
    </inkml:brush>
  </inkml:definitions>
  <inkml:trace contextRef="#ctx0" brushRef="#br0">497 0 640,'0'0'18907,"-5"0"-18407,-1 0-482,-1 1 0,1-1 0,0 1 0,0 1 0,-1-1 0,1 1 0,0 0 1,0 0-1,1 1 0,-1 0 0,-5 3 0,3 0-18,0-1 0,0 2 0,1-1-1,0 1 1,0 0 0,-8 13 0,2 0-8,0 1 0,2 0-1,0 1 1,2 0 0,-8 24 0,8-13 10,1 1 0,1-1 0,-4 64 0,9 105 30,3-112 4,0 23-41,-3 141 12,0-226-3,-1 0 0,-2-1 0,0 1-1,-13 34 1,5-25 14,-2-2 1,-29 54-1,38-79 16,0-1-1,0 1 1,-1-1 0,0-1 0,-17 16 0,20-21-5,0 1 1,-1-1-1,1 0 1,-1-1 0,1 1-1,-1-1 1,0 0-1,0 0 1,0 0 0,-1-1-1,1 1 1,0-2-1,0 1 1,-8 0 0,12-1-111,2-4-101,3-5-489,0 1 1,1 1-1,-1-1 1,2 0 0,-1 1-1,7-7 1,21-25-6945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07.211"/>
    </inkml:context>
    <inkml:brush xml:id="br0">
      <inkml:brushProperty name="width" value="0.05" units="cm"/>
      <inkml:brushProperty name="height" value="0.05" units="cm"/>
      <inkml:brushProperty name="color" value="#FFFFFF"/>
    </inkml:brush>
  </inkml:definitions>
  <inkml:trace contextRef="#ctx0" brushRef="#br0">3 11 11378,'0'0'9669,"-3"0"-9377,25 1-56,33 6-1,5 1-160,54-5-499,-108-3 282,3 0-753,-1 0 0,1-1 0,-1 0 0,1-1 0,-1 1 0,0-1 0,16-7 0,2-5-6935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07.572"/>
    </inkml:context>
    <inkml:brush xml:id="br0">
      <inkml:brushProperty name="width" value="0.05" units="cm"/>
      <inkml:brushProperty name="height" value="0.05" units="cm"/>
      <inkml:brushProperty name="color" value="#FFFFFF"/>
    </inkml:brush>
  </inkml:definitions>
  <inkml:trace contextRef="#ctx0" brushRef="#br0">1 369 10458,'0'0'7499,"12"-24"-6827,-1 1-504,73-125 889,-63 115-719,1 1 1,53-57 0,-72 87-340,-1 0 0,1 0 0,0 0 0,0 0 0,0 0 0,1 1 0,-1-1 0,0 1 0,4-1 0,-5 2-1,-1-1 0,0 1 0,0 0 0,0-1 0,1 1 0,-1 0 0,0 0 0,0 0 0,1 0 0,-1 0 0,0 0 0,0 1 0,1-1 0,-1 0 0,0 1 0,0-1 0,0 0 0,0 1 0,0 0 0,1-1 0,-1 1 0,0 0 0,0-1 0,0 1 0,-1 0 0,1 0 0,0 0 0,0 0 0,1 1 0,0 3 14,1 1 0,-1 0 0,0-1 0,-1 1 0,1 0 0,-1 0 0,0 9 1,0 45 43,-1-34-47,-1-14 330,-3 20 1,1-11-1683,2 0-6067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08.342"/>
    </inkml:context>
    <inkml:brush xml:id="br0">
      <inkml:brushProperty name="width" value="0.05" units="cm"/>
      <inkml:brushProperty name="height" value="0.05" units="cm"/>
      <inkml:brushProperty name="color" value="#FFFFFF"/>
    </inkml:brush>
  </inkml:definitions>
  <inkml:trace contextRef="#ctx0" brushRef="#br0">11 279 6705,'0'0'11462,"-3"0"-11000,-4 0-105,15-4-65,5-2-71,15-11 340,44-32 0,-43 28-436,32-26 1,75-72 1,-131 114-113,-4 4-11,-1 0-1,1 0 0,-1 1 1,1-1-1,0 0 1,0 1-1,-1-1 1,1 0-1,0 1 0,0-1 1,0 1-1,0-1 1,0 1-1,0 0 0,0-1 1,-1 1-1,1 0 1,2 0-1,-3 0-2,1 0-1,-1 0 1,0 1-1,1-1 0,-1 0 1,0 1-1,1-1 1,-1 0-1,0 1 1,0-1-1,0 0 1,1 1-1,-1-1 0,0 0 1,0 1-1,0-1 1,0 1-1,0-1 1,1 1-1,-1-1 1,0 0-1,0 1 0,0-1 1,0 1-1,-1-1 1,1 1-1,0-1 1,0 0-1,0 1 1,0 0-1,0 4-2,-1 27-175,5 89 469,-3-107-998,2 1 1,-1-1 0,2 0-1,0 0 1,1-1 0,8 19-1,5 0-5138</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09.347"/>
    </inkml:context>
    <inkml:brush xml:id="br0">
      <inkml:brushProperty name="width" value="0.05" units="cm"/>
      <inkml:brushProperty name="height" value="0.05" units="cm"/>
      <inkml:brushProperty name="color" value="#FFFFFF"/>
    </inkml:brush>
  </inkml:definitions>
  <inkml:trace contextRef="#ctx0" brushRef="#br0">1 725 6249,'0'0'9433,"30"-8"-8570,98-33-164,-116 36-615,-1 0 0,-1-1 0,1 0 0,-1 0 0,17-15 0,22-21 100,-1-3 0,-3-2 0,-2-2 0,-1-2 0,34-56 0,-60 81-109,25-51-1,-36 64-9,0 0 1,-1 0-1,0 0 0,-1 0 0,0-1 0,0-18 0,-2-19 373,-1 50-432,0 0 0,0 0 0,0 0 0,0 1 0,0-1 0,0 0 0,0 0-1,-1 0 1,1 1 0,0-1 0,0 0 0,-1 0 0,1 1 0,0-1 0,-1 0 0,1 1 0,-1-1 0,1 0 0,-1 1 0,1-1 0,-1 0 0,1 1 0,-1-1 0,0 0 0,-1 1-7,1 0 0,0-1 0,0 1 1,-1 0-1,1 0 0,0 0 1,0 0-1,-1 0 0,1 0 1,0 0-1,0 0 0,-1 1 0,1-1 1,0 0-1,-2 2 0,0-1-8,1 0 1,-1 0-1,1 0 0,0 1 0,0-1 0,0 1 1,0 0-1,0 0 0,0-1 0,0 1 1,-2 3-1,-15 27-62,15-24 67,-15 30 30,2 0 0,-24 82-1,-5 90 70,21 26-13,19 3-71,6-172-14,-2-2-251,-15 110 0,12-149 157,-1 0 0,-1 0-1,-1 0 1,-2-1 0,0 0 0,-26 42-1,22-45 83,-22 27 0,31-43 25,1-1 0,-2 0 1,1 0-1,0 0 1,-1-1-1,0 1 1,0-1-1,0-1 0,-10 5 1,12-7 19,1 0 1,-1 0-1,1 0 1,-1-1-1,-6 1 0,9-1-23,-1 0 0,1 0 0,0 0 0,-1 0-1,1 0 1,0-1 0,-1 1 0,1 0 0,0-1-1,0 1 1,0-1 0,-1 0 0,1 1 0,0-1-1,0 0 1,0 0 0,0 1 0,0-1 0,-1-2-1,-1-2 7,-1 0 0,2-1 0,-1 0 0,1 0 0,0 1 0,0-1 0,1-1 0,-2-7-1,0-8 28,1-25-1,1 43-36,0-21 41,2 0 0,5-48-1,-4 63-50,0 1 0,1-1 1,0 1-1,1 0 0,0 0 0,0 0 0,1 0 0,0 1 1,1-1-1,0 1 0,7-8 0,18-13-743,1 1-1,44-30 1,-11 12-3904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0.402"/>
    </inkml:context>
    <inkml:brush xml:id="br0">
      <inkml:brushProperty name="width" value="0.1" units="cm"/>
      <inkml:brushProperty name="height" value="0.1" units="cm"/>
      <inkml:brushProperty name="color" value="#FFFFFF"/>
    </inkml:brush>
  </inkml:definitions>
  <inkml:trace contextRef="#ctx0" brushRef="#br0">1 0 11923,'0'0'9850,"8"33"-8715,31 111-81,-29-111-587,3-1-1,26 53 1,2 4 146,-21-39-457,-3 0 0,-2 0-1,-3 2 1,-1-1 0,3 56 0,-10-38-104,-10 137 1,1-181-316,-1 0-1,-2 0 0,0-1 1,-17 33-1,10-23-1457,-5 3-4502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09.974"/>
    </inkml:context>
    <inkml:brush xml:id="br0">
      <inkml:brushProperty name="width" value="0.05" units="cm"/>
      <inkml:brushProperty name="height" value="0.05" units="cm"/>
      <inkml:brushProperty name="color" value="#FFFFFF"/>
    </inkml:brush>
  </inkml:definitions>
  <inkml:trace contextRef="#ctx0" brushRef="#br0">358 0 6729,'0'0'12012,"-27"27"-11230,27-27-782,-113 118 661,104-107-564,0 1-1,0-1 0,1 1 0,1 1 1,-7 13-1,-14 37 324,3 2-1,-34 132 1,42-112-360,-13 167 0,28-204-165,6 94 0,-3-134 7,0-1-1,1 0 1,0 0-1,0 0 0,1 0 1,0 0-1,0 0 1,0 0-1,1-1 0,0 0 1,0 1-1,6 4 1,-4-4-327,1-1 0,0 0 0,0 0 1,0-1-1,1 0 0,-1 0 0,1-1 1,1 0-1,9 4 0,-7-5-1217,0 0-1,16 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10.916"/>
    </inkml:context>
    <inkml:brush xml:id="br0">
      <inkml:brushProperty name="width" value="0.05" units="cm"/>
      <inkml:brushProperty name="height" value="0.05" units="cm"/>
      <inkml:brushProperty name="color" value="#FFFFFF"/>
    </inkml:brush>
  </inkml:definitions>
  <inkml:trace contextRef="#ctx0" brushRef="#br0">0 443 4657,'0'0'10482,"26"-16"-9571,83-57-221,-103 68-625,0-1 0,0 1 0,0-1 0,-1 0 0,0 0 0,0-1 0,0 0 0,3-7 0,7-13 338,-2-2 0,0 0 1,8-33-1,-14 40-29,-2 0 0,0 0-1,-2-1 1,2-32 0,-6 117-377,4 0-1,12 79 0,-6-94-67,-3 0 0,0 67 0,-5-107 63,-2 8 53,1-15-38,0 1 0,0-1 0,0 0 0,-1 1 0,1-1 1,0 1-1,0-1 0,-1 0 0,1 1 0,0-1 0,0 0 0,-1 1 1,1-1-1,0 0 0,-1 1 0,1-1 0,0 0 0,-1 0 1,1 1-1,-1-1 0,1 0 0,0 0 0,-1 0 0,1 0 0,-1 0 1,1 1-1,-1-1 0,0 0 0,-2 0 28,-1 0 0,0 0 0,0-1 0,0 1 0,1-1 0,-1 0 0,0 0 0,0 0 0,1 0 0,-1 0-1,1-1 1,-1 0 0,1 0 0,0 0 0,0 0 0,0 0 0,0-1 0,0 1 0,-5-7 0,3 4-59,1-1-1,-1 0 1,1 0 0,0-1 0,1 1-1,0-1 1,0 0 0,0 0-1,-2-11 1,3 1-1864,3 7-3308</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11.261"/>
    </inkml:context>
    <inkml:brush xml:id="br0">
      <inkml:brushProperty name="width" value="0.05" units="cm"/>
      <inkml:brushProperty name="height" value="0.05" units="cm"/>
      <inkml:brushProperty name="color" value="#FFFFFF"/>
    </inkml:brush>
  </inkml:definitions>
  <inkml:trace contextRef="#ctx0" brushRef="#br0">0 0 10242,'0'0'5289,"104"180"-4088,-65-108-369,-1 5-416,-5 9-224,-12 7-88,-9 1-72,-12 2 16,0-2-24,-15-9 48,-15-7 56,-3-9-40,4-13-64,-1-5-24,9-13-1512,3-14-2729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12.078"/>
    </inkml:context>
    <inkml:brush xml:id="br0">
      <inkml:brushProperty name="width" value="0.05" units="cm"/>
      <inkml:brushProperty name="height" value="0.05" units="cm"/>
      <inkml:brushProperty name="color" value="#FFFFFF"/>
    </inkml:brush>
  </inkml:definitions>
  <inkml:trace contextRef="#ctx0" brushRef="#br0">271 468 9402,'0'0'9589,"-17"-4"-8866,-54-12-58,68 15-623,-1 1 0,0-1 1,1 1-1,-1-1 0,0 1 0,1 0 1,-1 1-1,0-1 0,1 1 0,-1-1 1,1 1-1,-1 0 0,1 0 0,-1 1 0,1-1 1,-1 1-1,1 0 0,-4 3 0,1 0-29,1 0-1,0 0 0,0 1 1,0 0-1,1 0 0,-5 10 0,6-11-2,-7 12-8,1 0 1,1 1-1,1 0 1,1 1-1,0 0 1,-5 29-1,6-8-169,1 1-1,1 44 0,3-82 122,0 0 1,0 0-1,0 0 0,0 1 1,1-1-1,-1 0 0,1 0 1,0 0-1,0 0 0,0 0 1,0 0-1,2 3 0,-1-4 14,-1-1 0,1 0-1,-1 1 1,1-1 0,-1 0 0,1 0-1,0 0 1,-1 0 0,1 0 0,0-1 0,0 1-1,0 0 1,0-1 0,0 1 0,-1-1-1,1 0 1,0 0 0,0 0 0,0 0-1,3 0 1,-1 0 12,0-1 0,1 1 0,-1-1-1,0 0 1,0 0 0,0 0 0,0-1 0,0 0-1,0 1 1,0-1 0,-1 0 0,1-1 0,-1 1-1,1-1 1,5-5 0,2-4 21,0-1 1,17-25-1,-22 29-1,27-43 211,-1-2 0,-4-1 0,-1-1-1,-3-1 1,-3-1 0,-2-1-1,-2-1 1,-4-1 0,-2 0 0,-2 0-1,0-99 1,-6 339-248,-3-155 38,-7 178 68,-6-69-1220,4 159-1,9-287 536,0 1 0,1-1 1,-1 1-1,3 6 0,-2-9-114,0-1 1,1 1-1,-1 0 1,1-1-1,-1 1 1,4 2-1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12.642"/>
    </inkml:context>
    <inkml:brush xml:id="br0">
      <inkml:brushProperty name="width" value="0.05" units="cm"/>
      <inkml:brushProperty name="height" value="0.05" units="cm"/>
      <inkml:brushProperty name="color" value="#FFFFFF"/>
    </inkml:brush>
  </inkml:definitions>
  <inkml:trace contextRef="#ctx0" brushRef="#br0">1 495 6369,'0'0'9825,"12"-6"-8643,-3 3-999,0-1 0,0-1 0,0 0 1,-1 0-1,0 0 0,0-1 0,0-1 1,-1 1-1,13-15 0,-6 1-37,-1 0-1,-1 0 1,0-1-1,-2-1 1,0 0 0,-2 0-1,6-25 1,-6 12-78,-1 0 0,-2-1-1,1-71 1,-6 92-304,2 35-452,-1-1 687,26 181-282,14-1 339,-36-181-47,-3-11-1,-1 0-1,1 0 0,-1 0 0,0 9 1,-1-16 13,0 0 0,0 1 0,0-1 0,0 0 0,0 1 0,0-1 0,-1 0 0,1 1 0,0-1 0,0 0 0,0 1 0,0-1 0,-1 0 0,1 1 0,0-1 0,0 0 0,-1 0 0,1 1 0,0-1 0,0 0 0,-1 0 0,1 0 0,0 1 0,-1-1 0,1 0 0,0 0 0,-1 0 0,1 0 0,0 0 0,-1 1 0,1-1 0,-1 0 0,-14 0 374,10 0-307,-76 0 725,79 0-821,1 0 5,0 0 0,0 0 0,0 0-1,0 0 1,0 0 0,0 0 0,0 0 0,0-1 0,0 1 0,-2-1 0,2 1-39,1-1 1,0 1-1,-1-1 1,1 1-1,0-1 0,-1 0 1,1 1-1,0-1 1,0 1-1,0-1 1,-1 1-1,1-1 1,0 0-1,0 1 1,0-1-1,0 0 1,0 1-1,0-1 1,0 1-1,0-1 1,1-1-1,-1 0-476,0-1-1,0 0 1,1 1-1,0-1 1,-1 1-1,1-1 1,2-4 0,1 2-2214,0-1 0,0 0 1,7-6-1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13.380"/>
    </inkml:context>
    <inkml:brush xml:id="br0">
      <inkml:brushProperty name="width" value="0.05" units="cm"/>
      <inkml:brushProperty name="height" value="0.05" units="cm"/>
      <inkml:brushProperty name="color" value="#FFFFFF"/>
    </inkml:brush>
  </inkml:definitions>
  <inkml:trace contextRef="#ctx0" brushRef="#br0">1 144 9722,'0'0'8034,"17"-23"-7231,55-68-269,-69 88-504,-1 0-1,1 0 0,0 0 1,0 1-1,0-1 0,0 1 0,1 0 1,-1 0-1,6-2 0,-6 3-8,-1 1 0,0-1 0,1 1 0,-1 0 0,1-1 0,-1 1-1,1 1 1,4-1 0,4 1 44,8-1 15,-3 0 32,-1 0 0,23 4 0,-32-3-80,0 1 1,0-1-1,0 2 1,0-1-1,-1 0 1,1 1 0,-1 0-1,1 1 1,6 4-1,5 8 119,24 27 1,-19-20-87,-20-21-70,-1-1-1,1 1 0,0 0 1,0-1-1,0 0 0,0 1 1,0-1-1,0 0 0,0 0 1,1 0-1,-1 0 0,0-1 1,1 1-1,-1-1 0,0 1 1,1-1-1,-1 0 0,1 0 1,-1 0-1,0 0 0,1 0 1,-1 0-1,1-1 0,-1 1 0,0-1 1,4-1-1,1-1-190,0-1 0,0 0 1,0 0-1,0 0 0,-1-1 0,8-6 0,-1-1-1540,15-17 1,6-16-5240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13.803"/>
    </inkml:context>
    <inkml:brush xml:id="br0">
      <inkml:brushProperty name="width" value="0.05" units="cm"/>
      <inkml:brushProperty name="height" value="0.05" units="cm"/>
      <inkml:brushProperty name="color" value="#FFFFFF"/>
    </inkml:brush>
  </inkml:definitions>
  <inkml:trace contextRef="#ctx0" brushRef="#br0">0 94 7514,'2'1'9302,"-1"-1"-9184,0 0 0,0 0 0,0 0 0,0 0 0,0 0 1,0-1-1,0 1 0,0 0 0,0 0 0,0-1 0,0 1 1,-1 0-1,1-1 0,0 1 0,0-1 0,1-1 1,18-14 465,-7 5-261,-1 3-223,1 0 0,0 1-1,0 1 1,1 0 0,0 0-1,0 1 1,0 1 0,1 1 0,-1 0-1,1 1 1,0 0 0,22 1-1,-29 1-92,3-1 14,1 2-1,-1-1 1,0 1 0,1 1-1,13 3 1,5 6 36,52 28-1,-4-2-6502,-45-25-1907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16.913"/>
    </inkml:context>
    <inkml:brush xml:id="br0">
      <inkml:brushProperty name="width" value="0.05" units="cm"/>
      <inkml:brushProperty name="height" value="0.05" units="cm"/>
      <inkml:brushProperty name="color" value="#FFFFFF"/>
    </inkml:brush>
  </inkml:definitions>
  <inkml:trace contextRef="#ctx0" brushRef="#br0">123 74 8602,'0'0'10411,"0"-1"-10171,0 0-177,0 1 0,0 0 0,0 0 0,0 0 0,0 0 0,0-1-1,0 1 1,0 0 0,0 0 0,0 0 0,0 0 0,0-1 0,0 1 0,0 0-1,0 0 1,0 0 0,0-1 0,0 1 0,0 0 0,0 0 0,0 0-1,0 0 1,0-1 0,0 1 0,-1 0 0,1 0 0,0 0 0,0 0-1,0-1 1,0 1 0,0 0 0,0 0 0,-1 0 0,1 0 0,0 0-1,0 0 1,0 0 0,0 0 0,-1 0 0,1-1 0,0 1 0,0 0-1,-1 0 1,0 1 15,1 0-1,-1-1 1,0 1-1,0 0 1,1-1-1,-1 1 1,0 0-1,1 0 1,-1 0-1,1 0 0,-2 1 1,-15 33-63,1 1 1,-20 73 0,25-71-18,2 2 1,1-1 0,2 1-1,0 52 1,6-84 31,0-6-46,-1 0-1,1 0 1,0 0 0,1 0 0,-1 0 0,0 0 0,0 0-1,1-1 1,1 5 0,-2-6 4,1 1 0,0 0 0,-1-1 0,1 1 0,0-1 0,0 0 0,-1 1 0,1-1 0,0 1 0,0-1 0,0 0 1,0 0-1,-1 0 0,1 1 0,0-1 0,0 0 0,0 0 0,0 0 0,0 0 0,0 0 0,-1-1 0,1 1 0,0 0 0,1-1 0,1 1 4,-1-1 0,1 0 0,-1 0 0,1 0 1,-1 0-1,1 0 0,-1-1 0,0 1 0,0-1 0,0 1 0,0-1 0,0 0 0,0 0 0,0 0 0,1-2 0,5-6 23,11-21 0,-12 19-9,14-28 79,-2-2-1,-2 0 1,15-53-1,-30 91-69,-1 5-28,-1 4-38,-1 55-87,3 91 188,-1-141-57,0-1 1,1 1-1,0-1 1,1 1-1,0-1 1,0 0 0,5 10-1,-6-16-4,-1 0-1,1 0 0,0 0 1,0 0-1,0 0 1,1 0-1,-1 0 1,0-1-1,1 1 1,0-1-1,0 1 1,0-1-1,0 0 0,0 0 1,0-1-1,0 1 1,1-1-1,-1 1 1,0-1-1,1 0 1,5 1-1,-5-2-3,-1 0 0,1 0 0,-1 0-1,1 0 1,-1 0 0,1-1 0,-1 1 0,7-3 0,-7 2 7,-1-1 1,1 1-1,-1-1 1,0 1-1,0-1 1,1 0-1,-1 0 0,0 0 1,-1-1-1,1 1 1,2-3-1,7-13 12,1-1 0,-2-1 0,-1 0 0,0 0 0,10-40-1,-6 6 69,7-61 0,1-122 296,-22 293-4126,-7-9-1943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19.062"/>
    </inkml:context>
    <inkml:brush xml:id="br0">
      <inkml:brushProperty name="width" value="0.05" units="cm"/>
      <inkml:brushProperty name="height" value="0.05" units="cm"/>
      <inkml:brushProperty name="color" value="#FFFFFF"/>
    </inkml:brush>
  </inkml:definitions>
  <inkml:trace contextRef="#ctx0" brushRef="#br0">1 264 3689,'0'0'15722,"9"-13"-15570,2-3-109,49-65 238,-38 54 17,71-95 1558,-88 118-1617,-3 6-60,0 11-58,-1-9-171,2 50 149,-2 54-1,-2-46-59,1 41-20,0-60-3521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27.305"/>
    </inkml:context>
    <inkml:brush xml:id="br0">
      <inkml:brushProperty name="width" value="0.05" units="cm"/>
      <inkml:brushProperty name="height" value="0.05" units="cm"/>
      <inkml:brushProperty name="color" value="#FFFFFF"/>
    </inkml:brush>
  </inkml:definitions>
  <inkml:trace contextRef="#ctx0" brushRef="#br0">4 1 6913,'0'0'11987,"-3"192"-11595,3-133 24,0-3-80,3-5-88,-3-5-112,3-9-72,-3-8-64,0-7-32,8-9-952,-2-10-1688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1.172"/>
    </inkml:context>
    <inkml:brush xml:id="br0">
      <inkml:brushProperty name="width" value="0.1" units="cm"/>
      <inkml:brushProperty name="height" value="0.1" units="cm"/>
      <inkml:brushProperty name="color" value="#FFFFFF"/>
    </inkml:brush>
  </inkml:definitions>
  <inkml:trace contextRef="#ctx0" brushRef="#br0">171 726 9674,'0'0'10094,"-6"-13"-9303,-24-40-318,29 53-466,1-1 0,0 1-1,-1-1 1,1 0-1,-1 1 1,1-1 0,-1 1-1,1-1 1,-1 1-1,1 0 1,-1-1-1,1 1 1,-1-1 0,0 1-1,1 0 1,-1-1-1,0 1 1,1 0 0,-1 0-1,0 0 1,1-1-1,-1 1 1,0 0-1,1 0 1,-1 0 0,0 0-1,0 0 1,1 0-1,-1 1 1,0-1 0,1 0-1,-1 0 1,0 0-1,1 1 1,-1-1-1,0 0 1,1 1 0,-1-1-1,1 0 1,-1 1-1,1-1 1,-1 1 0,0-1-1,1 1 1,0-1-1,-1 2 1,-20 31 78,16-22-49,-7 9-24,1 1 0,1 0 1,1 1-1,1 0 0,0 1 0,2-1 0,1 1 0,1 1 0,0-1 0,2 1 1,1 24-1,1-45-18,0-1 1,1 1 0,-1-1 0,1 0 0,-1 1 0,1-1-1,0 0 1,0 1 0,0-1 0,0 0 0,1 0 0,-1 0-1,1 0 1,-1 0 0,1 0 0,-1 0 0,1 0 0,0-1 0,0 1-1,0-1 1,0 1 0,0-1 0,0 0 0,0 0 0,1 0-1,-1 0 1,0 0 0,1-1 0,-1 1 0,1 0 0,-1-1-1,0 0 1,1 0 0,-1 0 0,1 0 0,-1 0 0,1 0-1,-1 0 1,1-1 0,-1 1 0,0-1 0,1 0 0,-1 0-1,0 0 1,0 0 0,5-3 0,-2-1 12,1-1 0,-1 0 0,0 0 0,0 0 0,-1-1 0,0 0 0,6-11 0,-3 3 9,17-34 12,-2-2 1,-3 0-1,-1-1 0,-3-1 1,-3 0-1,11-101 1,-5-293 58,-18 394-93,-10 321 109,10-181-100,5-2-1,3 1 1,3-1 0,5 0 0,34 108 0,-45-177-351,1 0 0,1 0 0,14 25 1,-16-34-670,0 0 0,1-1 1,-1 1-1,13 10 0,4-2-5168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27.666"/>
    </inkml:context>
    <inkml:brush xml:id="br0">
      <inkml:brushProperty name="width" value="0.05" units="cm"/>
      <inkml:brushProperty name="height" value="0.05" units="cm"/>
      <inkml:brushProperty name="color" value="#FFFFFF"/>
    </inkml:brush>
  </inkml:definitions>
  <inkml:trace contextRef="#ctx0" brushRef="#br0">1 1 5449,'0'0'13731,"107"5"-13403,-54-2-112,13-3-88,29 2-128,-12 4-2240,-15-4-5522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28.828"/>
    </inkml:context>
    <inkml:brush xml:id="br0">
      <inkml:brushProperty name="width" value="0.05" units="cm"/>
      <inkml:brushProperty name="height" value="0.05" units="cm"/>
      <inkml:brushProperty name="color" value="#FFFFFF"/>
    </inkml:brush>
  </inkml:definitions>
  <inkml:trace contextRef="#ctx0" brushRef="#br0">27 66 3929,'0'0'12957,"-1"18"-12514,-4 117 863,-4-26-112,-3 78-420,12-186-777,0-1-1,0 0 1,0 0-1,0 0 1,0 0-1,0 0 1,0 0-1,0 0 1,0 0-1,0 1 1,0-1-1,0 0 1,0 0-1,0 0 1,0 0-1,1 0 1,-1 0-1,0 0 1,0 0-1,0 0 1,0 1-1,0-1 1,0 0-1,0 0 1,0 0 0,0 0-1,0 0 1,1 0-1,-1 0 1,0 0-1,0 0 1,0 0-1,0 0 1,0 0-1,0 0 1,0 0-1,0 0 1,1 0-1,-1 0 1,0 0-1,0 0 1,0 0-1,0 0 1,0 0-1,0 0 1,0 0-1,1 0 1,-1 0-1,0 0 1,0 0-1,0 0 1,0 0 0,2-1-25,1 1 30,-1-1-1,1 0 1,-1 0 0,1 0-1,-1 0 1,1 0-1,-1 0 1,0-1 0,1 1-1,-1-1 1,0 0 0,0 1-1,2-3 1,25-32 49,-22 26-57,14-17 80,-2-2-1,-2 0 1,0-1 0,19-50-1,-30 117 305,-4-21-356,0 0 1,1 0 0,1 1 0,8 22 0,-10-34-24,1 0 0,-1 0 0,1 0 0,0-1 0,0 1 0,1-1 0,5 6 0,-7-7-1,1-1 0,0 0 0,0 0 0,0 0 1,0 0-1,0-1 0,0 1 0,0-1 0,1 0 1,-1 1-1,0-2 0,7 2 0,-2-1-17,0 0-1,0-1 0,15-1 1,-19 1 15,-1-1-1,1 1 1,-1-1 0,0 0 0,1-1-1,-1 1 1,0 0 0,0-1 0,0 0-1,0 0 1,3-2 0,1-2-3,0-1 0,0 0 0,-1 0-1,-1 0 1,1-1 0,-1 0 0,6-12 0,-5 7 15,0-1 0,-1 1 0,-1-1 1,3-18-1,-2-9 86,-1-1 1,-2-57 0,-3 71-30,2 2 20,0 14 0,-1 0-1,-2-19 1,0 90-4751,7-17 361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29.283"/>
    </inkml:context>
    <inkml:brush xml:id="br0">
      <inkml:brushProperty name="width" value="0.05" units="cm"/>
      <inkml:brushProperty name="height" value="0.05" units="cm"/>
      <inkml:brushProperty name="color" value="#FFFFFF"/>
    </inkml:brush>
  </inkml:definitions>
  <inkml:trace contextRef="#ctx0" brushRef="#br0">1 109 7762,'0'0'13983,"14"-17"-13365,-14 17-618,59-72 339,-57 70-322,0 0-1,0 0 1,0 0-1,0 1 1,0-1 0,1 0-1,-1 1 1,6-3-1,-7 4-6,0 0 1,1-1-1,-1 1 0,0 0 0,1 0 0,-1 0 1,0 0-1,1 0 0,-1 0 0,2 1 0,4 0 36,-6-2-42,1 1-1,-1 0 1,0 0 0,0 0-1,0 1 1,1-1 0,-1 0-1,0 0 1,0 1 0,0-1 0,0 1-1,1-1 1,-1 1 0,0-1-1,0 1 1,0 0 0,0-1-1,0 1 1,1 2 0,-1-2 0,0 1-1,0 0 1,0-1 0,-1 1 0,1 0 0,-1 0 0,1 0 0,-1 0 0,0 0-1,0-1 1,1 1 0,-2 3 0,1 3 58,1-2-30,-1-1 0,0 1 0,-1-1-1,1 0 1,-1 1 0,0-1 0,0 1-1,-1-1 1,-4 10 0,-42 63 192,42-69-254,4-5 91,0-1 1,0 0 0,0 1-1,0-1 1,1 1 0,-1-1-1,1 1 1,0 0 0,0 0-1,0-1 1,0 9 0,1-7-47,0 8-6,0-12-11,0-1 1,0 0 0,0 1 0,0-1 0,0 1 0,0-1 0,0 0 0,0 1 0,0-1 0,0 0 0,1 1 0,-1-1 0,0 0 0,0 0 0,0 1 0,1-1 0,-1 0 0,0 1 0,0-1 0,1 0 0,-1 0 0,0 0 0,0 1 0,1-1 0,-1 0 0,0 0 0,1 0 0,-1 0 0,0 1 0,1-1 0,15 1-19,0-1 1,0 0-1,0-1 1,22-4-1,61-18-1015,-37 6-2175,-7 3-3347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3.098"/>
    </inkml:context>
    <inkml:brush xml:id="br0">
      <inkml:brushProperty name="width" value="0.05" units="cm"/>
      <inkml:brushProperty name="height" value="0.05" units="cm"/>
      <inkml:brushProperty name="color" value="#FFFFFF"/>
    </inkml:brush>
  </inkml:definitions>
  <inkml:trace contextRef="#ctx0" brushRef="#br0">72 1 7162,'0'0'12282,"-42"144"-11778,30-82-200,3-1-64,3-7-232,3-6 136,3-8-96,0-8-48,0-11-144,0-2-1400,0-8-2497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3.460"/>
    </inkml:context>
    <inkml:brush xml:id="br0">
      <inkml:brushProperty name="width" value="0.05" units="cm"/>
      <inkml:brushProperty name="height" value="0.05" units="cm"/>
      <inkml:brushProperty name="color" value="#FFFFFF"/>
    </inkml:brush>
  </inkml:definitions>
  <inkml:trace contextRef="#ctx0" brushRef="#br0">1 3 1088,'0'0'18116,"98"-3"-17572,-42 3-392,7 0-56,8 0-96,33 0-1472,-18 0-2953,-9 0-4545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3.931"/>
    </inkml:context>
    <inkml:brush xml:id="br0">
      <inkml:brushProperty name="width" value="0.05" units="cm"/>
      <inkml:brushProperty name="height" value="0.05" units="cm"/>
      <inkml:brushProperty name="color" value="#FFFFFF"/>
    </inkml:brush>
  </inkml:definitions>
  <inkml:trace contextRef="#ctx0" brushRef="#br0">16 138 10610,'0'0'11173,"-1"11"-10902,-2 20-57,-8 127 350,11-44-512,0-111-56,0 0 1,0-1 0,0 1-1,1 0 1,-1 0 0,1-1 0,-1 1-1,1-1 1,0 1 0,0-1-1,0 1 1,3 4 0,-3-6-8,1 1-1,-1-1 1,1 0-1,-1 0 1,1 1 0,0-1-1,-1 0 1,1 0 0,0 0-1,0-1 1,-1 1-1,1 0 1,0-1 0,0 1-1,0-1 1,0 0 0,0 1-1,3-1 1,-1 0-5,0 0 0,0 1 0,0-1 0,0-1 0,0 1 0,0-1 0,1 1 0,-1-1 0,0 0 1,-1-1-1,1 1 0,0-1 0,0 1 0,-1-1 0,1 0 0,0-1 0,-1 1 0,5-5 0,13-13-23,32-38-1,-44 47 63,0-1 0,-1-1 0,0 1 0,-1-1 0,6-17 0,-13 30-22,1-1 1,-1 0 0,0 1-1,0-1 1,1 1 0,-1-1-1,0 0 1,1 1 0,-1-1-1,1 1 1,-1-1 0,0 1-1,1-1 1,-1 1-1,2-1 1,-2 1-2,1 0 0,-1 0 0,0 0 0,1-1 0,-1 1 0,0 0 0,1 0 0,-1 0 0,0 0 0,1 0 0,-1 0 0,0 1 0,1-1 0,-1 0 0,0 0 0,1 0-1,-1 0 1,0 0 0,0 0 0,1 1 0,-1-1 0,2 1-3,0 1-1,-1-1 1,1 1-1,-1 0 1,1-1-1,1 4 1,-2-4 2,1 3 1,4 5-5,1 0 0,0-1 0,8 8 1,-13-14 2,1 0 0,-1 0 0,1 0 0,-1 0 1,1-1-1,0 1 0,0-1 0,-1 1 0,1-1 1,0 0-1,0 0 0,0-1 0,1 1 0,-1-1 1,4 1-1,-2-1-1,1 0 1,-1 0-1,1-1 0,-1 0 1,7-1-1,-10 1 4,0 1 0,-1-1 0,1 0 0,0 0 0,-1 0 0,1 0 0,-1 0 0,1 0 0,-1-1 0,1 1 0,-1 0 0,0-1 0,0 1 0,0-1 0,0 0 0,0 1 0,0-1-1,1-3 1,1-2 24,-1-1 0,0 0 0,0 1-1,-1-1 1,1-11 0,-3-43 132,1 30-120,0-10 39,-2 0-1,-14-79 1,16 130-6288,0 11 969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4.465"/>
    </inkml:context>
    <inkml:brush xml:id="br0">
      <inkml:brushProperty name="width" value="0.05" units="cm"/>
      <inkml:brushProperty name="height" value="0.05" units="cm"/>
      <inkml:brushProperty name="color" value="#FFFFFF"/>
    </inkml:brush>
  </inkml:definitions>
  <inkml:trace contextRef="#ctx0" brushRef="#br0">118 39 10762,'0'0'9618,"16"-6"-9207,55-19-81,-45 18-150,-24 7-160,-1 0-1,0-1 1,0 1-1,0 1 1,0-1-1,0 0 1,0 0-1,0 0 0,1 1 1,0-1-1,-2 1-12,1-1-1,0 0 1,-1 1 0,1-1-1,-1 1 1,1-1-1,-1 1 1,1-1 0,-1 1-1,1-1 1,-1 1 0,0-1-1,1 1 1,-1-1-1,0 1 1,0 0 0,1-1-1,-1 1 1,0 0-1,0-1 1,0 1 0,1 1-1,-1 17 105,0-14-63,0-2-25,0 0-1,0 0 1,-1 1 0,1-1 0,-1 0-1,0 0 1,0 0 0,0 0-1,0 0 1,-1 0 0,1 0 0,-1-1-1,-2 4 1,-1 1 41,-1-1-1,0 0 1,-10 8 0,8-7-14,-15 16 0,22-22-60,0 0 0,0 0 0,0 0-1,0 1 1,1-1 0,-1 0 0,0 1-1,1-1 1,-1 1 0,0 2-1,1-4 3,0 1 0,0 0-1,0-1 1,0 1 0,0-1-1,0 1 1,0 0-1,1-1 1,-1 1 0,0 0-1,0-1 1,0 1 0,1-1-1,-1 1 1,0-1-1,1 1 1,-1-1 0,1 2-1,2 0-15,-1 0-1,1 0 1,0-1-1,0 1 1,0-1-1,0 1 1,5 1 0,5 2 77,2 2-39,0 0 1,-1 1 0,1 0 0,12 11-1,-23-16-10,-1 0 0,1 0 0,-1 0 1,0 1-1,0-1 0,0 1 0,0 0 0,-1 0 0,0 0 0,1 0 0,-2 0 0,1 1 0,0-1 0,-1 0 0,0 1 0,0-1 0,0 1 0,0 0 0,-1 4 0,0-7 4,0 0 0,0 0 0,0 0 0,-1 0 0,1 0 0,-1 0 0,0 0 0,1 0 0,-1 0 0,0 0 0,0-1 0,0 1 0,-2 3 0,0-2 34,0 0 0,0 0 1,0-1-1,-1 1 0,1 0 1,-5 2-1,-6 2 277,-1-1 0,-25 8 1,30-10-127,-12 3 6,-1 0 0,0-1 0,-1-2 0,1 0 0,-1-2 0,-43 0 0,66-2-222,0-1 0,0 1 1,1 0-1,-1 0 0,0-1 0,0 1 1,0 0-1,0-1 0,1 1 0,-1-1 1,0 1-1,0-1 0,1 0 0,-1 1 1,1-1-1,-1 0 0,0 1 1,1-1-1,-1 0 0,1 0 0,-1 1 1,1-1-1,0 0 0,-1 0 0,1 0 1,0 0-1,0 0 0,0 0 0,-1 1 1,1-1-1,0 0 0,0 0 1,0 0-1,1-1 0,-1-2-500,0 0 0,0 0 1,1 0-1,-1 0 0,1 0 0,0 0 0,3-6 0,14-19-7958</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43.761"/>
    </inkml:context>
    <inkml:brush xml:id="br0">
      <inkml:brushProperty name="width" value="0.05" units="cm"/>
      <inkml:brushProperty name="height" value="0.05" units="cm"/>
      <inkml:brushProperty name="color" value="#5B2D90"/>
    </inkml:brush>
  </inkml:definitions>
  <inkml:trace contextRef="#ctx0" brushRef="#br0">1358 311 6705,'0'0'13421,"-3"-9"-12693,2 6-673,-4-8 442,0-1 0,0 1 0,-1 1-1,-14-20 1,-9-3-43,-1 1 1,-51-41-1,68 63-366,0 0 1,-1 1-1,0 1 0,0 1 0,-1 0 0,0 0 0,0 2 0,0 0 0,-1 0 0,-17-2 1,9 4-111,0 1 1,0 1 0,0 1 0,0 1 0,0 1-1,1 1 1,-45 11 0,26 1 18,0 2 1,1 1-1,1 2 0,1 2 1,1 2-1,1 1 0,1 2 1,1 1-1,2 2 0,1 1 1,1 2-1,2 1 0,1 1 1,2 1-1,1 2 0,3 0 1,-23 51-1,20-29 1,2 1-1,4 2 0,-23 123 1,28-85 27,-2 183 0,16-275-22,3 74-10,-2-71-9,2 0 0,-1 0 1,2 0-1,7 19 0,2-1-5,1 0 0,2-2 0,1 1 0,1-2 0,1-1 0,39 41 0,-43-52 10,1 0 1,1-1-1,0-1 0,1 0 0,0-1 1,1-1-1,0-1 0,1-1 1,0-1-1,0 0 0,26 5 0,-15-7-9,0-1 0,1-2 0,-1-1 0,0-1 0,1-2 0,-1-1 0,1-1 0,-1-2-1,0-1 1,-1-1 0,1-2 0,-2-1 0,47-23 0,-33 10 1,-1-1 1,-1-3-1,-1-1 0,-1-2 1,-2-1-1,-1-2 0,40-50 1,-53 56 26,-2-1 0,-1-1 0,-2-1 0,0 0 0,-2-2 0,-2 0 0,-1 0 0,-1-1 0,-2-1 0,12-66 0,-17 56 11,-2 1 1,-2-1 0,-1 1-1,-3 0 1,-1-1 0,-2 1-1,-24-83 1,6 50-373,-18-57-1659,18 42-2420,8 13-3917</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44.924"/>
    </inkml:context>
    <inkml:brush xml:id="br0">
      <inkml:brushProperty name="width" value="0.05" units="cm"/>
      <inkml:brushProperty name="height" value="0.05" units="cm"/>
      <inkml:brushProperty name="color" value="#5B2D90"/>
    </inkml:brush>
  </inkml:definitions>
  <inkml:trace contextRef="#ctx0" brushRef="#br0">1206 255 1456,'0'0'14525,"-7"-26"-12856,-25-82-110,30 101-1329,0 0-1,-1 1 0,0-1 1,-7-11-1,7 16-57,1-1-1,-1 0 1,1 1-1,-1-1 1,-6-3 0,2 0 100,-1 1-85,-1-1 1,0 1-1,0 1 1,0-1-1,-1 2 1,1-1-1,-1 1 1,0 1-1,-15-3 1,-8 2 103,-52 0 0,82 3-284,-21 1 10,0 1-1,0 0 0,1 2 0,-1 1 0,1 0 1,0 2-1,-34 15 0,10-1-6,1 2-1,1 2 1,1 2 0,-47 38 0,58-38-19,1 2 1,1 2 0,1 0-1,2 2 1,-32 50 0,33-40-4,2 1 1,2 1 0,2 1 0,-24 79 0,35-87-4,1 1 1,1 0-1,2 0 0,2 1 0,2 0 1,4 55-1,0-78 1,1 0-1,1 0 1,0 0 0,2-1 0,-1 0-1,2 0 1,0-1 0,1 1 0,1-1-1,0-1 1,21 25 0,-5-11 10,0-1 0,2-2 0,1 0 0,45 29 0,-39-32-3,1-1 1,1-2-1,1-2 0,0-1 0,64 18 0,-54-22-3,-1-3-1,1-1 0,0-3 0,73-1 0,-103-4-3,0-1-1,1 0 0,-1-1 0,0-2 0,0 1 1,0-2-1,0 0 0,-1-1 0,17-9 0,-6 0 13,0-2 0,-1 0-1,-1-2 1,-1 0 0,42-45-1,-29 22 85,-1-3 0,43-70 0,17-61 200,-37 46 51,49-158-1,-65 121-164,-28 70-94,-14 78-51,0-1-1,-4-35 1,2 47-37,-1-1 0,0 0 0,0 1 0,-1 0 0,0-1 1,0 1-1,-9-14 0,0 3-357,-26-29 1,-27-22-3065,3 16-4441,62 54 7775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46.056"/>
    </inkml:context>
    <inkml:brush xml:id="br0">
      <inkml:brushProperty name="width" value="0.05" units="cm"/>
      <inkml:brushProperty name="height" value="0.05" units="cm"/>
      <inkml:brushProperty name="color" value="#5B2D90"/>
    </inkml:brush>
  </inkml:definitions>
  <inkml:trace contextRef="#ctx0" brushRef="#br0">1578 209 8194,'0'0'14750,"-15"-17"-13758,-47-56-271,59 70-659,-1-1-1,1 0 1,-1 1-1,0 0 1,0 0-1,0 0 1,-1 0-1,1 1 1,0-1-1,-1 1 1,0 0-1,-9-2 1,-2-1 46,-36-12 71,0 3 0,-1 2 0,-69-7 0,-165 6-44,168 19-8,100-3-113,0 1-1,1 0 0,0 1 0,-23 10 1,17-4-4,0 1 1,1 2 0,1 0-1,1 2 1,0 0 0,0 1-1,2 1 1,0 1 0,-29 39-1,11-5-1,2 2-1,-52 109 1,35-52 28,5 2 0,-40 152 1,76-214-59,1 0 0,3 0 1,0 102-1,7-130 6,2 0 0,0 0 0,10 42 0,-7-49 10,0 1 0,2-1 0,0-1 1,1 1-1,15 23 0,-8-17-14,1-1 0,2-1 0,0-1 0,1 0 1,26 21-1,-29-28-13,1-1 0,1 0 1,0-2-1,1 0 0,-1-1 0,2 0 1,29 7-1,-24-10-28,1-1 1,0-1-1,-1-1 1,1-1-1,0-2 0,0-1 1,0-1-1,0 0 0,41-11 1,-14-2-138,-1-3 1,-1-1 0,71-38-1,-64 26 30,-1-2 0,-2-3 0,-1-2 0,85-79 0,-6-14 53,-98 93 71,48-67-1,-73 90 36,0-1 0,-1 1 0,-1-2 0,-1 1-1,0-1 1,-1 0 0,0 0 0,-2-1 0,0 1 0,3-34 0,-2-66-1781,-3 69-726,3-28-4898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1.925"/>
    </inkml:context>
    <inkml:brush xml:id="br0">
      <inkml:brushProperty name="width" value="0.1" units="cm"/>
      <inkml:brushProperty name="height" value="0.1" units="cm"/>
      <inkml:brushProperty name="color" value="#FFFFFF"/>
    </inkml:brush>
  </inkml:definitions>
  <inkml:trace contextRef="#ctx0" brushRef="#br0">102 144 5457,'0'0'12890,"8"-17"-11434,42-76 467,-49 93-1894,0-1-1,-1 1 1,1-1 0,-1 0 0,1 1-1,-1-1 1,1 0 0,-1 0-1,1 1 1,-1-1 0,0 0 0,0 0-1,1 1 1,-1-1 0,0 0 0,0 0-1,0 0 1,0 0 0,0 1-1,0-1 1,0 0 0,0 0 0,0 0-1,0 0 1,0 1 0,-1-1 0,1 0-1,0 0 1,0 0 0,-1 1-1,1-1 1,-1 0 0,1 0 0,-1 1-1,1-1 1,-1 0 0,1 1-1,-1-1 1,0 1 0,1-1 0,-1 1-1,0-1 1,1 1 0,-1-1 0,0 1-1,0 0 1,1-1 0,-1 1-1,0 0 1,0 0 0,0-1 0,0 1-1,1 0 1,-1 0 0,0 0 0,0 0-1,0 0 1,-1 0 0,-2 0 89,0 1-1,0-1 1,0 0 0,0 1 0,-1 0 0,1 0 0,0 0 0,1 1 0,-1-1-1,-6 4 1,3 0-121,0-1 0,0 1-1,1 0 1,0 1 0,0-1-1,1 1 1,-1 0 0,1 1-1,0-1 1,1 1 0,0 0-1,0 0 1,0 1 0,1-1-1,0 1 1,1 0 0,0-1-1,0 1 1,0 0 0,1 0-1,0 14 1,0-21 0,1 1 0,0 0 0,0-1 0,0 1 0,1 0 1,-1-1-1,0 1 0,1-1 0,-1 1 0,1-1 0,-1 1 0,1 0 0,-1-1 0,1 0 0,0 1 1,0-1-1,0 1 0,0-1 0,0 0 0,0 0 0,0 0 0,1 0 0,-1 0 0,0 0 0,0 0 1,1 0-1,-1 0 0,1 0 0,-1-1 0,1 1 0,-1 0 0,1-1 0,-1 0 0,1 1 0,0-1 1,-1 0-1,1 0 0,0 0 0,2 0 0,27 8 2,-21-4-1,19 6 15,-1 1 0,0 1 1,34 21-1,-56-29-10,0-1 0,-1 1 1,1 0-1,-1 0 0,0 1 0,0-1 0,-1 1 0,1 0 0,-1 1 0,0-1 0,-1 1 0,1 0 0,-1-1 0,0 2 0,0-1 0,-1 0 0,0 0 0,0 1 0,-1-1 0,1 1 0,-1 9 0,0-10 10,-1-1 0,0 0-1,0 0 1,0 1 0,-1-1-1,0 0 1,0 0 0,0 0-1,-1 0 1,1 0 0,-1 0-1,0 0 1,-1-1 0,1 1-1,-1 0 1,0-1 0,0 0-1,-1 0 1,1 0 0,-1 0-1,0-1 1,0 1 0,0-1-1,0 0 1,0 0 0,-1 0-1,-5 2 1,-2 1 40,-1 0-1,0-1 0,0 0 1,-1-1-1,0 0 1,1-1-1,-1-1 1,0 0-1,0-1 1,-20-1-1,30 0-63,1-1-1,0 1 0,0-1 1,0 1-1,0-1 0,0 0 0,0 0 1,0-1-1,0 1 0,0-1 0,0 1 1,0-1-1,1 0 0,-1 0 0,1 0 1,0 0-1,-1 0 0,1-1 0,0 1 1,0-1-1,0 1 0,1-1 0,-1 0 1,1 0-1,-1 0 0,1 1 1,0-2-1,0 1 0,0 0 0,0-3 1,0 2-364,1-1 0,-1 1 1,1 0-1,0-1 0,0 1 1,0-1-1,1 1 1,0-5-1,9-10-6376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06.014"/>
    </inkml:context>
    <inkml:brush xml:id="br0">
      <inkml:brushProperty name="width" value="0.05" units="cm"/>
      <inkml:brushProperty name="height" value="0.05" units="cm"/>
      <inkml:brushProperty name="color" value="#5B2D90"/>
    </inkml:brush>
  </inkml:definitions>
  <inkml:trace contextRef="#ctx0" brushRef="#br0">13 511 4889,'0'0'12085,"-3"0"-11365,-5-1-372,7-1-153,5-3 114,-4 4-198,19-17 1222,1 1-1,33-23 1,50-24-281,-72 45-794,76-43 22,198-85 0,-256 128-266,55-24 3,-102 42-7,-1 1-2,-1 0 0,1 0 1,0-1-1,0 1 0,-1 0 1,1-1-1,0 1 0,0-1 0,-1 1 1,1-1-1,-1 1 0,1-1 1,0 0-1,-1 1 0,1-2 1,-4 0 56,-5-1-182,0 1 1,1 0-1,-1 1 0,-1 0 1,-10-1-1,-6 0-121,-175-9-72,199 11 276,10 0-362,1 0 374,32 0-47,70-8-1,-55-4 75,-33 6-3,1 2-1,40-3 0,-65 7-2,1 0 0,-1 0 1,0 0-1,1 0 0,-1 0 0,0 0 0,1 0 0,-1 0 0,0 0 0,1 0 1,-1 0-1,1 0 0,-1 0 0,0 0 0,1 1 0,-1-1 0,0 0 0,0 0 1,1 0-1,-1 1 0,0-1 0,0 0 0,1 0 0,-1 1 0,0-1 0,0 0 1,1 1-1,-1-1 0,0 0 0,0 0 0,0 1 0,0-1 0,0 0 0,1 1 0,-1 0 1,-2 13 33,1-10-16,-1 3 38,-1 1 0,0-1 1,0 0-1,0 0 0,-1 0 0,0 0 1,-9 11-1,-43 42 175,39-42-207,-4 3-348,-2 2 651,-23 29 0,40-43-894,-1 1-1,-6 12 0,10-14-491,0-1 0,0 1 0,0-1 0,-1 10 0,3-1-7459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06.830"/>
    </inkml:context>
    <inkml:brush xml:id="br0">
      <inkml:brushProperty name="width" value="0.05" units="cm"/>
      <inkml:brushProperty name="height" value="0.05" units="cm"/>
      <inkml:brushProperty name="color" value="#5B2D90"/>
    </inkml:brush>
  </inkml:definitions>
  <inkml:trace contextRef="#ctx0" brushRef="#br0">87 1 6977,'0'0'13877,"-13"29"-13464,-38 94-50,47-114-319,0 1-1,1 0 1,0 0 0,1 0 0,0 0-1,0 0 1,0 17 0,2-15-10,-1 47-5,1-58-38,0 0 1,1 0-1,-1 0 0,0 0 0,0 0 0,0 0 0,1 0 0,-1 0 0,0 0 0,1 0 1,-1 0-1,1 0 0,-1 0 0,1 0 0,0 0 0,-1 0 0,1 0 0,0-1 0,0 1 1,-1 0-1,1 0 0,0-1 0,0 1 0,0-1 0,0 1 0,0-1 0,0 1 0,0-1 1,0 1-1,0-1 0,0 0 0,2 1 0,0-1-8,1 1 0,0-1 0,0 0 0,-1 0 0,1-1 0,0 1 0,0-1 0,-1 1 1,5-3-1,-1 0 35,0-1 0,0 0 0,0 0 0,0-1 1,-1 0-1,0 0 0,0 0 0,10-12 0,-14 15-7,25-27 62,-1-1 0,-2-1 0,-1-1-1,-2-1 1,-1-1 0,18-41 0,-38 74-65,4-7 482,-4 14-75,0 1-540,-3 13 143,-8 37 0,6-35-9,-4 32 1,8 3-62,1-54 27,-1-2 0,1 0 0,0-1 1,0 1-1,0 0 0,0 0 1,0 0-1,0 0 0,0 0 1,0-1-1,0 1 0,0 0 1,1 0-1,-1 0 0,0 0 1,1-1-1,-1 1 0,0 0 1,1 0-1,-1 0 0,1-1 1,-1 1-1,1 0 0,-1-1 1,1 1-1,0-1 0,-1 1 1,1-1-1,0 1 0,0-1 1,-1 1-1,1-1 0,0 1 1,0-1-1,-1 0 0,1 1 1,0-1-1,0 0 0,1 0 1,13 2-1671,29-2 1,-22 0-504,19 0-3018</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07.332"/>
    </inkml:context>
    <inkml:brush xml:id="br0">
      <inkml:brushProperty name="width" value="0.05" units="cm"/>
      <inkml:brushProperty name="height" value="0.05" units="cm"/>
      <inkml:brushProperty name="color" value="#5B2D90"/>
    </inkml:brush>
  </inkml:definitions>
  <inkml:trace contextRef="#ctx0" brushRef="#br0">158 20 10730,'0'0'5437,"-2"24"-4679,-14 167 147,10-141-746,-2 0 0,-2-1 0,-2 0 0,-2-1 0,-2-1 0,-36 74 0,50-118-141,-7 13-3,9-15-6,-1 0 0,1-1-1,0 1 1,-1 0 0,1-1 0,-1 1 0,1-1 0,-1 1 0,1-1 0,-1 1-1,1-1 1,-1 1 0,0-1 0,1 0 0,-1 1 0,-1-1 0,2-2 17,0-2-25,-1-34 50,2 0 1,12-74-1,-1 62 151,2 1 1,3 0-1,1 1 0,2 1 0,34-55 1,-44 85-55,0 0 1,2 1-1,18-21 1,-25 32-125,-1 1 1,1-1-1,0 1 1,1 0-1,-1 0 1,0 1 0,1 0-1,0 0 1,0 0-1,0 1 1,0-1-1,0 1 1,12-2-1,-12 4-25,-1-1 0,0 1 0,1 0-1,-1 0 1,1 0 0,10 3 0,-13-2 0,-1 0 1,1 0 0,-1 0-1,1 0 1,-1 1-1,1-1 1,-1 1 0,0 0-1,0 0 1,1-1-1,-1 1 1,-1 1-1,1-1 1,3 4 0,-1 0 8,-1 0 1,0 1 0,0 0-1,0-1 1,0 1 0,-1 0 0,-1 0-1,2 11 1,-1-3 15,-1-1 0,-1 1 0,-2 17 0,2-29-16,0 0 0,-1 0 0,1 0-1,-1 0 1,0 0 0,0 0 0,0 0-1,0-1 1,-1 1 0,1 0 0,-1-1-1,1 1 1,-1-1 0,0 0 0,0 0 0,0 1-1,0-1 1,-1 0 0,1-1 0,0 1-1,-1 0 1,0-1 0,1 1 0,-5 1-1,-1 0 63,-1-1 0,1 0 0,-1 0-1,0 0 1,1-1 0,-1-1 0,-9 0-1,16 1-55,-1-1-1,1-1 0,0 1 0,0 0 0,0 0 0,0-1 0,0 1 0,0-1 0,-3-1 0,4 1-18,0 1 0,0-1 0,0 0 0,0 0 0,0 0 0,0 0 0,0 0-1,1 0 1,-1 0 0,0 0 0,1 0 0,-1 0 0,1 0 0,-1 0 0,1 0-1,-1-1 1,1-1 0,-2-3-314,2 0-1,-1 1 1,1-1-1,0 0 1,0 0-1,0 0 1,1 0-1,0 1 1,0-1-1,3-7 1,-2 8-882,1 0 0,0 0 0,0 0 0,6-5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07.693"/>
    </inkml:context>
    <inkml:brush xml:id="br0">
      <inkml:brushProperty name="width" value="0.05" units="cm"/>
      <inkml:brushProperty name="height" value="0.05" units="cm"/>
      <inkml:brushProperty name="color" value="#5B2D90"/>
    </inkml:brush>
  </inkml:definitions>
  <inkml:trace contextRef="#ctx0" brushRef="#br0">200 1 7890,'0'0'11810,"-3"182"-11146,-9-105-248,-3 1-256,-3-1-48,-2-5-23,-1-10-89,-3-9-329,0-13-863,-2-10-1576,5-14-1905,6-11-4081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08.039"/>
    </inkml:context>
    <inkml:brush xml:id="br0">
      <inkml:brushProperty name="width" value="0.05" units="cm"/>
      <inkml:brushProperty name="height" value="0.05" units="cm"/>
      <inkml:brushProperty name="color" value="#5B2D90"/>
    </inkml:brush>
  </inkml:definitions>
  <inkml:trace contextRef="#ctx0" brushRef="#br0">0 41 7394,'0'0'13594,"60"-32"-13890,-19 32 288,13 0-616,29 0-1248,-12 0-1889,-8-8-1088</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08.416"/>
    </inkml:context>
    <inkml:brush xml:id="br0">
      <inkml:brushProperty name="width" value="0.05" units="cm"/>
      <inkml:brushProperty name="height" value="0.05" units="cm"/>
      <inkml:brushProperty name="color" value="#5B2D90"/>
    </inkml:brush>
  </inkml:definitions>
  <inkml:trace contextRef="#ctx0" brushRef="#br0">14 166 8346,'0'0'10518,"-4"15"-10223,1-3-244,0 0 0,-1 21 0,4-32-45,0 0-1,0-1 1,0 1 0,1 0-1,-1 0 1,0-1 0,0 1-1,0 0 1,1-1 0,-1 1-1,0 0 1,1-1 0,-1 1-1,1-1 1,-1 1 0,1-1-1,-1 1 1,1 0 0,-1-1-1,1 0 1,-1 1 0,1-1-1,0 1 1,-1-1 0,1 0-1,-1 1 1,1-1 0,0 0-1,0 0 1,-1 1 0,2-1-1,2 0 51,0 1 0,0-1 0,0 0-1,7-1 1,-2 1 74,-1 0-44,5 0-15,-1 0 0,1 0 0,-1-1 0,1-1 0,-1 0 0,1 0 0,19-8 0,-20 5-51,-1-1 0,0 0 0,0-1 0,0 0 0,-1 0-1,0-1 1,-1 0 0,15-17 0,-20 21 36,-1-1-1,1 0 1,-1 0-1,0 0 1,0 0-1,-1 0 1,0-1 0,0 1-1,0-1 1,0 1-1,-1-1 1,0 0-1,0 0 1,-1 0 0,1 1-1,-1-1 1,0 0-1,-1 0 1,0 0-1,-2-9 1,3 13-21,-1 1-1,0-1 1,1 1-1,-1-1 1,0 1-1,0-1 1,1 1 0,-1 0-1,0-1 1,-1 1-1,1 0 1,0 0 0,0 0-1,0 0 1,-1 0-1,1 0 1,0 0-1,-3 0 1,0-1 0,0 0 1,0 1-1,0 0 1,-1 0-1,-5 0 1,1-1-324,0 2 1,-1-1 0,1 1 0,0 1 0,-1 0-1,1 0 1,0 1 0,0 0 0,0 0 0,0 1 0,0 1-1,1-1 1,-1 1 0,-12 9 0,-17 16-5350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08.856"/>
    </inkml:context>
    <inkml:brush xml:id="br0">
      <inkml:brushProperty name="width" value="0.05" units="cm"/>
      <inkml:brushProperty name="height" value="0.05" units="cm"/>
      <inkml:brushProperty name="color" value="#5B2D90"/>
    </inkml:brush>
  </inkml:definitions>
  <inkml:trace contextRef="#ctx0" brushRef="#br0">277 371 6513,'0'0'15353,"-11"-12"-14858,-2-2-367,-22-20 1,32 32-126,1 1-1,0-1 0,-1 1 1,1 0-1,-1 0 0,1 0 1,-1 0-1,0 0 0,0 0 1,1 1-1,-1-1 0,0 1 1,0 0-1,1 0 0,-1 0 1,0 0-1,0 0 0,0 1 1,1-1-1,-1 1 0,0 0 1,1 0-1,-1 0 1,-2 1-1,-3 2-5,0 0 1,1 0-1,0 1 1,0 0-1,0 0 1,0 0-1,1 1 1,-10 11 0,7-6-3,1 0 0,0 1 0,0 0 0,-9 20 0,12-21-88,1 0 1,0 1-1,1-1 0,0 1 1,1 0-1,0 0 0,1 0 1,0 0-1,1 17 0,0-29 77,0 0-1,0 1 0,0-1 1,0 1-1,0-1 1,0 0-1,0 1 0,0-1 1,1 0-1,-1 1 1,0-1-1,0 0 0,0 1 1,0-1-1,0 0 1,1 1-1,-1-1 0,0 0 1,0 0-1,1 1 1,-1-1-1,0 0 0,0 0 1,1 1-1,-1-1 0,0 0 1,1 0-1,-1 0 1,0 1-1,1-1 0,-1 0 1,1 0-1,3 1-32,1 0 0,0-1-1,0 0 1,-1 1 0,1-2 0,0 1-1,0 0 1,-1-1 0,1 0 0,0 0-1,-1-1 1,1 1 0,-1-1-1,1 0 1,-1 0 0,6-4 0,7-6 81,0 0 1,24-23-1,-35 29-40,29-27 52,-2-1 0,-2-2 0,-1-1 0,29-48 0,-25 28 189,-2-1 0,34-89 0,-65 145-175,3-8 104,-3 10-57,-1 4 49,-2 15-189,-2 0 0,-1 0 0,0 0 0,-10 22 0,0 2 68,-34 134-90,42-139-187,1 1 1,-1 66-1,6-88 141,1-13 74,-1 0 1,1 0-1,0 0 1,0 0-1,1 0 1,-1-1-1,1 1 1,2 7-1,-3-10 23,0-1 1,1 1-1,-1 0 0,1-1 0,-1 1 0,1-1 1,0 1-1,-1-1 0,1 1 0,0-1 1,-1 1-1,1-1 0,0 0 0,0 1 1,-1-1-1,1 0 0,0 1 0,0-1 1,0 0-1,18 1-70,-14-1 63,1 0 20,0-1 0,1 0-1,-1 0 1,0 0 0,0-1 0,0 0-1,0 0 1,0-1 0,0 0 0,9-6 0,4-4 84,28-25 1,-39 31-83,6-5 10,0-2 0,-1 0 0,0 0 0,18-28-1,-26 34 138,0 0 1,-1-1-1,0 0 0,0 0 0,-1 0 0,0 0 0,0-1 0,-1 1 0,0-1 0,-1 0 0,0-9 0,-1 18-85,0 0 1,0 0 0,0-1-1,0 1 1,0 0-1,0 0 1,0 0 0,-1 0-1,1 0 1,0 0-1,-1 0 1,1 0 0,-1 0-1,1 0 1,-1 0-1,0-1 1,0 1-39,0 1 0,0-1 0,1 1 1,-1-1-1,0 1 0,0 0 0,0 0 0,0 0 0,0-1 1,0 1-1,0 0 0,0 0 0,1 0 0,-1 0 0,0 0 1,0 0-1,0 1 0,0-1 0,-1 1 0,0-1-30,0 1 0,0-1 0,0 1 0,0 0 0,1 0 0,-1 0-1,0 0 1,1 0 0,-1 0 0,0 0 0,1 0 0,0 1 0,-1-1 0,-1 3-1,-13 23-58,16-26 56,-5 9-139,0 1-1,1-1 1,0 1 0,1 0 0,0 0-1,1 1 1,0-1 0,0 16 0,2-23-191,0 0 0,0 0 1,0 0-1,1 0 0,-1 0 1,1 0-1,0-1 1,0 1-1,1 0 0,-1 0 1,1-1-1,0 1 1,0-1-1,0 1 0,0-1 1,0 0-1,1 0 1,0 0-1,0 0 0,-1-1 1,1 1-1,1-1 1,-1 1-1,0-1 0,1 0 1,6 3-1,2-1-2117,0-1 1,13 3-1,-25-6 2417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09.798"/>
    </inkml:context>
    <inkml:brush xml:id="br0">
      <inkml:brushProperty name="width" value="0.05" units="cm"/>
      <inkml:brushProperty name="height" value="0.05" units="cm"/>
      <inkml:brushProperty name="color" value="#5B2D90"/>
    </inkml:brush>
  </inkml:definitions>
  <inkml:trace contextRef="#ctx0" brushRef="#br0">204 58 9690,'0'0'11709,"-8"13"-11643,0-3-59,3-4-5,1 0-1,-1 0 0,1 1 1,1-1-1,-1 1 0,1 0 1,1 0-1,-1 0 1,1 0-1,0 0 0,-1 11 1,-1 162-1,5-118 6,-8 70-1,4-113-5,0 1 0,-1-1 0,-1 0 0,0-1 0,-2 1 0,0-1 0,-18 31 0,24-47-1,-6 9 39,-14 18-1,19-26-27,0-1 0,0 0 1,0 1-1,0-1 0,-1 0 1,1-1-1,-1 1 0,1 0 0,-1-1 1,0 1-1,1-1 0,-1 0 1,-3 1-1,5-2-7,1 0 0,0 0-1,0 0 1,-1 1 0,1-1 0,0 0-1,0 0 1,-1 0 0,1 0 0,0 0 0,-1 0-1,1 0 1,0 0 0,0 0 0,-1 0-1,1 0 1,0 0 0,0-1 0,-1 1-1,1 0 1,0 0 0,0 0 0,-1 0 0,1 0-1,0 0 1,0-1 0,0 1 0,-1 0-1,1 0 1,0 0 0,0-1 0,0 1 0,0 0-1,-1 0 1,1 0 0,0-1 0,0 1-1,0 0 1,0 0 0,0-1 0,-2-8-3,1 0 1,1 0-1,-1 0 1,2 0 0,0-9-1,0 0-5,1-2 15,0 0 0,2 0 1,10-34-1,27-57 67,-40 107-77,15-34 39,1 1 1,32-51-1,-37 70-30,0 1 0,2 0 0,0 1-1,0 1 1,1 0 0,28-20-1,-14 16-21,0 1-1,0 2 1,2 1-1,51-18 1,-72 30-10,1 0 1,0 1-1,0 0 1,0 1-1,0 0 1,11 0-1,-21 1 16,0 0 0,0 1 0,0-1 0,0 0 0,0 0 0,0 1-1,0-1 1,-1 0 0,1 1 0,0-1 0,0 1 0,0-1 0,0 1 0,0-1 0,-1 1 0,1 0 0,0-1 0,0 1 0,-1 0-1,1 0 1,0-1 0,-1 1 0,1 0 0,-1 0 0,1 0 0,-1 0 0,0 0 0,1 0 0,-1 1 0,2 4 9,-1 0 0,0 1 0,0 11 0,-1-13-9,1 27 21,-1 1 1,-1 0-1,-7 37 0,5-53-29,1 0-1,0 29 0,3-45 10,-1-1-1,0 1 0,0 0 0,0-1 1,0 1-1,0 0 0,1-1 0,-1 1 0,0-1 1,0 1-1,1 0 0,-1-1 0,0 1 1,1-1-1,-1 1 0,1-1 0,-1 1 1,1-1-1,-1 0 0,1 1 0,-1-1 1,1 1-1,-1-1 0,1 0 0,-1 0 0,1 1 1,0-1-1,-1 0 0,1 0 0,0 0 1,-1 1-1,2-1 0,26 0-47,-18 0 35,7-1 16,0 0 0,1-2 0,-1 0 0,0 0 0,-1-2 0,1 0 0,27-13 0,-26 9 16,1-1 0,-2 0 0,0-2 0,0 0-1,-1 0 1,20-21 0,-23 18 23,0 0 0,-1-1 0,0 0-1,16-31 1,-23 36 27,0-1 0,0 1-1,-1-1 1,0 0 0,-1 0 0,-1 0-1,0-1 1,1-19 0,-3 31-40,0 1 0,0-1 0,0 0-1,0 0 1,0 0 0,-1 0 0,1 0 0,0 0 0,0 1 0,-1-1 0,1 0 0,0 0 0,-1 0 0,1 1 0,-1-1 0,1 0 0,-1 0-1,0 1 1,1-1 0,-1 1 0,1-1 0,-1 0 0,0 1 0,0-1 0,1 1 0,-1 0 0,0-1 0,0 1 0,0-1 0,0 1 0,1 0-1,-1 0 1,0 0 0,0-1 0,0 1 0,0 0 0,0 0 0,0 0 0,-1 1 0,-2-1-33,0 0 0,0 1 0,0 0 0,0 0 0,1 0 0,-1 0 0,0 1 0,-4 1 0,0 3 1,-1 1 0,1 0 0,0 0 1,1 1-1,0 0 0,0 0 0,-6 10 0,4-5-12,1-1-1,0 1 0,1 0 0,0 1 1,1 0-1,1 0 0,0 0 1,1 1-1,1 0 0,0-1 0,1 1 1,1 0-1,0 0 0,1 20 1,0-33 11,0 0 1,1 1 0,-1-1 0,0 0-1,1 1 1,0-1 0,-1 0 0,1 0 0,0 0-1,0 1 1,0-1 0,0 0 0,0 0-1,1 0 1,-1-1 0,1 1 0,-1 0 0,1 0-1,0-1 1,0 1 0,-1-1 0,1 0-1,0 1 1,0-1 0,0 0 0,1 0 0,-1 0-1,3 1 1,6 0-7,-1 0 0,0-1 0,1 1 0,0-2 0,11 0-1,-14 0 1,14-1 21,-1-1 0,1-1 0,-1 0 0,0-2 0,0 0 0,0-2 0,28-12 0,-25 7 7,0 0 1,-1-1-1,-1-2 0,0 0 0,32-30 0,-26 16 18,-26 27-10,-1 0 0,0 0-1,1-1 1,-1 1-1,0 0 1,0 0-1,0-1 1,0 1 0,0-1-1,-1 1 1,1-1-1,0-3 1,-1 6-16,0 0 1,0-1-1,0 1 1,0 0-1,0 0 1,0 0-1,0 0 1,0 0-1,0 0 0,0 0 1,0 0-1,0 0 1,-1 0-1,1 0 1,0-1-1,0 1 1,0 0-1,0 0 1,0 0-1,0 0 0,0 0 1,0 0-1,0 0 1,0 0-1,0 0 1,0 0-1,0 0 1,0 0-1,0 0 0,0 0 1,-1 0-1,1 0 1,0 0-1,0 0 1,0 0-1,0 0 1,0-1-1,0 1 1,0 0-1,0 0 0,0 0 1,0 0-1,0 0 1,-1 1-1,1-1 1,0 0-1,0 0 1,0 0-1,0 0 1,0 0-1,0 0 0,0 0 1,0 0-1,0 0 1,0 0-1,-6 0 17,0 1 0,1 0-1,-1 0 1,1 1-1,-1 0 1,1 0 0,0 0-1,0 0 1,0 1-1,0 0 1,0 0 0,0 0-1,1 0 1,0 1 0,-1 0-1,-5 7 1,1-1 11,1 1 1,0-1 0,1 1-1,0 0 1,1 1-1,-7 17 1,10-21-58,1 0-1,0 0 1,1 0 0,0 0-1,0 0 1,0 13-1,1-20 11,0-1 0,0 1 0,0 0 0,0 0 0,0 0-1,0 0 1,0 0 0,0-1 0,0 1 0,0 0 0,1 0-1,-1 0 1,0-1 0,1 1 0,-1 0 0,0 0 0,1-1-1,-1 1 1,1 0 0,-1 0 0,1-1 0,0 1 0,-1-1-1,1 1 1,0-1 0,-1 1 0,1-1 0,0 1-1,-1-1 1,1 1 0,2 0 0,5 1-197,1 0 1,0 0-1,0-1 0,15 1 0,53-1-2724,-65-1 2111,73 0-7606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10.316"/>
    </inkml:context>
    <inkml:brush xml:id="br0">
      <inkml:brushProperty name="width" value="0.05" units="cm"/>
      <inkml:brushProperty name="height" value="0.05" units="cm"/>
      <inkml:brushProperty name="color" value="#5B2D90"/>
    </inkml:brush>
  </inkml:definitions>
  <inkml:trace contextRef="#ctx0" brushRef="#br0">146 101 4905,'0'0'18629,"10"-16"-18011,5-7-350,18-20 0,-31 41-243,-1 0-1,1 1 1,-1-1 0,1 1 0,0 0 0,-1-1-1,1 1 1,0 0 0,0 0 0,0 0-1,0 0 1,0 1 0,0-1 0,0 0-1,0 1 1,0 0 0,0-1 0,0 1-1,1 0 1,-1 0 0,0 0 0,0 0-1,0 1 1,3 0 0,4 0 49,-7-1-65,-1 0 0,1 0-1,0 0 1,0 1-1,0-1 1,-1 1 0,1-1-1,0 1 1,-1 0 0,1 0-1,-1 0 1,1 0-1,-1 0 1,1 0 0,-1 0-1,1 0 1,-1 0-1,0 1 1,0-1 0,0 1-1,0-1 1,0 1-1,0-1 1,0 1 0,0-1-1,-1 1 1,1 0-1,0 3 1,1 4 7,0 0 0,-1 0 0,0 1 0,-1 13 0,0-17-3,0 3 5,-1 0-1,0 0 1,-1-1 0,0 1-1,0-1 1,-1 1 0,0-1-1,0 0 1,-1 0 0,-8 14-1,-5 2 47,-39 43 0,45-54-54,-38 39 46,-20 24 62,55-59-71,0 1 0,-15 28 0,27-43-48,-1 1 1,1 0-1,1 0 1,-1 0-1,1 0 0,-1 0 1,1 0-1,0 0 0,1 0 1,-1 0-1,1 1 1,-1 3-1,1-7-1,1 0-1,-1 0 1,0 0-1,0 0 1,0 0-1,1 0 1,-1 0 0,0 0-1,1 0 1,-1 0-1,1-1 1,-1 1-1,1 0 1,-1 0-1,1 0 1,0-1 0,-1 1-1,1 0 1,0-1-1,-1 1 1,1 0-1,1 0 1,1 0 1,1 0 1,-1 0-1,0 0 0,0 0 0,5 0 1,-3 0-1,25 3 9,0-1 1,49-3-1,-36 0 15,-18 0-25,3 0-186,0-1 0,31-4 0,-35 0-921,27-9-1,-2-4-4486,-13-1-6212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0.187"/>
    </inkml:context>
    <inkml:brush xml:id="br0">
      <inkml:brushProperty name="width" value="0.05" units="cm"/>
      <inkml:brushProperty name="height" value="0.05" units="cm"/>
      <inkml:brushProperty name="color" value="#FFFFFF"/>
    </inkml:brush>
  </inkml:definitions>
  <inkml:trace contextRef="#ctx0" brushRef="#br0">741 52 8010,'0'0'12744,"-6"-8"-11368,-17-28-441,14 28-633,3 10-81,0 2-172,1 1 1,0-1-1,0 1 1,1 1-1,0-1 1,0 0-1,-6 11 1,8-12-41,-21 34 72,1 1 0,3 1 0,-20 56 0,15-22 101,-15 83 0,19-48-42,-6 130-1,16 117-86,10-267-48,-6 193 69,3-253-66,-1 1 1,-1-1-1,-2 0 1,-1 0-1,-1-1 1,-1 0-1,-25 47 1,24-57 78,0 0 0,-1-1-1,-1 0 1,0-1 0,-1 0 0,-1-1 0,-1-1 0,0 0 0,0-1 0,-2-1 0,-25 14 0,32-21-2,0 0 0,0 0 0,-1-1 1,1 0-1,-1-1 0,-14 2 0,26-5-85,-4 0 23,0 1-1,0-1 0,0 0 0,-7-1 0,10 1-28,0 0 1,0-1-1,0 1 0,0 0 0,0-1 1,0 1-1,0-1 0,0 1 0,0-1 1,0 1-1,0-1 0,1 1 1,-1-1-1,0 0 0,0 0 0,1 1 1,-1-1-1,0 0 0,1 0 0,-1 0 1,1 0-1,-1 0 0,0-1 0,0-3-122,0 1 0,0-1 0,1 0 0,0 1 0,0-1 0,0-8 0,2-3-586,0 1-1,1 0 1,8-25 0,-5 22-1962,12-22 1,17-28-10464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8.842"/>
    </inkml:context>
    <inkml:brush xml:id="br0">
      <inkml:brushProperty name="width" value="0.1" units="cm"/>
      <inkml:brushProperty name="height" value="0.1" units="cm"/>
      <inkml:brushProperty name="color" value="#FFFFFF"/>
    </inkml:brush>
  </inkml:definitions>
  <inkml:trace contextRef="#ctx0" brushRef="#br0">11 19 7034,'0'0'8807,"0"-4"-8092,-1-11 308,-3 24 1421,-1 33-868,4 34-1211,3 0-1,4 0 0,2-1 1,26 101-1,-28-148-465,0-1 0,2 44 0,-6-18-4422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0.752"/>
    </inkml:context>
    <inkml:brush xml:id="br0">
      <inkml:brushProperty name="width" value="0.05" units="cm"/>
      <inkml:brushProperty name="height" value="0.05" units="cm"/>
      <inkml:brushProperty name="color" value="#FFFFFF"/>
    </inkml:brush>
  </inkml:definitions>
  <inkml:trace contextRef="#ctx0" brushRef="#br0">1 7 17108,'0'0'10506,"35"11"-10434,1-11 96,5-2-72,4-7-56,-3 5-40,1 2-736,-2 2-865,11 0-983,-12 13-3529,-6-3-4826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1.113"/>
    </inkml:context>
    <inkml:brush xml:id="br0">
      <inkml:brushProperty name="width" value="0.05" units="cm"/>
      <inkml:brushProperty name="height" value="0.05" units="cm"/>
      <inkml:brushProperty name="color" value="#FFFFFF"/>
    </inkml:brush>
  </inkml:definitions>
  <inkml:trace contextRef="#ctx0" brushRef="#br0">1 187 9866,'0'0'11042,"23"-18"-9948,76-63-216,-49 38-111,-39 32-169,24-16 0,-34 27-598,-1-1 1,1 0 0,0 1-1,0-1 1,0 0 0,0 1-1,0-1 1,0 1 0,0 0 0,0-1-1,1 1 1,-1 0 0,0-1-1,0 1 1,0 0 0,0 0-1,0 0 1,0 0 0,1 0 0,-1 0-1,0 1 1,0-1 0,0 0-1,0 0 1,0 1 0,0-1-1,0 1 1,0-1 0,0 1-1,0-1 1,0 1 0,0 0 0,0 0-1,0-1 1,0 1 0,-1 0-1,1 0 1,1 2 0,1 1-4,-1 1 0,1 0 0,-1 0 0,0 0 0,-1 0 0,3 9 0,0 11 31,-1 1-1,-1-1 0,-2 1 0,-2 28 0,1-45-345,0 1-1,0-1 0,-5 15 1,-7 6-5364</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1.726"/>
    </inkml:context>
    <inkml:brush xml:id="br0">
      <inkml:brushProperty name="width" value="0.05" units="cm"/>
      <inkml:brushProperty name="height" value="0.05" units="cm"/>
      <inkml:brushProperty name="color" value="#FFFFFF"/>
    </inkml:brush>
  </inkml:definitions>
  <inkml:trace contextRef="#ctx0" brushRef="#br0">27 129 8090,'0'0'9840,"-6"11"-9169,0 3-304,-7 17 0,13-31-354,0 1 1,-1-1-1,1 0 1,0 0-1,0 1 1,0-1-1,0 0 1,0 0-1,0 0 1,0 1-1,0-1 1,0 0-1,0 0 1,0 1-1,0-1 1,0 0-1,0 0 1,0 1 0,0-1-1,0 0 1,0 0-1,0 1 1,0-1-1,0 0 1,0 0-1,0 1 1,1-1-1,-1 0 1,0 0-1,0 0 1,0 1-1,0-1 1,1 0-1,-1 0 1,8-3 576,8-9 218,0-1 0,15-18 0,3-1-370,-16 15-267,64-53 336,-79 68-515,-1 0 0,1 0-1,0 1 1,0-1 0,0 1-1,5-3 1,-8 4-4,1 0 0,0 0 0,0 0 0,-1 0-1,1 0 1,0 0 0,-1 0 0,1 0 0,0 0 0,-1 0 0,1 0 0,0 1 0,-1-1 0,1 0 0,0 0 0,-1 1 0,1-1-1,-1 0 1,1 1 0,0-1 0,-1 1 0,1-1 0,-1 1 0,1-1 0,-1 1 0,1-1 0,-1 1 0,0-1 0,1 1 0,-1 0-1,0-1 1,1 1 0,-1-1 0,0 1 0,0 0 0,1 1 0,5 18-343,-1 0 0,5 36 0,-1 44-2095,-7-61 1147,6 55-4367,-3-5-3858</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2.291"/>
    </inkml:context>
    <inkml:brush xml:id="br0">
      <inkml:brushProperty name="width" value="0.05" units="cm"/>
      <inkml:brushProperty name="height" value="0.05" units="cm"/>
      <inkml:brushProperty name="color" value="#FFFFFF"/>
    </inkml:brush>
  </inkml:definitions>
  <inkml:trace contextRef="#ctx0" brushRef="#br0">0 508 8346,'0'0'10802,"12"-13"-10134,2 0-496,124-137 1418,72-123-294,-204 265-1247,4-7 217,11-20-1,-21 54-642,0 32 453,-11 69 0,-5 8-327,14-95-1274,2 61 0,2-82 504,-1 0 0,2 0 1,3 12-1,-1-9-2208,10 17 0,-15-32 3196</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2.982"/>
    </inkml:context>
    <inkml:brush xml:id="br0">
      <inkml:brushProperty name="width" value="0.05" units="cm"/>
      <inkml:brushProperty name="height" value="0.05" units="cm"/>
      <inkml:brushProperty name="color" value="#FFFFFF"/>
    </inkml:brush>
  </inkml:definitions>
  <inkml:trace contextRef="#ctx0" brushRef="#br0">240 609 8978,'0'0'7284,"0"-18"-5800,-4-57-255,4 72-1099,0 1-1,-1-1 1,1 0 0,0 1 0,-1-1 0,1 1 0,-1-1 0,0 1 0,0-1-1,0 1 1,-2-3 0,3 4-64,-1 1 1,0-1-1,1 1 0,-1 0 0,0-1 0,0 1 0,1 0 0,-1-1 1,0 1-1,0 0 0,0 0 0,1-1 0,-1 1 0,0 0 1,0 0-1,0 0 0,0 0 0,1 0 0,-2 1 0,-3-1 92,1 0-122,0 1 0,0-1 1,0 1-1,0 0 0,0 0 0,0 1 1,0-1-1,1 1 0,-1 0 0,0 0 1,1 0-1,0 0 0,-1 1 0,-4 5 0,-4 4-47,0 0 0,-11 18-1,9-12 18,2 1 0,0 0 0,1 1 1,1 1-1,-8 23 0,14-31-92,0 1 1,0 0-1,1-1 1,1 1-1,0 0 1,1 0-1,1 0 1,0 1-1,3 17 1,-3-30 72,0-1-1,1 0 1,-1 0 0,1 0 0,-1-1 0,1 1 0,-1 0 0,1 0-1,0 0 1,-1 0 0,1 0 0,0-1 0,0 1 0,-1 0 0,1-1 0,0 1-1,0 0 1,0-1 0,0 1 0,0-1 0,0 1 0,0-1 0,0 0 0,0 1-1,0-1 1,0 0 0,0 0 0,0 0 0,0 0 0,2 0 0,1 0 8,0 0 0,-1 0 1,1-1-1,0 1 1,-1-1-1,1 0 1,0 0-1,4-2 1,-2 0 6,0-1 0,-1 0 0,1 0 1,-1 0-1,0 0 0,5-6 0,28-35 64,-34 41-59,21-29 65,-2-1 0,0-2-1,-3 0 1,-1-1 0,-2-1 0,23-73 0,-17 25 192,-3 0 0,9-104 0,-27 169-209,1 0 383,0-39-1,-4 72-534,-1-1 0,0 0 0,-6 21 0,1-6 91,-22 107 56,-19 228 0,43-303-400,6 81-1,-1-137 236,0 1-1,0 0 1,1 0-1,-1 0 1,1 0-1,0 0 0,0 0 1,0-1-1,0 1 1,1 0-1,-1-1 1,1 1-1,-1-1 0,1 1 1,0-1-1,0 0 1,0 0-1,3 2 1,-1-1-343,0 0 0,1-1 1,-1 0-1,1 0 1,0 0-1,-1-1 0,1 1 1,0-1-1,0 0 1,6 0-1,24 0-5214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3.500"/>
    </inkml:context>
    <inkml:brush xml:id="br0">
      <inkml:brushProperty name="width" value="0.05" units="cm"/>
      <inkml:brushProperty name="height" value="0.05" units="cm"/>
      <inkml:brushProperty name="color" value="#FFFFFF"/>
    </inkml:brush>
  </inkml:definitions>
  <inkml:trace contextRef="#ctx0" brushRef="#br0">14 47 8906,'0'0'10710,"13"0"-10212,37 1-165,-48-1-328,-1 0 1,0 0-1,0 0 1,0 0-1,0 0 0,0 0 1,0 1-1,0-1 1,0 1-1,0-1 0,0 0 1,0 1-1,0 0 1,0-1-1,0 1 1,0 0-1,0-1 0,0 1 1,0 0-1,-1 0 1,1 0-1,0 0 0,-1 0 1,2 1-1,-1 0 15,-1 1-1,1-1 0,-1 0 1,0 1-1,1-1 0,-1 0 1,0 1-1,-1 2 1,1 1 66,1 3-25,-1-1 1,0 1-1,0 0 1,-1-1-1,0 1 0,-1-1 1,0 1-1,0-1 0,-5 11 1,-6 7 81,-23 35 0,-4 6-25,51-88-208,14-22-179,175-219-311,-188 249 645,-9 10-31,-1 5-21,-2 1-18,0 0 1,1 0-1,-1 0 0,-1 0 1,1 0-1,0-1 0,-1 1 1,1 0-1,-2 5 1,-13 29 148,7-17 2,-2 9 96,-9 33 1,16-51-180,1 2-1,1-1 1,-1 0 0,2 0 0,1 23-1,-1-31-47,1-1-1,0 1 1,0 0-1,0 0 0,0 0 1,1-1-1,-1 1 0,1 0 1,0-1-1,0 1 1,0-1-1,1 0 0,-1 0 1,5 4-1,-2-3-2,-1 0-1,1 0 1,1-1 0,-1 0-1,0 0 1,1 0 0,0-1-1,7 3 1,8 0 3,-1-1 1,1-1-1,0 0 0,24-2 1,51 0-427,-10-1-1703</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5.196"/>
    </inkml:context>
    <inkml:brush xml:id="br0">
      <inkml:brushProperty name="width" value="0.05" units="cm"/>
      <inkml:brushProperty name="height" value="0.05" units="cm"/>
      <inkml:brushProperty name="color" value="#FFFFFF"/>
    </inkml:brush>
  </inkml:definitions>
  <inkml:trace contextRef="#ctx0" brushRef="#br0">592 1 432,'0'0'21051,"-22"12"-20864,-3 3-133,-41 29 0,63-40-41,-1-1 1,0 1-1,1 0 0,-1 0 1,1 0-1,0 1 0,0-1 1,1 1-1,0 0 0,-1-1 1,2 1-1,-4 8 0,-34 146 578,14 3-30,18-115-418,-94 648 948,62-231-1023,39-459-54,0 13-19,-2 0 0,0-1-1,-6 26 1,6-39 37,1 1 1,-1 0-1,0-1 1,0 1-1,0-1 1,-1 0-1,1 0 1,-1 1-1,0-2 1,0 1-1,-1 0 1,1-1-1,-1 1 1,0-1-1,0 0 1,0 0-1,-6 3 1,2-3 107,-1 1 0,1-1 0,-1-1-1,0 1 1,-13 0 0,1 0 65,-25-2-1,44-1-206,1 1 0,0-1 0,0 0-1,0 0 1,0-1 0,0 1 0,-1 0 0,1 0 0,0-1 0,0 1 0,0 0 0,0-1-1,0 1 1,0-1 0,0 1 0,-1-2 0,1 1-20,0 0-1,1-1 1,-1 1 0,0 0-1,1 0 1,0-1 0,-1 1-1,1 0 1,0-1 0,-1 1-1,1 0 1,0-1 0,0 1-1,0 0 1,1-3 0,0-4-530,0 0 0,1 0 0,0 0 0,1 0 0,0 0 0,0 1 0,1-1 1,0 1-1,0 0 0,9-12 0,25-32-8493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5.668"/>
    </inkml:context>
    <inkml:brush xml:id="br0">
      <inkml:brushProperty name="width" value="0.05" units="cm"/>
      <inkml:brushProperty name="height" value="0.05" units="cm"/>
      <inkml:brushProperty name="color" value="#FFFFFF"/>
    </inkml:brush>
  </inkml:definitions>
  <inkml:trace contextRef="#ctx0" brushRef="#br0">0 99 12339,'0'0'10154,"131"-45"-9930,-88 26-128,-3 2 24,-4 6-120,-8 5-336,1 6-2001,-8 0-2992,-4 0-3273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6.091"/>
    </inkml:context>
    <inkml:brush xml:id="br0">
      <inkml:brushProperty name="width" value="0.05" units="cm"/>
      <inkml:brushProperty name="height" value="0.05" units="cm"/>
      <inkml:brushProperty name="color" value="#FFFFFF"/>
    </inkml:brush>
  </inkml:definitions>
  <inkml:trace contextRef="#ctx0" brushRef="#br0">0 413 11747,'0'0'10315,"23"-22"-8852,4-3-1099,17-17 262,45-54-1,67-99 891,-152 189-1466,11-11 138,-14 16-177,0 0 0,0 0 0,-1 0 0,1 0-1,0 1 1,0-1 0,0 0 0,0 1 0,0-1 0,0 1-1,0-1 1,0 1 0,2-1 0,-2 5-159,-2 17 155,-1-1 1,0 0-1,-1 0 1,-1 0 0,-14 38-1,-39 86 84,53-137-285,1 1 0,1 1 1,-1-1-1,0 9 1,3-17 161,0 0 0,0 0-1,0 0 1,-1 0 0,1 1 0,0-1 0,0 0 0,0 0 0,0 0 0,0 0 0,0 0 0,0 0 0,0 0 0,0 0 0,0 0 0,0 0 0,0 1 0,0-1 0,0 0 0,0 0 0,0 0 0,0 0 0,0 0 0,0 0 0,0 0 0,0 0 0,0 0 0,0 0 0,1 1 0,-1-1 0,0 0 0,0 0 0,0 0 0,0 0 0,0 0 0,0 0 0,0 0 0,0 0 0,0 0 0,0 0-1,0 0 1,0 0 0,0 0 0,1 0 0,-1 0 0,0 0 0,0 0 0,0 0 0,0 0 0,0 0 0,0 0 0,0 0 0,0 0 0,0 0 0,0 0 0,1 0 0,-1 0 0,0 0 0,0 0 0,0 0 0,0 0 0,0 0 0,0 0 0,0 0 0,0 0 0,0 0 0,1 0 0,0 0-437,0 0 1,1-1-1,-1 1 1,1 0-1,-1-1 1,0 1 0,1-1-1,-1 0 1,0 1-1,2-2 1,2-2-1825,0-1-1,-1 1 1,5-7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6.626"/>
    </inkml:context>
    <inkml:brush xml:id="br0">
      <inkml:brushProperty name="width" value="0.05" units="cm"/>
      <inkml:brushProperty name="height" value="0.05" units="cm"/>
      <inkml:brushProperty name="color" value="#FFFFFF"/>
    </inkml:brush>
  </inkml:definitions>
  <inkml:trace contextRef="#ctx0" brushRef="#br0">1 308 6025,'0'0'16727,"5"-20"-16430,21-68 15,-20 70-196,1 2 1,0-1-1,1 1 0,1 0 0,15-21 1,-19 29-82,-2 3-14,2-3 3,1 0 1,-1 0-1,1 1 0,1-1 1,-1 1-1,13-9 0,-19 16-31,1-1 0,-1 1-1,1-1 1,-1 1 0,1 0 0,-1-1-1,1 1 1,-1 0 0,1 0 0,-1-1-1,1 1 1,0 0 0,-1 0 0,1 0-1,-1 0 1,1 0 0,0-1 0,-1 1-1,1 1 1,0-1 0,-1 0-1,1 0 1,-1 0 0,1 0 0,0 0-1,-1 0 1,1 1 0,-1-1 0,1 0-1,-1 0 1,1 1 0,-1-1 0,1 0-1,-1 1 1,1-1 0,-1 1 0,1-1-1,-1 1 1,0-1 0,1 1 0,-1-1-1,0 1 1,1-1 0,-1 2-1,2 2-80,-1 0 0,1 1-1,-1 0 1,-1-1-1,2 6 1,-1-2-6,15 115-2193,0 2-5879,-6-65-1898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9.250"/>
    </inkml:context>
    <inkml:brush xml:id="br0">
      <inkml:brushProperty name="width" value="0.1" units="cm"/>
      <inkml:brushProperty name="height" value="0.1" units="cm"/>
      <inkml:brushProperty name="color" value="#FFFFFF"/>
    </inkml:brush>
  </inkml:definitions>
  <inkml:trace contextRef="#ctx0" brushRef="#br0">0 68 10274,'0'0'12239,"30"-10"-11035,6-4-851,-16 6-138,0 1 1,0 0 0,1 2-1,0 0 1,0 1-1,43-1 1,390 2 1468,-238 5-1569,-158 4-2066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7.441"/>
    </inkml:context>
    <inkml:brush xml:id="br0">
      <inkml:brushProperty name="width" value="0.05" units="cm"/>
      <inkml:brushProperty name="height" value="0.05" units="cm"/>
      <inkml:brushProperty name="color" value="#FFFFFF"/>
    </inkml:brush>
  </inkml:definitions>
  <inkml:trace contextRef="#ctx0" brushRef="#br0">0 56 9826,'0'0'8126,"21"-6"-7983,66-20-181,-83 25 37,0 0 0,0 0 0,0 0 0,0 0 0,0 1-1,0 0 1,1 0 0,-1 0 0,0 0 0,0 1 0,5 1 0,-6-1-1,0 0 0,0 1 0,0 0 0,0-1 0,-1 1 0,1 0 0,-1 1 0,1-1 0,2 3 0,-5-4 1,3 3-13,0 0 1,0 0 0,0 1-1,0-1 1,-1 1 0,0-1-1,0 1 1,0 0 0,-1 0-1,0 0 1,0 0 0,0 0-1,0 7 1,0 4 33,-1 1-1,-4 30 0,1-28 6,-1-1 0,-1 1 0,-1-1 0,-10 22 0,2-10-49,-28 45 1,39-71 20,-14 20 2,16-22 4,0-1 1,0 0 0,0 0-1,0 0 1,0-1 0,0 1-1,0 0 1,-1 0-1,1 0 1,0-1 0,-1 1-1,1-1 1,0 1-1,-1-1 1,1 0 0,-3 1-1,4-1-6,0 0-1,0 0 0,0 0 1,0 0-1,-1 0 1,1 0-1,0 0 0,0 0 1,0 0-1,0 0 1,0 0-1,0 0 0,0 0 1,0 0-1,-1 0 0,1-1 1,0 1-1,0 0 1,0 0-1,0 0 0,0 0 1,0 0-1,0 0 1,0 0-1,0 0 0,0 0 1,0 0-1,0-1 1,0 1-1,0 0 0,0 0 1,0 0-1,0 0 1,0 0-1,0 0 0,0 0 1,0 0-1,0-1 1,0 1-1,0 0 0,0 0 1,0 0-1,0 0 0,-1-6-42,1 0 0,0 0 0,0 0 0,0-1 0,1 1-1,0 0 1,0 0 0,0 1 0,1-1 0,0 0 0,0 0-1,1 1 1,-1-1 0,1 1 0,7-9 0,19-21-208,1 2 0,42-35 1,-5 6-449,-42 37 505,-2 3 133,-2 0 0,0-1 1,26-38-1,-82 102 2283,-3 3-1510,18-20 61,2 2 0,-25 45 0,36-57-672,0 1 0,1 0 0,1 0 0,1 0-1,0 1 1,0 0 0,0 16 0,2-9-83,3 33-1,0-54-15,-1 0-1,0 1 1,0-1 0,1 0-1,-1 0 1,1 1-1,0-1 1,0 0-1,0 0 1,0 0 0,0 0-1,0 0 1,0 0-1,1 0 1,-1-1-1,1 1 1,0 0 0,-1-1-1,1 1 1,0-1-1,0 1 1,3 1-1,2 0-24,0-1 1,0 1-1,1-1 0,-1-1 0,0 1 0,1-1 0,7 0 0,186-1-3101,-100-9-1330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8.227"/>
    </inkml:context>
    <inkml:brush xml:id="br0">
      <inkml:brushProperty name="width" value="0.05" units="cm"/>
      <inkml:brushProperty name="height" value="0.05" units="cm"/>
      <inkml:brushProperty name="color" value="#FFFFFF"/>
    </inkml:brush>
  </inkml:definitions>
  <inkml:trace contextRef="#ctx0" brushRef="#br0">257 757 4793,'0'0'16965,"-7"-6"-15923,-19-19-37,25 25-960,0-1 0,1 0 0,-1 1 0,0-1 0,1 1 1,-1-1-1,0 1 0,0-1 0,1 1 0,-1 0 0,0-1 0,0 1 0,0 0 0,0 0 0,1 0 0,-1-1 0,0 1 0,0 0 0,0 0 1,0 0-1,0 0 0,0 0 0,0 1 0,-4-1 108,3 0-120,0 1 1,-1-1-1,1 0 1,0 1-1,0 0 1,0-1-1,-1 1 1,1 0-1,0 0 0,0 0 1,0 0-1,-3 3 1,-21 20-33,19-16 16,-9 9-11,0 0 0,2 1-1,0 0 1,-19 37 0,26-42-167,0 1 0,2 0-1,0 0 1,0 1 0,1 0 0,1 0 0,1 0 0,-2 19 0,4 18-1038,0-52 1181,0 1 1,0-1-1,1 1 1,-1-1-1,0 1 0,0-1 1,0 1-1,0-1 1,1 1-1,-1-1 0,0 0 1,0 1-1,1-1 1,-1 1-1,0-1 0,1 0 1,-1 1-1,0-1 1,1 0-1,-1 1 0,1-1 1,-1 0-1,0 0 1,1 1-1,15 1-138,-13-2 145,1-1 0,-1 0 1,1 1-1,-1-1 0,1 0 1,6-3-1,2-5 9,0-1-1,-1 1 1,0-2-1,0 0 1,14-18-1,1-5-9,-1 0 0,-2-1 0,-1-2 0,17-41-1,-18 28-11,-2 0-1,23-95 1,-23 47 110,-4-2 0,-4 0 1,-3-104-1,-8 197-68,0-19 132,0 25-144,0 1 0,0-1 1,0 0-1,0 1 1,0-1-1,0 0 0,0 0 1,0 1-1,-1-1 0,1 0 1,0 1-1,-1-1 1,1 0-1,0 1 0,-1-1 1,1 1-1,-1-1 0,1 0 1,0 1-1,-1-1 1,0 1-1,1-1 0,-1 1 1,1 0-1,-2-1 1,-1 2-9,1 6-20,-4 21-40,-2 43 0,5-38 67,-10 98 35,-24 168 29,-6 68 59,30-183-657,13-184 529,-1 8-241,1-1-1,1 1 1,-1-1-1,1 1 1,2 7-1,-3-13-78,1 0-1,0-1 1,0 1-1,0 0 1,0 0-1,0-1 1,0 1-1,0-1 1,0 1-1,1-1 1,-1 1-1,0-1 1,1 0-1,-1 0 1,1 1-1,0-1 1,-1 0-1,1-1 1,0 1-1,0 0 1,-1 0-1,1-1 1,2 1-1,26 3-7690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48.840"/>
    </inkml:context>
    <inkml:brush xml:id="br0">
      <inkml:brushProperty name="width" value="0.05" units="cm"/>
      <inkml:brushProperty name="height" value="0.05" units="cm"/>
      <inkml:brushProperty name="color" value="#FFFFFF"/>
    </inkml:brush>
  </inkml:definitions>
  <inkml:trace contextRef="#ctx0" brushRef="#br0">1 95 12363,'0'0'11545,"22"-11"-11222,70-35-269,-89 45-55,0-1 0,-1 1 0,1 0 0,0 0 0,0 0 0,0 0 0,0 0 0,0 1 0,1-1-1,3 1 1,-6 0 0,0 1 0,-1-1 0,1 0 0,0 1 0,0-1 0,-1 0 0,1 1-1,-1-1 1,1 1 0,0-1 0,-1 1 0,1-1 0,-1 1 0,1 0 0,-1-1-1,1 1 1,-1 0 0,0-1 0,1 1 0,0 1 0,1 1-4,0 4 20,1 0 0,-1-1 0,0 1 0,-1 0 0,0 0-1,0 0 1,0 0 0,-1 0 0,0 0 0,-1 7 0,1 1 35,0-2-24,-1 0 0,0 0 0,-1 0 1,-1-1-1,0 1 0,0 0 0,-2-1 1,1 0-1,-2 0 0,1 0 0,-2-1 1,-13 21-1,18-30-38,1-1 1,1 0 0,-1 0 0,1 0 0,-1 0 0,0-1 0,1 1 0,-1 0 0,0 0-1,0-1 1,1 1 0,-1-1 0,0 1 0,0-1 0,0 1 0,0-1 0,0 1-1,0-1 1,-1 1 0,2-4-122,-1-3 58,1 0 1,0 1-1,1-1 1,-1 0-1,1 0 1,0 1-1,0-1 1,1 1-1,0-1 1,0 1-1,0-1 1,1 1-1,5-9 1,59-68-232,-34 44 89,34-53 0,-45 57 198,-22 33-100,0 8 76,-1 0-1,0 0 0,-1 0 0,1-1 0,-1 1 0,-1 0 0,-4 9 0,-2 7 35,1-1 74,1 1-1,1 0 0,1 0 0,1 1 0,1 0 1,1 32-1,1-52-36,1 1-3,0-1 0,1 1 0,-1-1 0,2 7 0,-2-10-22,1 0 0,-1 1 0,1-1 1,-1 0-1,1 0 0,-1 0 0,1 0 0,0 0 1,0 0-1,-1 0 0,1 0 0,0 0 0,0 0 1,0 0-1,0 0 0,0-1 0,0 1 0,0 0 0,0-1 1,3 2-1,5 0-255,1-1 1,-1 0 0,0 0-1,1 0 1,-1-2-1,1 1 1,-1-1-1,19-4 1,-16 1-1909,0-1 1,20-11-1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54.083"/>
    </inkml:context>
    <inkml:brush xml:id="br0">
      <inkml:brushProperty name="width" value="0.05" units="cm"/>
      <inkml:brushProperty name="height" value="0.05" units="cm"/>
      <inkml:brushProperty name="color" value="#FFFFFF"/>
    </inkml:brush>
  </inkml:definitions>
  <inkml:trace contextRef="#ctx0" brushRef="#br0">0 11 8978,'0'0'15571,"19"9"-15139,8-9-128,-1 2-136,5 0-64,2-2-104,3 0-520,18 0-1848,-6-8-3745,-6-7-7322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54.443"/>
    </inkml:context>
    <inkml:brush xml:id="br0">
      <inkml:brushProperty name="width" value="0.05" units="cm"/>
      <inkml:brushProperty name="height" value="0.05" units="cm"/>
      <inkml:brushProperty name="color" value="#FFFFFF"/>
    </inkml:brush>
  </inkml:definitions>
  <inkml:trace contextRef="#ctx0" brushRef="#br0">0 235 6305,'0'0'18139,"22"-23"-17260,68-77-355,-39 40-86,-42 47-246,18-15-1,-26 26-186,0 1-1,1 0 0,-1 0 0,0 0 0,1 0 0,-1 0 0,0 0 1,3 0-1,-3 1-7,-1-1 1,1 1 0,-1 0 0,1 0-1,-1 0 1,0 0 0,1 0 0,-1 0-1,1 1 1,-1-1 0,1 0-1,-1 0 1,1 0 0,-1 0 0,0 0-1,1 1 1,-1-1 0,1 0 0,-1 0-1,0 1 1,1-1 0,-1 0-1,0 1 1,1-1 0,-1 0 0,0 1-1,1-1 1,-1 0 0,0 1 0,0-1-1,0 1 1,1-1 0,-1 1 0,0-1-1,0 0 1,0 1 0,4 9 18,-1 0 1,-1 1 0,0-1-1,0 0 1,-1 12 0,0 57 17,-2-41-150,1-37 82,0 4-109,0-1 0,0 1 0,3 8 0,-3-12-57,0 1 1,0-1 0,1 0-1,-1 0 1,1 0 0,-1 0-1,1 0 1,-1 0 0,1 0-1,0 0 1,0 0 0,-1-1-1,1 1 1,0 0 0,0 0-1,0-1 1,0 1 0,0 0 0,0-1-1,0 1 1,1 0 0,10 0-6415</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53.093"/>
    </inkml:context>
    <inkml:brush xml:id="br0">
      <inkml:brushProperty name="width" value="0.05" units="cm"/>
      <inkml:brushProperty name="height" value="0.05" units="cm"/>
      <inkml:brushProperty name="color" value="#FFFFFF"/>
    </inkml:brush>
  </inkml:definitions>
  <inkml:trace contextRef="#ctx0" brushRef="#br0">586 132 7474,'0'0'8784,"13"-14"-8254,41-46 50,-35 40-39,-17 18-220,0 0 0,1-1 0,-1 1 0,-1 0 1,1-1-1,0 1 0,-1-1 0,1 1 0,1-7 1,-3 9-217,0 0 1,0-1-1,0 1 1,0 0-1,0-1 1,0 1 0,-1 0-1,1-1 1,0 1-1,0 0 1,0 0 0,-1-1-1,1 1 1,0 0-1,0 0 1,-1-1-1,1 1 1,0 0 0,-1 0-1,1 0 1,0-1-1,-1 1 1,1 0 0,0 0-1,0 0 1,-1 0-1,1 0 1,-1 0 0,1 0-1,0 0 1,-1 0-1,1 0 1,0 0-1,-1 0 1,1 0 0,-1 0-1,-18 0-296,17 0 483,-7 0-160,4-1-97,0 1 1,-1 0 0,1 0 0,-1 1-1,1-1 1,0 1 0,-1 0-1,1 1 1,0-1 0,0 1 0,0 0-1,-6 4 1,0 2-45,1 0-1,0 0 1,0 2-1,1-1 0,0 1 1,1 0-1,-10 15 1,-2 8-25,-21 44 0,18-27 28,3 2-1,1 0 1,3 0-1,-12 77 0,15-41-41,-2 178 0,16-181 29,-3 128 31,1-187 0,-1 0 0,-2 0 0,0 0 0,-2 0 0,-1-1 0,-16 39 0,17-50 3,-1 0 0,-1 0 0,0-1 0,-1 0 0,0-1 1,-1 0-1,0 0 0,-1-1 0,0-1 0,-1 0 0,0 0 0,-19 11 0,23-17-17,1 0-1,-1 0 1,-1 0-1,1-1 1,0 0-1,-1-1 1,-9 2-1,17-4-15,0 0 1,0 1-1,0-1 0,0 0 0,0 0 1,0 0-1,0 0 0,0 0 1,0 0-1,0 0 0,1-1 0,-1 1 1,0 0-1,0 0 0,0-1 0,0 1 1,0-1-1,0 1 0,0 0 0,1-1 1,-1 0-1,0 1 0,0-1 0,1 1 1,-1-1-1,0 0 0,1 0 0,-1 1 1,1-1-1,-1 0 0,1 0 0,-1-1 1,0-2-111,0 0 0,0 0 1,1 0-1,0 0 0,-1 0 0,2-7 1,-1 0-230,2-50-2979,6-4-3841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55.182"/>
    </inkml:context>
    <inkml:brush xml:id="br0">
      <inkml:brushProperty name="width" value="0.05" units="cm"/>
      <inkml:brushProperty name="height" value="0.05" units="cm"/>
      <inkml:brushProperty name="color" value="#FFFFFF"/>
    </inkml:brush>
  </inkml:definitions>
  <inkml:trace contextRef="#ctx0" brushRef="#br0">1 284 12803,'0'0'11790,"5"-11"-11154,63-111 673,-37 70-979,-19 30-227,28-44 106,-39 65-215,0 0 0,0 0-1,0 0 1,0 0 0,0 0-1,0 0 1,0 0 0,2-2-1,2 4-223,-1 9-111,15 128-2623,-1-9-3698,-5-69 1600,-2-5-1409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56.139"/>
    </inkml:context>
    <inkml:brush xml:id="br0">
      <inkml:brushProperty name="width" value="0.05" units="cm"/>
      <inkml:brushProperty name="height" value="0.05" units="cm"/>
      <inkml:brushProperty name="color" value="#FFFFFF"/>
    </inkml:brush>
  </inkml:definitions>
  <inkml:trace contextRef="#ctx0" brushRef="#br0">16 30 5569,'0'0'14577,"-3"0"-14061,-2 1-377,-2-1-41,6 0-4,3 0 68,5-2 213,1 0 0,-1 0 0,8-5 0,-7 4-32,-1 0 0,15-4 0,-14 6-293,0-1 0,0 1 1,1 1-1,-1 0 0,15 1 0,-18 0-55,-1-1-1,0 1 0,0 0 1,0 1-1,-1-1 0,1 1 0,0-1 1,0 1-1,-1 0 0,1 1 0,-1-1 1,0 0-1,4 5 0,-1-1-9,-1 0 1,0 0-1,0 1 0,-1 0 0,0 0 0,0 0 1,0 1-1,-1-1 0,4 15 0,-3-6-145,-1 0-1,-1 0 1,-1-1 0,0 19 0,-1-27 134,-1-1 0,0 1 0,0-1 0,0 1 0,-1-1 1,0 0-1,0 1 0,0-1 0,-1 0 0,0 0 0,-6 7 1,1-2 22,0 0-1,-1-1 1,0 0 0,-17 14 0,24-22 8,0-1-2,1 0 0,0 0 0,0 0 0,0 0 0,-1 0 0,1 0 0,0 0 0,-1-1 0,1 1 0,0 0 0,-1-1-1,1 1 1,-1-1 0,1 0 0,-3 1 0,3-1-7,1 0-1,0-1 1,-1 1-1,1 0 0,0 0 1,-1 0-1,1 0 1,0-1-1,-1 1 1,1 0-1,0 0 0,-1-1 1,1 1-1,0 0 1,0-1-1,-1 1 1,1 0-1,0 0 1,0-1-1,0 1 0,0-1 1,-1 1-1,1 0 1,0-1-1,0 1 1,0 0-1,0-1 1,0 1-1,0 0 0,0-1 1,0 1-1,0-1 1,0 1-1,0 0 1,0-1-1,0 1 1,0-1-1,0 1 0,1 0 1,-1-1-1,0-4-124,0-4 54,1 0 0,0 0 1,0 0-1,1 0 0,0 0 0,1 0 0,0 0 0,0 1 0,1-1 1,0 1-1,0 0 0,1 0 0,0 1 0,1-1 0,6-6 1,10-10-28,1 1 1,39-30 0,-36 33-4,-1-1 0,32-37 0,-55 58 599,-1 4-416,-3 8-115,0-3 92,-1 0 0,-1 0 1,1 0-1,-8 11 0,-3 7 251,6-11-140,1 1-1,1 0 1,0 0-1,1 1 1,1-1 0,1 1-1,-2 23 1,4-27-125,0-6-26,1-1 0,0 1-1,2 13 1,-1-19-15,-1 0-1,1 0 1,-1 0-1,1 0 0,0 0 1,0 0-1,0 0 1,0 0-1,0 0 1,0 0-1,1 0 1,-1-1-1,1 1 0,-1-1 1,1 1-1,-1-1 1,4 3-1,-1-2-12,0 0 0,-1-1 1,1 1-1,0-1 0,0 1 0,0-1 0,0 0 0,5 0 0,1 0-154,1-1 0,18-2 0,-9 0-647,0-2 1,34-10-1,-35 8-1476,26-13-1,25-19-8151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56.626"/>
    </inkml:context>
    <inkml:brush xml:id="br0">
      <inkml:brushProperty name="width" value="0.05" units="cm"/>
      <inkml:brushProperty name="height" value="0.05" units="cm"/>
      <inkml:brushProperty name="color" value="#FFFFFF"/>
    </inkml:brush>
  </inkml:definitions>
  <inkml:trace contextRef="#ctx0" brushRef="#br0">1 55 7938,'0'0'11443,"15"-9"-10740,-15 9-703,63-35 482,-60 33-454,0 1 0,0-1-1,1 1 1,-1 0 0,0 0 0,1 0 0,-1 1 0,1-1 0,-1 1 0,0 0 0,1-1-1,-1 2 1,1-1 0,-1 0 0,1 1 0,-1 0 0,1-1 0,-1 1 0,0 1 0,0-1 0,1 0-1,-1 1 1,0 0 0,0-1 0,0 1 0,-1 0 0,1 1 0,4 4 0,-1-1 102,-1 1-1,0 0 1,-1 0 0,1 1 0,-1-1 0,-1 1-1,0 0 1,0 0 0,3 12 0,-4-10 6,0 1-1,0-1 1,-1 0 0,-1 1 0,-1 16 0,1-21 22,-1 0 0,0 0 0,-1 0 0,1 0 1,-1-1-1,0 1 0,0 0 0,-1-1 1,0 0-1,-6 10 0,-3-2 330,10-12-419,0 1 1,0 0-1,1-1 0,-1 1 1,0 0-1,1 0 0,-1 0 1,1 0-1,0 0 1,0 1-1,0-1 0,0 0 1,0 0-1,-1 5 0,2-6-72,1 0-1,-1-1 1,0 1-1,0 0 0,0 0 1,0-1-1,1 1 1,-1 0-1,0-1 0,1 1 1,-1-1-1,1 1 1,-1 0-1,0-1 0,1 1 1,0-1-1,-1 1 1,1-1-1,-1 1 1,1-1-1,-1 0 0,1 1 1,0-1-1,0 1 1,19 5-152,-16-5 93,15 3-1034,-1-1 1,1-1 0,27-1-1,-25 0-1301,11-1-4927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57.536"/>
    </inkml:context>
    <inkml:brush xml:id="br0">
      <inkml:brushProperty name="width" value="0.05" units="cm"/>
      <inkml:brushProperty name="height" value="0.05" units="cm"/>
      <inkml:brushProperty name="color" value="#FFFFFF"/>
    </inkml:brush>
  </inkml:definitions>
  <inkml:trace contextRef="#ctx0" brushRef="#br0">324 436 4993,'0'0'13756,"-10"-10"-12506,-35-30-183,44 39-1019,-1 0-1,0-1 1,0 1 0,1 0 0,-1 0 0,0 0-1,0 1 1,0-1 0,0 0 0,0 1 0,-1-1-1,1 1 1,0 0 0,0 0 0,0-1-1,0 1 1,0 1 0,0-1 0,-1 0 0,1 0-1,-3 2 1,0-1 29,-1 1-60,0 0 0,0 0 0,0 1-1,1-1 1,-1 1 0,1 1 0,0-1 0,0 1 0,0 0-1,0 0 1,-5 6 0,-3 4-35,1 1 0,-16 24 0,15-17-143,0 0 0,2 1 0,0 1 1,2 0-1,1 1 0,0-1 0,2 1 0,1 1 0,1-1 0,-1 29 0,5-51 67,0 1 0,0-1 0,0 0-1,0 0 1,0 1 0,1-1-1,-1 0 1,2 5 0,-1-7 69,-1 0 1,1-1-1,-1 1 0,0-1 1,1 1-1,-1-1 0,1 1 1,-1-1-1,1 1 0,0-1 1,-1 1-1,1-1 0,-1 0 1,1 1-1,0-1 0,0 0 1,1 1-5,0-1 0,0 1 1,1-1-1,-1 0 0,0 0 1,4 0-1,-1-1 4,0 0 1,0 0-1,0 0 1,0 0-1,0-1 1,0 0-1,-1 0 0,1-1 1,-1 1-1,1-1 1,-1 0-1,5-4 0,6-6-9,-2-1 0,13-15 0,-13 14 0,11-14 99,0-1 0,-2-1 0,-1 0 0,-2-2 0,-1-1 0,-2 0 0,16-47 0,-20 41 196,-2-1 0,8-76-1,-9-84 502,-9 177-299,-1 23-300,-1 5-198,-5 26 12,2 1 0,-2 48 0,5-56 16,-5 263 104,7-244-74,0-17-12,5 36 0,-4-52-34,1 1 1,0-1-1,1 1 1,0-1-1,1 0 1,8 16-1,-6-16-649,0 0 0,1 0-1,0-1 1,1 0 0,0 0-1,0 0 1,10 6 0,-13-11-630,1 0 0,1 0 1,8 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1.187"/>
    </inkml:context>
    <inkml:brush xml:id="br0">
      <inkml:brushProperty name="width" value="0.1" units="cm"/>
      <inkml:brushProperty name="height" value="0.1" units="cm"/>
      <inkml:brushProperty name="color" value="#E71224"/>
    </inkml:brush>
  </inkml:definitions>
  <inkml:trace contextRef="#ctx0" brushRef="#br0">484 0 6177,'0'0'7999,"-5"9"-7020,-3 4-591,2 0-1,0 1 1,0-1-1,1 2 1,1-1-1,-4 22 1,-8 99 849,-2 13-80,3-76-777,-3 0 0,-3 0 0,-32 70 0,49-131-364,-1-1 1,-1 0-1,1 0 1,-2-1-1,1 0 1,-11 11-1,14-17-28,-1 1 0,0-1 1,0-1-1,0 1 0,0 0 0,-1-1 1,1 0-1,-1 0 0,0 0 0,1-1 0,-1 0 1,0 1-1,0-2 0,0 1 0,0 0 0,-8-1 1,3 0-30,6 0 3,-1 1 0,0-1 0,1 0 0,-1 0-1,1 0 1,-1-1 0,1 0 0,-1 0 0,1 0 0,-1 0-1,1-1 1,0 1 0,0-1 0,-1 0 0,2-1 0,-1 1-1,0-1 1,-5-3 0,1-3-60,1 0-1,-1 0 1,2 0 0,-1-1-1,-8-18 1,13 23 25,-1-1 0,2 0 0,-1 0 0,1 0 0,0 0-1,0 0 1,0 0 0,1-1 0,0 1 0,0 0 0,1 0 0,1-10 0,-1 13 53,0-1 0,1 0 1,-1 1-1,1 0 0,0-1 0,-1 1 1,1 0-1,1 0 0,-1 0 1,0 0-1,1 0 0,0 0 0,-1 1 1,1-1-1,0 1 0,0 0 0,1 0 1,-1 0-1,0 0 0,1 1 1,-1-1-1,8-1 0,-1 0 2,0 1 0,0 0-1,0 1 1,0 0 0,0 0-1,1 1 1,15 2 0,-21-1 34,1 1-1,0 0 1,-1 0 0,0 0 0,1 0 0,-1 1-1,0 0 1,0 0 0,7 6 0,48 44 312,-12-10 5,-31-30-324,-1-2 0,1 0 0,1-1 0,0 0 0,1-2 0,29 10 0,-30-13-1556,0-2-1,0 0 0,0 0 0,28-1 1,-6-2-5523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9.611"/>
    </inkml:context>
    <inkml:brush xml:id="br0">
      <inkml:brushProperty name="width" value="0.1" units="cm"/>
      <inkml:brushProperty name="height" value="0.1" units="cm"/>
      <inkml:brushProperty name="color" value="#FFFFFF"/>
    </inkml:brush>
  </inkml:definitions>
  <inkml:trace contextRef="#ctx0" brushRef="#br0">0 47 10058,'0'0'10882,"7"-10"-9552,-5 7-1232,0-1 22,0 1-1,0 0 1,0 0 0,1 1-1,-1-1 1,1 0-1,-1 1 1,6-4 0,-6 5-69,0 0 1,-1 1-1,1-1 1,0 1-1,0-1 1,0 1-1,0 0 0,0 0 1,0 0-1,-1 0 1,1 0-1,0 0 1,0 1-1,0-1 1,0 0-1,0 1 1,-1 0-1,1-1 1,0 1-1,0 0 1,-1 0-1,1 0 0,2 1 1,15 9 231,0-1 0,1-2 1,1 0-1,-1-1 0,1-1 0,0-1 1,41 5-1,7-5-313,79-5-1,-87-2-3166,98 10 0,-98 7-2691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5:58.275"/>
    </inkml:context>
    <inkml:brush xml:id="br0">
      <inkml:brushProperty name="width" value="0.05" units="cm"/>
      <inkml:brushProperty name="height" value="0.05" units="cm"/>
      <inkml:brushProperty name="color" value="#FFFFFF"/>
    </inkml:brush>
  </inkml:definitions>
  <inkml:trace contextRef="#ctx0" brushRef="#br0">1 112 6833,'0'0'14420,"4"-14"-13595,17-43-386,-21 56-430,1-1 0,0 1 0,0 0 1,0-1-1,-1 1 0,1 0 0,0-1 0,1 1 1,-1 0-1,0 0 0,0 0 0,0 0 1,1 0-1,-1 1 0,0-1 0,1 0 0,-1 0 1,1 1-1,-1-1 0,1 1 0,-1-1 0,1 1 1,-1 0-1,1 0 0,-1 0 0,1-1 0,2 2 1,1-2 1,1 1-2,38-2-28,-41 2 9,-1 0 0,1 0 0,0 1 0,-1-1 0,1 1 0,-1-1 0,1 1 0,0 0 0,-1 0 0,0 0 0,1 0 0,-1 1 0,4 2 0,-4-2 8,1 1 0,-1 0 0,0 1 0,0-1 0,0 0 0,-1 1 0,1-1 0,-1 0 0,1 1 0,-1 0 1,-1-1-1,2 8 0,0 5 17,-1 28 0,-1-31 1,-1-3-5,1 0 0,-1-1 0,0 1 0,-1-1 0,0 0 0,-1 1 0,0-1 0,0 0 0,-1 0 0,0-1 0,-1 1 0,0-1 0,0 0 0,0 0 0,-1 0 0,-1-1 0,1 0 0,-14 11 0,20-18-21,-1 1-1,1-1 1,0 0-1,-1 0 1,1 1 0,0-1-1,0 0 1,-1 0-1,1 0 1,0 1-1,-1-1 1,1 0-1,-1 0 1,1 0-1,0 0 1,-1 0 0,1 0-1,0 0 1,-1 0-1,1 0 1,-1 0-1,1 0 1,-1 0-1,0-7-630,8-13-40,1 4 600,1 1 0,20-27 0,29-28 171,-32 39-128,14-13-139,22-29-382,-54 61 601,-9 18-30,0 0 0,0 0 0,-1 0 0,0 0 0,0-1 0,0 1-1,-1-1 1,0 1 0,-6 8 0,-5 11 124,5-6-13,1-1 0,0 1-1,-4 20 1,10-29-78,0 0 0,0 0-1,1 0 1,0 0 0,1 0-1,0 0 1,1 1 0,1 10 0,-1-19-42,0 0 0,-1 0 0,1 0 1,0-1-1,0 1 0,0 0 0,0 0 1,1-1-1,-1 1 0,0-1 1,1 1-1,-1-1 0,1 1 0,-1-1 1,1 0-1,0 0 0,-1 0 0,1 0 1,0 0-1,0 0 0,0 0 0,0 0 1,0-1-1,0 1 0,3-1 1,-1 1-8,1 0 0,-1-1 1,1 0-1,-1 0 0,1 0 1,-1 0-1,1-1 0,-1 1 1,0-1-1,1-1 0,-1 1 1,5-2-1,1-3-167,1 0 0,-2-1 0,18-13 1,30-35-3813,-7-2-5847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22.406"/>
    </inkml:context>
    <inkml:brush xml:id="br0">
      <inkml:brushProperty name="width" value="0.05" units="cm"/>
      <inkml:brushProperty name="height" value="0.05" units="cm"/>
      <inkml:brushProperty name="color" value="#FFFFFF"/>
    </inkml:brush>
  </inkml:definitions>
  <inkml:trace contextRef="#ctx0" brushRef="#br0">5 889 8810,'0'0'8647,"-3"1"-8162,1-2-313,5-2 774,37-30-648,19-18-4,181-207 2,-198 205-260,-2-3 0,-3-1 0,35-71 0,-64 111 1,0 0 0,-1-1 0,0 0 0,-2 0 0,0 0 0,-1 0 0,-1-1-1,2-34 1,-5 8 131,0 45-168,0-1 0,0 1 0,0 0 1,-1-1-1,1 1 0,0-1 0,0 1 0,0 0 0,0-1 0,0 1 0,-1 0 0,1-1 0,0 1 0,0 0 0,-1 0 0,1-1 0,0 1 0,0 0 0,-1 0 0,1-1 0,0 1 0,-1 0 0,1 0 0,0 0 0,-1-1 0,1 1 0,0 0 0,-1 0 0,1 0 0,0 0 0,-1 0 0,1 0 0,0 0 0,-1 0 0,1 0 0,-1 0 0,1 0 0,0 0 0,-1 0 1,-1 0-10,1 0 0,-1 1 1,0-1-1,1 1 1,-1-1-1,1 1 1,-1-1-1,1 1 1,-3 1-1,-2 4-6,-1 0-1,1 1 0,0 0 0,0 1 0,1-1 0,0 1 1,-8 15-1,-2 8 27,2 1 0,1 0 0,2 1 0,1 0 0,-6 45 0,-10 171 24,23-212-31,-12 247 59,1 4-3,11-265-62,-10 100-33,10-108 31,-1 0 1,-1 0-1,0-1 1,-1 0-1,0 0 1,-9 15-1,12-26 16,0 0 0,0 0 0,0 0 1,0 0-1,0-1 0,-1 1 0,1-1 0,-1 1 0,0-1 0,0 0 0,0 0 0,0 0 0,0-1 0,0 1 0,0-1 0,-1 1 0,1-1 0,0 0 0,-1-1 0,1 1 0,-1 0 0,1-1 0,-1 0 0,1 0 0,-1 0 0,1 0 0,-1 0 0,1-1 0,-1 0 0,1 1 1,-1-1-1,1-1 0,0 1 0,-1 0 0,1-1 0,0 0 0,0 1 0,-3-4 0,-4-3 99,0-2 1,0 1 0,-14-19-1,-23-38 386,37 51-407,5 7-55,0 0 0,1 0 0,0 0 0,0-1 0,1 0-1,0 1 1,1-1 0,-3-14 0,4 17-59,1 0 1,-1 0-1,1 1 1,1-1-1,-1 0 1,1 0-1,0 1 1,0-1-1,0 0 1,1 1-1,0-1 1,0 1-1,1 0 1,-1 0-1,4-6 1,0 4-155,0 0 0,0 0 0,1 0 1,15-11-1,32-18-1295,-39 27 851,57-36-4307,-3 5-2826</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24.589"/>
    </inkml:context>
    <inkml:brush xml:id="br0">
      <inkml:brushProperty name="width" value="0.05" units="cm"/>
      <inkml:brushProperty name="height" value="0.05" units="cm"/>
      <inkml:brushProperty name="color" value="#FFFFFF"/>
    </inkml:brush>
  </inkml:definitions>
  <inkml:trace contextRef="#ctx0" brushRef="#br0">282 11 2961,'0'0'9170,"0"-2"-8238,-1-6 4433,-4 7-2318,-1 1-4294,1 0 1260,1 0-1,0 1 0,-1-1 0,1 1 0,0 0 1,0 0-1,0 0 0,-1 1 0,1-1 1,1 1-1,-1 0 0,0 0 0,0 1 0,1-1 1,-1 1-1,1 0 0,-6 5 0,-4 6 34,0 0 0,1 1 0,0 1 0,-18 31 0,17-21 30,1 0 0,-15 47 1,10-10 33,3 1 0,-6 74 1,10 105 72,10-234-182,1 1 0,0 0 0,0-1 1,1 1-1,4 12 0,-4-17-7,-1 0 0,2 0 0,-1-1 0,0 1 0,1 0 0,0-1 0,0 0 0,0 0 1,1 0-1,-1 0 0,7 5 0,-8-8-85,-1 0-1,1 0 1,-1-1 0,1 1 0,-1 0 0,1-1 0,-1 1 0,1-1 0,0 0 0,-1 1 0,1-1 0,0 0 0,-1 0 0,4-1 0,0 1-1259,2 0-3576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25.296"/>
    </inkml:context>
    <inkml:brush xml:id="br0">
      <inkml:brushProperty name="width" value="0.05" units="cm"/>
      <inkml:brushProperty name="height" value="0.05" units="cm"/>
      <inkml:brushProperty name="color" value="#FFFFFF"/>
    </inkml:brush>
  </inkml:definitions>
  <inkml:trace contextRef="#ctx0" brushRef="#br0">4 65 12643,'0'0'10733,"-1"-2"-10535,0 2-193,1 0 0,0 0 0,0 0 0,0 0 0,0 0-1,0 0 1,0 0 0,0 0 0,0 0 0,0 0 0,0 0 0,-1 0-1,1 0 1,0 0 0,0-1 0,0 1 0,0 0 0,0 0 0,0 0-1,0 0 1,0 0 0,0 0 0,0 0 0,0 0 0,0 0 0,0-1-1,0 1 1,0 0 0,0 0 0,0 0 0,0 0 0,0 0 0,0 0-1,0 0 1,0 0 0,0 0 0,0-1 0,0 1 0,0 0 0,0 0-1,0 0 1,0 0 0,0 0 0,0 0 0,0 0 0,0 0-1,0 0 1,0 0 0,1-1 0,-1 1 0,0 0 0,0 0 0,0 0-1,0 0 1,0 0 0,0 0 0,0 0 0,0 0 0,0 0 0,0 0-1,1 0 1,-1 0 0,0 0 0,0 0 0,0 0 0,0 0 0,0 0-1,12 3 287,19 10 131,-26-10-359,7 1-9,0-1 0,0 0 1,0-1-1,0 0 0,0 0 1,1-2-1,20 0 0,-23 0-93,-5 0-133,-1-1 0,1 1 0,0-1 0,-1 0 0,1-1 0,-1 1 0,1-1 0,-1 0 0,0 0 0,0 0 0,0 0 0,0-1 0,0 1 0,0-1 1,3-4-1,-3 4-163,33-27-5461,-11 0-3652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26.018"/>
    </inkml:context>
    <inkml:brush xml:id="br0">
      <inkml:brushProperty name="width" value="0.05" units="cm"/>
      <inkml:brushProperty name="height" value="0.05" units="cm"/>
      <inkml:brushProperty name="color" value="#FFFFFF"/>
    </inkml:brush>
  </inkml:definitions>
  <inkml:trace contextRef="#ctx0" brushRef="#br0">1 393 9330,'0'0'9921,"10"-9"-9334,-4 4-478,6-5 63,0-1 0,0-1 0,-1 0 0,12-16 0,117-209 942,-106 175-960,-30 56-197,-4 9-12,0 0 28,-1 27 48,-1 1 1,-1-1-1,-12 49 0,13-73-38,-29 125 205,26-101-384,1 0 0,-1 43 0,5-73 129,0 0 0,0 0 0,0 0 0,0 0 0,0 0 0,0 0-1,0 1 1,0-1 0,0 0 0,0 0 0,0 0 0,1 0 0,-1 0 0,0 0 0,0 0 0,0 0 0,0 1 0,0-1 0,0 0 0,0 0-1,0 0 1,1 0 0,-1 0 0,0 0 0,0 0 0,0 0 0,0 0 0,0 0 0,0 0 0,1 0 0,-1 0 0,0 0 0,0 0 0,0 0-1,0 0 1,0 0 0,1 0 0,-1 0 0,0 0 0,0 0 0,0 0 0,0 0 0,6-2-1546,8-7-3217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26.395"/>
    </inkml:context>
    <inkml:brush xml:id="br0">
      <inkml:brushProperty name="width" value="0.05" units="cm"/>
      <inkml:brushProperty name="height" value="0.05" units="cm"/>
      <inkml:brushProperty name="color" value="#FFFFFF"/>
    </inkml:brush>
  </inkml:definitions>
  <inkml:trace contextRef="#ctx0" brushRef="#br0">1 1 10866,'0'0'11715,"28"4"-10812,10 3-502,43 13 1,-77-19-358,0 1 0,0 0 1,0 0-1,0 0 0,0 0 1,0 0-1,0 1 0,-1-1 1,1 1-1,-1 0 1,0 0-1,0 1 0,0-1 1,4 6-1,8 14 109,-2-1 1,0 2-1,-1 0 1,10 32-1,-10-20-63,-2 1 0,7 52 0,-7 10-78,-3 135 1,-7-224-8,-1 19-143,0 0 0,-2 0 0,-13 56 0,11-68-185,0-1 0,-1 1 0,-1-1 0,-1 0-1,0 0 1,-1-1 0,-20 25 0,12-21-2847,7-11-3299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6:48.927"/>
    </inkml:context>
    <inkml:brush xml:id="br0">
      <inkml:brushProperty name="width" value="0.05" units="cm"/>
      <inkml:brushProperty name="height" value="0.05" units="cm"/>
      <inkml:brushProperty name="color" value="#FFFFFF"/>
    </inkml:brush>
  </inkml:definitions>
  <inkml:trace contextRef="#ctx0" brushRef="#br0">10 24 7722,'0'0'11874,"-9"-4"-11138,9-2-368,12 2-7,7-3-137,5 5-112,2 2-64,5 0-48,4 0 0,3 2 104,3 5 32,16-3-136,-10-2-2241,-6-2-6793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0.163"/>
    </inkml:context>
    <inkml:brush xml:id="br0">
      <inkml:brushProperty name="width" value="0.05" units="cm"/>
      <inkml:brushProperty name="height" value="0.05" units="cm"/>
      <inkml:brushProperty name="color" value="#FFFFFF"/>
    </inkml:brush>
  </inkml:definitions>
  <inkml:trace contextRef="#ctx0" brushRef="#br0">149 595 4977,'0'0'14126,"15"-8"-13836,-9 5-251,23-13 105,-2 0 0,36-28 0,-43 26-93,0 0 0,0-2 0,-2 0 0,-1-1 0,0-1-1,26-47 1,-32 49-24,-2-1 0,0-1 0,-1 1 0,-1-2 0,-1 1 0,-1 0 0,-2-1 0,3-36 0,-6 55-23,0-62 60,0 66-67,0-1 0,0 0-1,0 0 1,0 1 0,0-1-1,-1 0 1,1 1 0,0-1 0,0 0-1,0 1 1,-1-1 0,1 0 0,0 1-1,-1-1 1,1 1 0,-1-1 0,1 1-1,-1-1 1,1 1 0,-1-1-1,1 1 1,-1-1 0,1 1 0,-1 0-1,0-1 1,1 1 0,-1 0 0,0-1-1,1 1 1,-1 0 0,0 0-1,1 0 1,-1-1 0,0 1 0,1 0-1,-1 0 1,0 0 0,1 0 0,-1 0-1,-1 1 1,0-1-14,1 0 0,-1 1 0,0 0 0,0-1 1,1 1-1,-1 0 0,1 0 0,-1 0 0,0 0 0,1 0 0,0 0 0,-1 0 0,1 0 0,0 1 0,-1-1 1,-1 3-1,-5 11 9,0 0 1,1 0-1,1 1 1,0 0-1,-5 22 1,-13 90 5,24-123 2,-56 614 151,51-411-136,-9 113-24,13-307 73,-1 0 0,-1 0 0,0 0-1,-1 0 1,-8 20 0,11-30-40,-1-1-1,0 1 1,0-1 0,0 0-1,0 1 1,-1-1-1,1 0 1,-1 0 0,0-1-1,1 1 1,-1-1 0,-1 1-1,1-1 1,0 0 0,-1 0-1,1 0 1,-1-1-1,1 1 1,-1-1 0,0 0-1,1 0 1,-1 0 0,0 0-1,-6 0 1,5-1 14,0 0 1,0 0-1,0 0 0,0-1 1,0 1-1,-1-1 0,1-1 1,0 1-1,1-1 1,-1 0-1,0 0 0,0 0 1,1 0-1,-1-1 0,1 0 1,0 0-1,0 0 1,0-1-1,0 1 0,1-1 1,-6-6-1,-3-5 3,1-2-1,0 1 1,1-1 0,0-1-1,1 0 1,2 0 0,0 0-1,0-1 1,2 0 0,0-1-1,2 1 1,0-1 0,-1-31 0,4 50-43,0-10-37,1 1 1,-1-1 0,3-11 0,-1 17-4,-1 1 0,0-1 1,1 1-1,0-1 0,0 1 1,1 0-1,-1 0 0,1 0 0,0 0 1,4-4-1,10-8-1007,1 1-1,0 1 1,1 1 0,34-18 0,7-2-4425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0.524"/>
    </inkml:context>
    <inkml:brush xml:id="br0">
      <inkml:brushProperty name="width" value="0.05" units="cm"/>
      <inkml:brushProperty name="height" value="0.05" units="cm"/>
      <inkml:brushProperty name="color" value="#FFFFFF"/>
    </inkml:brush>
  </inkml:definitions>
  <inkml:trace contextRef="#ctx0" brushRef="#br0">288 0 7009,'0'0'14256,"-17"17"-13714,-55 58 24,64-65-405,-1 0 1,1 1-1,1 0 0,0 0 1,-10 22-1,7-12 19,-13 28-86,2 1 0,2 1 0,2 1-1,3 0 1,1 1 0,4 1 0,-4 59 0,10-67-909,4 67 0,0-104 340,0 0-1,0-1 0,1 1 1,4 11-1,-4-16-46,0 0 0,0 0 0,0 0 0,0 0 0,1 0-1,-1 0 1,1-1 0,0 1 0,5 3 0,-3-3-1099,0-1 0,0 1 0,0-2 1,10 5-1,-15-6 1515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1.231"/>
    </inkml:context>
    <inkml:brush xml:id="br0">
      <inkml:brushProperty name="width" value="0.05" units="cm"/>
      <inkml:brushProperty name="height" value="0.05" units="cm"/>
      <inkml:brushProperty name="color" value="#FFFFFF"/>
    </inkml:brush>
  </inkml:definitions>
  <inkml:trace contextRef="#ctx0" brushRef="#br0">21 98 9778,'0'0'9211,"-1"17"-8843,-3 57-15,3-65-297,1 0 0,0 0 0,0-1 0,1 1 0,0 0 0,0-1 0,4 11 0,-5-17-40,1-1 0,0 1 0,0 0 0,0 0 0,0-1 0,0 1 0,1-1-1,-1 1 1,1-1 0,-1 1 0,1-1 0,2 2 0,-1-2-7,-1 1 0,1-1-1,0 0 1,0 0 0,0 0-1,0 0 1,0-1 0,0 1 0,5-1-1,-2 1 6,-1-1-1,0 0 1,1 0-1,-1-1 0,10-1 1,-12 1-2,0 0 0,1-1 0,-1 1 1,0-1-1,0 0 0,-1 0 0,1 0 0,0 0 1,0 0-1,2-3 0,5-6 33,1-1-1,-2 0 1,0-1 0,0 0-1,-1 0 1,12-29 0,-16 32 80,0 0 0,-1 0 0,-1 0 0,1 0-1,-1-1 1,-1 1 0,0 0 0,-1-1 0,0 0 0,0 1 0,-3-12 0,3 21-77,0 0 0,-1-1 0,1 1 0,-1 0 0,1 0 0,-1 0 0,1 0 0,-1 0-1,0 0 1,0 0 0,1 0 0,-1 0 0,0 0 0,0 0 0,0 1 0,0-1 0,0 0 0,0 1-1,0-1 1,0 0 0,0 1 0,-1-1 0,1 1 0,0 0 0,0-1 0,-2 1 0,-3-1 35,-1 0 1,0 1 0,-11 0 0,7 0-51,4 0-86,0 1-1,0 0 1,0 0 0,0 0-1,0 0 1,0 1-1,1 1 1,-1-1 0,1 1-1,-1 0 1,1 0-1,0 1 1,0-1 0,1 2-1,-1-1 1,1 0-1,0 1 1,0 0 0,0 0-1,1 1 1,0-1-1,-5 8 1,4-3-716,1 0 0,0 1 0,0-1 1,1 1-1,-4 17 0,3 5-4280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0.175"/>
    </inkml:context>
    <inkml:brush xml:id="br0">
      <inkml:brushProperty name="width" value="0.1" units="cm"/>
      <inkml:brushProperty name="height" value="0.1" units="cm"/>
      <inkml:brushProperty name="color" value="#FFFFFF"/>
    </inkml:brush>
  </inkml:definitions>
  <inkml:trace contextRef="#ctx0" brushRef="#br0">19 54 11883,'0'0'13865,"-18"-5"-12386,26 2-1427,1 0 0,-1 0 0,1 0 0,0 1 0,0 1-1,0-1 1,0 1 0,16 1 0,8-2-13,47-11 120,-13 0-1759,-23 10-3510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1.576"/>
    </inkml:context>
    <inkml:brush xml:id="br0">
      <inkml:brushProperty name="width" value="0.05" units="cm"/>
      <inkml:brushProperty name="height" value="0.05" units="cm"/>
      <inkml:brushProperty name="color" value="#FFFFFF"/>
    </inkml:brush>
  </inkml:definitions>
  <inkml:trace contextRef="#ctx0" brushRef="#br0">12 1 10098,'0'0'10458,"122"187"-8929,-92-101-313,3 34-472,-13 38-456,-11-9-72,-9-12-120,0-22-24,-26-30-72,-13 3-136,-9-2-136,7-19-472,5-24-840,12-22-2353,13-16-6193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6:50.011"/>
    </inkml:context>
    <inkml:brush xml:id="br0">
      <inkml:brushProperty name="width" value="0.05" units="cm"/>
      <inkml:brushProperty name="height" value="0.05" units="cm"/>
      <inkml:brushProperty name="color" value="#FFFFFF"/>
    </inkml:brush>
  </inkml:definitions>
  <inkml:trace contextRef="#ctx0" brushRef="#br0">14 33 10970,'0'0'12883,"-14"-33"-12883,28 33-384,17 5 384,10-1 0,20 7-552,-6-3-1657,-12 1-2976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5.235"/>
    </inkml:context>
    <inkml:brush xml:id="br0">
      <inkml:brushProperty name="width" value="0.05" units="cm"/>
      <inkml:brushProperty name="height" value="0.05" units="cm"/>
      <inkml:brushProperty name="color" value="#FFFFFF"/>
    </inkml:brush>
  </inkml:definitions>
  <inkml:trace contextRef="#ctx0" brushRef="#br0">113 557 96,'0'0'13360,"33"-12"-12544,107-40-314,-131 48-460,-1 0 1,1-1-1,-1 0 1,0-1-1,0 1 1,0-1-1,10-12 1,-3 3 36,-1-1 1,0-1-1,-1-1 1,-1 1-1,-1-2 1,0 0-1,-2 0 1,0-1-1,-1 0 1,-1 0-1,-1-1 1,0 0-1,-2 0 1,3-31-1,-7 39-52,1 3 76,0 0 0,-1 0-1,0-1 1,-1 1 0,-2-13 0,2 21-87,1 0 0,-1 0 0,0 1 0,0-1 0,1 0 0,-1 0 0,0 0 0,-1 0 0,1 1 0,0-1 0,0 0 0,-1 1 0,1-1 0,-1 1 0,1 0 0,-1 0 0,0-1 0,1 1-1,-1 0 1,0 0 0,0 0 0,0 1 0,0-1 0,0 0 0,0 1 0,0-1 0,0 1 0,0 0 0,0-1 0,0 1 0,-3 1 0,3-1-21,0 0 0,0 0 0,0 1-1,0-1 1,0 1 0,0 0 0,0-1 0,0 1 0,0 0-1,0 0 1,0 0 0,0 1 0,1-1 0,-1 0 0,1 1-1,-1-1 1,1 1 0,-1-1 0,1 1 0,0 0 0,0-1-1,-2 3 1,-2 6 7,0 0-1,1 0 0,-4 12 1,6-14-10,-9 24-2,2 2 0,-5 37 1,-2 75 103,-6 243 272,19 8 651,3-357-858,2 18 17,11 74 1,-11-118-157,2 25 84,-4-39-92,0 0 0,0 0 0,0 0-1,0 0 1,0 0 0,0 0 0,0 0 0,0 1-1,0-1 1,0 0 0,0 0 0,0 0-1,0 0 1,0 0 0,0 0 0,0 0 0,0 0-1,0 0 1,0 0 0,0 0 0,0 1 0,0-1-1,0 0 1,0 0 0,0 0 0,0 0 0,0 0-1,0 0 1,0 0 0,0 0 0,0 0 0,0 0-1,0 0 1,0 0 0,0 0 0,0 0-1,-1 0 1,1 1 0,0-1 0,0 0 0,0 0-1,0 0 1,0 0 0,0 0 0,0 0 0,0 0-1,0 0 1,0 0 0,-1 0 0,1 0 0,0 0-1,0 0 1,0 0 0,0 0 0,0 0 0,0-1-1,-3 1 127,0 0 0,0 0 1,0-1-1,0 0 0,0 0 0,0 0 0,0 0 0,1 0 0,-1 0 0,0-1 0,1 1 0,-1-1 0,1 0 0,-3-1 0,-4-4 74,-90-66 451,37 27-431,58 42-220,-15-9 25,0-1 0,2-1 0,-19-20 0,33 32-44,1-1 0,-1 0 0,1 0 0,-1 0 0,1 0 0,0 0 0,1 0 0,-1-1 0,1 1 0,0-1 0,0 1 0,0-1 0,1 1 0,-1-1-1,1 0 1,1-5 0,-2 7-31,1 0 0,1-1 0,-1 1 0,0-1 0,1 1-1,0 0 1,0 0 0,0-1 0,0 1 0,0 0 0,1 0 0,3-5-1,-1 2-106,2 0-1,-1 1 0,0 0 0,1 0 0,10-6 0,156-93-5823,-93 61-595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5.613"/>
    </inkml:context>
    <inkml:brush xml:id="br0">
      <inkml:brushProperty name="width" value="0.05" units="cm"/>
      <inkml:brushProperty name="height" value="0.05" units="cm"/>
      <inkml:brushProperty name="color" value="#FFFFFF"/>
    </inkml:brush>
  </inkml:definitions>
  <inkml:trace contextRef="#ctx0" brushRef="#br0">220 1 8106,'0'0'10935,"-18"25"-9822,-58 86-289,67-96-616,1 0 0,0 0 0,1 1 0,0 0 0,-5 22 0,5-15-15,-12 44-159,3 1 0,3 1 0,4 0 0,2 1-1,3 115 1,4-179-301,1 0 1,-1 1-1,1-1 0,3 12 0,-3-16 139,0 0-1,0 0 0,0 0 0,0 0 0,0 0 0,0 0 0,1 0 0,-1 0 1,0-1-1,1 1 0,0-1 0,-1 1 0,1-1 0,0 1 0,0-1 0,3 2 0,3-1-651,1 1 0,0-1 0,-1 0 0,1-1 0,0 0-1,0 0 1,16-2 0,16 1-4826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5.990"/>
    </inkml:context>
    <inkml:brush xml:id="br0">
      <inkml:brushProperty name="width" value="0.05" units="cm"/>
      <inkml:brushProperty name="height" value="0.05" units="cm"/>
      <inkml:brushProperty name="color" value="#FFFFFF"/>
    </inkml:brush>
  </inkml:definitions>
  <inkml:trace contextRef="#ctx0" brushRef="#br0">1 337 6313,'0'0'12083,"2"-4"-10848,48-73 1418,22-39-1337,-1-3-491,-68 115-735,-3 2-59,1 1 1,-1 0 0,1 0 0,0 0 0,-1 0 0,1 0 0,0 1 0,-1-1 0,1 0 0,0 0 0,0 0 0,0 1 0,0-1 0,0 0 0,0 1-1,0-1 1,1 0 0,-2 1-30,0 0-1,0 0 0,0 0 1,1 0-1,-1 0 0,0 0 1,0 0-1,0 0 0,0 0 0,0 0 1,0 0-1,0 0 0,0 0 1,0 0-1,1 0 0,-1 0 1,0 0-1,0 0 0,0 0 1,0 0-1,0 0 0,0 0 0,0 0 1,0 0-1,0 0 0,0 0 1,1 0-1,-1 0 0,0 1 1,0-1-1,0 0 0,0 0 1,0 0-1,0 0 0,0 0 0,0 0 1,0 0-1,0 0 0,0 0 1,0 0-1,0 1 0,0-1 1,0 0-1,0 0 0,0 0 1,0 0-1,0 0 0,0 0 0,0 0 1,0 0-1,0 1 0,2 15 4,-2 0 0,0 24 0,-1-5 14,1 16-340,0 66 41,0-39-6633,0-68 1567</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4:36.351"/>
    </inkml:context>
    <inkml:brush xml:id="br0">
      <inkml:brushProperty name="width" value="0.05" units="cm"/>
      <inkml:brushProperty name="height" value="0.05" units="cm"/>
      <inkml:brushProperty name="color" value="#FFFFFF"/>
    </inkml:brush>
  </inkml:definitions>
  <inkml:trace contextRef="#ctx0" brushRef="#br0">1 0 11570,'0'0'4994,"112"177"-2162,-52-57-1071,-1 43-569,-14 49-688,-24 9-216,-21-33-168,0-52-72,-9-61-48,-18-16-296,-9-1-32,-26 4-808,5-11-1705,7-22-2688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6:50.999"/>
    </inkml:context>
    <inkml:brush xml:id="br0">
      <inkml:brushProperty name="width" value="0.05" units="cm"/>
      <inkml:brushProperty name="height" value="0.05" units="cm"/>
      <inkml:brushProperty name="color" value="#FFFFFF"/>
    </inkml:brush>
  </inkml:definitions>
  <inkml:trace contextRef="#ctx0" brushRef="#br0">0 0 13435,'0'0'10602,"67"5"-10594,-24 5-8,4 1 72,6-5-72,23-6-640,-10 0-3393,-6 0-8321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2.573"/>
    </inkml:context>
    <inkml:brush xml:id="br0">
      <inkml:brushProperty name="width" value="0.05" units="cm"/>
      <inkml:brushProperty name="height" value="0.05" units="cm"/>
      <inkml:brushProperty name="color" value="#FFFFFF"/>
    </inkml:brush>
  </inkml:definitions>
  <inkml:trace contextRef="#ctx0" brushRef="#br0">0 641 8514,'0'0'2034,"0"0"-1942,0 0 1,0 1 0,0-1 0,0 0-1,0 0 1,0 0 0,0 1 0,0-1-1,0 0 1,0 0 0,0 0 0,0 1-1,0-1 1,0 0 0,0 0-1,1 0 1,-1 0 0,0 1 0,0-1-1,0 0 1,0 0 0,0 0 0,0 0-1,0 0 1,1 1 0,-1-1 0,0 0-1,0 0 1,0 0 0,0 0 0,1 0-1,-1 0 1,0 0 0,0 0 0,0 0-1,0 0 1,1 1 0,-1-1 0,0 0-1,0 0 1,0 0 0,1 0 0,-1 0-1,0 0 1,0-1 0,5 2 244,0 0 0,0 0 0,0-1 0,0 0 0,0 0 0,0 0 0,0 0 0,0-1 0,0 0 0,0 0 0,-1 0 0,1-1-1,5-2 1,6-3 152,-1-1 0,24-15 0,-3-2-138,-2-1 1,-1-2-1,-1-1 1,-1-1-1,46-59 1,-54 57-249,-1-1 0,-1-1 0,-2 0 1,-2-2-1,-1 0 0,16-54 0,-28 76-72,0-1-1,2-28 1,-6 37 5,-2 6-45,-3 8-44,0 0 0,1 0 0,0 0 0,1 1 0,0 0 0,-2 9 0,-1-2 26,-65 274 32,24 3 5,28-141-9,4 35 9,12-129-1,0-3-13,-9 56 1,11-103-60,0-1-1,-1 1 1,0-1-1,-1 0 1,-6 13-1,8-17 48,0-1 0,-1 0 0,1 0-1,-1 0 1,0 0 0,1-1 0,-1 1 0,0 0-1,0-1 1,0 1 0,0-1 0,0 0 0,0 0-1,-1 0 1,1 0 0,0 0 0,-1 0 0,1 0-1,-1-1 1,1 1 0,-3-1 0,0 1 39,0-1 0,0-1 0,0 1 0,0-1-1,0 0 1,0 0 0,1 0 0,-1-1 0,0 1 0,1-1 0,-1-1 0,1 1 0,0 0 0,-1-1 0,1 0 0,0 0 0,-6-6-1,2 0 32,0 0-1,0-1 1,1 1-1,0-1 1,1-1-1,-6-12 1,7 12-49,0-1 0,1 0 0,1 0 0,0 0 0,0-1 0,1 1 0,1-1-1,0 1 1,1-1 0,2-23 0,-1 34-24,-1 1-1,0-1 0,1 1 0,-1-1 0,1 1 0,-1-1 0,1 1 0,-1-1 0,1 1 0,0 0 1,0-1-1,0 1 0,0 0 0,0-1 0,0 1 0,0 0 0,0 0 0,0 0 0,1 0 1,-1 0-1,0 0 0,1 1 0,-1-1 0,1 0 0,2 0 0,2 0-159,-1-1-1,1 2 1,0-1-1,-1 1 1,9 0-1,-6 0-121,33 0-2759,-3 0-3176</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2.918"/>
    </inkml:context>
    <inkml:brush xml:id="br0">
      <inkml:brushProperty name="width" value="0.05" units="cm"/>
      <inkml:brushProperty name="height" value="0.05" units="cm"/>
      <inkml:brushProperty name="color" value="#FFFFFF"/>
    </inkml:brush>
  </inkml:definitions>
  <inkml:trace contextRef="#ctx0" brushRef="#br0">1 31 11202,'0'0'8530,"128"8"-8154,-83-8-208,0 0-168,10-8-312,-12-7-1600,-12 0-4241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3.279"/>
    </inkml:context>
    <inkml:brush xml:id="br0">
      <inkml:brushProperty name="width" value="0.05" units="cm"/>
      <inkml:brushProperty name="height" value="0.05" units="cm"/>
      <inkml:brushProperty name="color" value="#FFFFFF"/>
    </inkml:brush>
  </inkml:definitions>
  <inkml:trace contextRef="#ctx0" brushRef="#br0">0 331 10474,'0'0'13219,"95"5"-13219,-45 1-504,28-4-1665,-9-2-2912,-9 0-4441</inkml:trace>
  <inkml:trace contextRef="#ctx0" brushRef="#br0" timeOffset="1">608 250 8794,'0'0'10970,"18"-18"-9431,55-60-259,28-23 1350,-75 76-2104,-20 20-395,-4 2-102,-1 1 0,1 0 1,1 0-1,-1 1 0,0-1 1,0 0-1,1 1 0,-1-1 1,1 1-1,-1 0 0,1 0 1,5-2-1,-8 3-43,1 0 0,-1 0 0,1 0 0,-1 0 1,1 1-1,-1-1 0,1 0 0,-1 0 0,1 0 0,-1 1 0,1-1 0,-1 0 1,0 0-1,1 1 0,-1-1 0,1 0 0,-1 1 0,0-1 0,1 0 0,-1 1 1,0-1-1,0 1 0,1-1 0,-1 1 0,0-1 0,0 1 0,1-1 0,-1 0 1,0 1-1,0-1 0,0 1 0,0-1 0,0 2 0,3 19-209,-3-18 186,2 30-104,-1-1 1,-2 1 0,-1 0 0,-10 48-1,-7 3-794,-8 33-4855,17-68-2300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0.505"/>
    </inkml:context>
    <inkml:brush xml:id="br0">
      <inkml:brushProperty name="width" value="0.1" units="cm"/>
      <inkml:brushProperty name="height" value="0.1" units="cm"/>
      <inkml:brushProperty name="color" value="#FFFFFF"/>
    </inkml:brush>
  </inkml:definitions>
  <inkml:trace contextRef="#ctx0" brushRef="#br0">0 1 14123,'0'0'12371,"90"0"-11955,-60 0-232,1 0-80,-1 0-64,10 0-40,-10 0-120,0 0-808,30 0-1353,-20 0-2008,0 0-5537</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4.221"/>
    </inkml:context>
    <inkml:brush xml:id="br0">
      <inkml:brushProperty name="width" value="0.05" units="cm"/>
      <inkml:brushProperty name="height" value="0.05" units="cm"/>
      <inkml:brushProperty name="color" value="#FFFFFF"/>
    </inkml:brush>
  </inkml:definitions>
  <inkml:trace contextRef="#ctx0" brushRef="#br0">1 812 4321,'0'0'13073,"29"-25"-12120,100-85-509,-102 87-385,-1-2 0,0-1 0,-2-1 1,24-34-1,-33 38-20,0-1 0,-2-1 0,0 0 0,-2 0 0,-1-1 0,13-51 0,-15 41 92,-2 0 0,-2-1 0,-1 0 0,-4-62 0,1 96-108,-1-1 1,1 0-1,-1 1 1,0-1-1,0 1 1,0 0-1,-3-7 0,3 9-17,1 0 0,0 1 0,-1-1 0,1 0 0,-1 1 0,1-1-1,-1 1 1,1-1 0,-1 1 0,1-1 0,-1 1 0,0-1-1,1 1 1,-1-1 0,1 1 0,-1 0 0,0-1 0,0 1-1,1 0 1,-1 0 0,0 0 0,1-1 0,-1 1 0,0 0 0,0 0-1,1 0 1,-1 0 0,0 0 0,0 0 0,1 0 0,-1 1-1,0-1 1,0 0 0,1 0 0,-1 0 0,0 1 0,1-1 0,-1 0-1,0 1 1,1-1 0,-1 1 0,-1 0 0,0 1 3,0 0 0,0 0 1,0 1-1,1-1 0,-1 0 1,1 1-1,-1-1 0,1 1 1,0-1-1,-2 4 0,-4 14-4,1 1 0,-6 28 0,-5 54-10,-8 125 75,8 396 0,26-460-40,0 43 140,-9-195-149,1-7-9,-1 0-1,0 1 1,0-1 0,-1 0-1,1 0 1,-3 7 0,3-12-5,0 1-1,-1 0 1,1 0 0,-1-1 0,1 1 0,0 0-1,-1-1 1,1 1 0,-1 0 0,0-1 0,1 1-1,-1 0 1,1-1 0,-1 1 0,0-1 0,0 0-1,1 1 1,-2 0 0,1-1 10,0 0-1,-1 0 1,1 1 0,-1-1-1,1 0 1,0 0-1,-1 0 1,1-1 0,-1 1-1,1 0 1,0 0-1,-1-1 1,1 1 0,-2-2-1,1 1 14,-1 0 0,1 0 0,-1-1-1,1 1 1,0-1 0,0 0 0,0 0 0,0 0-1,0 0 1,-3-4 0,-15-26 244,12 13-246,1 0 1,0-1 0,1 0 0,2 0-1,0 0 1,0 0 0,2 0 0,1-1-1,0 0 1,4-29 0,-2 41-66,0 0 1,0 0 0,1 0 0,0 0-1,0 0 1,1 0 0,1 1-1,-1-1 1,1 1 0,1 0-1,-1 0 1,9-11 0,-2 9-414,-1 0 1,2 0 0,-1 1 0,1 0-1,0 1 1,22-10 0,12-2-4548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4.614"/>
    </inkml:context>
    <inkml:brush xml:id="br0">
      <inkml:brushProperty name="width" value="0.05" units="cm"/>
      <inkml:brushProperty name="height" value="0.05" units="cm"/>
      <inkml:brushProperty name="color" value="#FFFFFF"/>
    </inkml:brush>
  </inkml:definitions>
  <inkml:trace contextRef="#ctx0" brushRef="#br0">79 196 12875,'0'0'10850,"131"8"-10850,-98-8-600,5 0-1561,-10-2-2920,-9-4-3392</inkml:trace>
  <inkml:trace contextRef="#ctx0" brushRef="#br0" timeOffset="1">0 5 2593,'0'0'22004,"93"-4"-22172,-29 21 16,48-2-1248,-15-4-3433,-4-5-7042</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5.132"/>
    </inkml:context>
    <inkml:brush xml:id="br0">
      <inkml:brushProperty name="width" value="0.05" units="cm"/>
      <inkml:brushProperty name="height" value="0.05" units="cm"/>
      <inkml:brushProperty name="color" value="#FFFFFF"/>
    </inkml:brush>
  </inkml:definitions>
  <inkml:trace contextRef="#ctx0" brushRef="#br0">1 123 9058,'0'0'12005,"20"-9"-11377,66-29-162,-81 36-436,0 1 0,0-1 1,0 1-1,0-1 0,0 1 1,0 1-1,0-1 0,1 1 1,-1 0-1,10 1 0,-8 0-38,-6-1 3,0 0-1,1 1 1,-1-1-1,1 1 1,-1-1-1,0 1 1,1 0 0,-1-1-1,0 1 1,0 0-1,0 0 1,0 0-1,1 0 1,-1 0 0,0 0-1,-1 0 1,1 0-1,0 1 1,0-1-1,0 0 1,-1 0-1,1 1 1,-1-1 0,1 0-1,-1 1 1,1-1-1,-1 1 1,0-1-1,0 1 1,1 1 0,-1 3 10,1 0 0,-1 1 0,0-1 0,-1 0 0,0 0 0,-1 7 0,0-6 46,-1 0 0,1-1-1,-2 1 1,1-1 0,0 0 0,-1 0 0,0 0 0,-1 0 0,-5 6 0,-2 0 60,0-1 0,-26 20 1,36-30-102,-1 1 1,1 0 0,-1-1-1,0 1 1,-4 1 0,6-17-509,2 9 412,0 0 0,0-1 0,1 1 1,0 0-1,0-1 0,0 1 0,5-6 0,24-34 34,-19 28 27,21-27 29,50-51 0,-80 91-3,-2 3-4,0-1 1,1 1 0,-1-1-1,0 1 1,1 0-1,-1-1 1,1 1 0,0 0-1,-1 0 1,1 0 0,0 1-1,0-1 1,-1 0 0,4 0-1,-5 8-87,0-2 142,-1 0 1,0 0 0,0 0-1,0 0 1,0 0 0,-1 0-1,-2 5 1,-20 36 469,7-13-298,10-21-189,1 1 0,1 0 0,0 0 0,1 0 1,0 1-1,1 0 0,1 0 0,0-1 0,0 27 1,2-37-35,1 1 1,-1-1 0,1 1-1,0-1 1,0 1 0,0-1-1,0 0 1,1 0 0,-1 0 0,1 0-1,0 0 1,0 0 0,0 0-1,0 0 1,0-1 0,1 1-1,-1-1 1,1 0 0,0 1-1,-1-1 1,1 0 0,0-1 0,0 1-1,4 1 1,2 1-91,0-1 1,0-1 0,0 0-1,1 0 1,-1 0-1,0-1 1,15-1-1,27-1-4614,-10-4-9235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6.122"/>
    </inkml:context>
    <inkml:brush xml:id="br0">
      <inkml:brushProperty name="width" value="0.05" units="cm"/>
      <inkml:brushProperty name="height" value="0.05" units="cm"/>
      <inkml:brushProperty name="color" value="#FFFFFF"/>
    </inkml:brush>
  </inkml:definitions>
  <inkml:trace contextRef="#ctx0" brushRef="#br0">43 495 2777,'0'0'4702,"15"-23"-2235,-4 6-2088,91-154 2647,-38 41-758,-56 109-1700,0 0 0,-2 0 0,0-1 0,4-32 0,-9 42-67,-2 10-180,-6 19-182,6-15-158,-16 50 43,3 1 0,-12 77 0,0 112 27,6 353-139,20-534 88,-3 102 0,-1-130 15,4-32-7,0 0 0,0-1 0,0 1 0,0 0 1,-1 0-1,1-1 0,0 1 0,0 0 0,0-1 0,-1 1 1,1-1-1,0 1 0,-1 0 0,1-1 0,-1 1 0,1-1 0,0 1 1,-1-1-1,1 1 0,-1-1 0,1 1 0,-1-1 0,0 0 1,1 1-1,-1-1 0,1 0 0,-1 1 0,-1-1 0,1 0 8,0 0 1,0 0-1,0-1 0,0 1 0,0-1 0,0 1 0,0-1 0,0 1 0,0-1 1,0 1-1,0-1 0,1 0 0,-1 1 0,0-1 0,0 0 0,1 0 0,-1 0 0,-1-1 1,-7-13 101,0 0 1,1 0 0,1-1 0,0 0-1,-5-22 1,1 9 19,-3-11 108,2 0 0,2 0 0,1-1 0,2 0-1,2-1 1,0-46 0,5 81-251,0-1 1,0 1-1,1 0 1,0-1-1,0 1 0,1 0 1,0 0-1,0-1 1,1 2-1,0-1 1,0 0-1,0 0 1,1 1-1,0 0 0,1 0 1,-1 0-1,1 0 1,11-9-1,-8 8-172,2 0 0,-1 1-1,1 1 1,0-1 0,0 1 0,1 1-1,-1 0 1,1 1 0,16-4 0,40-7-2963,-5 3-2840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6.452"/>
    </inkml:context>
    <inkml:brush xml:id="br0">
      <inkml:brushProperty name="width" value="0.05" units="cm"/>
      <inkml:brushProperty name="height" value="0.05" units="cm"/>
      <inkml:brushProperty name="color" value="#FFFFFF"/>
    </inkml:brush>
  </inkml:definitions>
  <inkml:trace contextRef="#ctx0" brushRef="#br0">1 1 4889,'0'0'18468,"111"34"-18468,-73-32-8,-4-2-648,-6 0-1353,-6 0-3080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6.813"/>
    </inkml:context>
    <inkml:brush xml:id="br0">
      <inkml:brushProperty name="width" value="0.05" units="cm"/>
      <inkml:brushProperty name="height" value="0.05" units="cm"/>
      <inkml:brushProperty name="color" value="#FFFFFF"/>
    </inkml:brush>
  </inkml:definitions>
  <inkml:trace contextRef="#ctx0" brushRef="#br0">1 1 16091,'0'0'8274,"211"60"-8338,-132-50-2088,-6-7-6474</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7.189"/>
    </inkml:context>
    <inkml:brush xml:id="br0">
      <inkml:brushProperty name="width" value="0.05" units="cm"/>
      <inkml:brushProperty name="height" value="0.05" units="cm"/>
      <inkml:brushProperty name="color" value="#FFFFFF"/>
    </inkml:brush>
  </inkml:definitions>
  <inkml:trace contextRef="#ctx0" brushRef="#br0">9 94 7042,'0'0'13502,"4"-8"-12741,0-1-564,0 1 0,7-10 1,-10 16-162,1 1-1,-1 0 1,1 0 0,-1-1 0,1 1 0,0 0 0,0 0 0,-1 1 0,1-1-1,0 0 1,0 0 0,0 1 0,0-1 0,0 1 0,0 0 0,0 0-1,0 0 1,0 0 0,0 0 0,0 0 0,0 0 0,3 1 0,5 0 16,-8-1-58,0-1 0,0 1 0,0 1 0,0-1 1,0 0-1,0 0 0,0 1 0,0-1 0,0 1 0,0 0 0,0 0 0,0-1 0,-1 1 0,1 0 0,2 2 0,-2-1 3,-1 0-1,0-1 0,0 1 1,0 0-1,0 0 0,0 0 1,0 0-1,0 0 0,-1 0 1,1 0-1,-1 0 0,0 0 1,1 0-1,-1 0 0,0 4 1,1 1 2,-1 0 1,0 0-1,0 1 1,0-1-1,-1 0 1,0 0-1,-1 0 0,1 0 1,-1 0-1,-1 0 1,-4 10-1,-1-3 2,-1-1 0,-16 21 0,18-27 23,1 0 1,-1-1 0,0 1 0,0-1-1,-16 10 1,13-13 32,10-3-56,0 0-1,-1 0 0,1 0 1,0 0-1,0 0 0,-1 0 1,1 0-1,0 0 0,0-1 1,-1 1-1,1 0 0,0 0 1,0 0-1,0 0 1,-1 0-1,1 0 0,0-1 1,0 1-1,0 0 0,-1 0 1,1 0-1,0 0 0,0-1 1,0 1-1,0 0 0,-1 0 1,1-1-1,0 1 0,0 0 1,0 0-1,0 0 1,0-1-1,0 1 0,0 0 1,0 0-1,0-1 0,0 1 1,0 0-1,0 0 0,0-1 1,0 1-1,0 0 0,0 0 1,0-1-1,0 1 0,0 0 1,0 0-1,0-1 1,1 1-1,-1 0 0,0 0 1,0-1-1,0 0-13,2-3-19,-1-1-1,0 1 1,1-1 0,0 1 0,0 0 0,0 0 0,1 0 0,0 0 0,-1 0 0,7-6 0,7-6 29,18-14 0,-13 12-21,161-128-10,-175 140 31,-5 4-9,-1 1 0,1 0 0,0-1 0,0 1 0,0 0 0,0 0 0,0 0 0,3-1-1,-5 5-60,-1 1 110,1 0-1,-1 0 1,0 0 0,0-1-1,0 1 1,0 0 0,-1-1-1,-2 5 1,-20 33 542,3-7-186,15-21-346,-1 0 1,2 0 0,0 1-1,1-1 1,0 1 0,1 0-1,0 1 1,1-1 0,1 0-1,1 27 1,0-39-51,0 1 0,1-1 0,-1 0 0,1 0 0,-1 0 0,1 0 0,0 0 0,0 0 0,0 0 0,0 0 0,0 0 0,0-1 0,0 1 0,1 0 0,-1-1 0,4 4 0,-2-3-54,0 0 0,0 0 0,1 0-1,-1 0 1,0-1 0,1 0-1,0 1 1,6 0 0,3 0-367,0 0 0,-1-1 0,1-1 0,19-2 0,-18 1-554,0-1 1,20-6-1,24-13-4452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7.613"/>
    </inkml:context>
    <inkml:brush xml:id="br0">
      <inkml:brushProperty name="width" value="0.05" units="cm"/>
      <inkml:brushProperty name="height" value="0.05" units="cm"/>
      <inkml:brushProperty name="color" value="#FFFFFF"/>
    </inkml:brush>
  </inkml:definitions>
  <inkml:trace contextRef="#ctx0" brushRef="#br0">1 21 9658,'0'0'11971,"23"-3"-10960,77-11-425,-93 12-539,1 1 0,0 1 0,0-1 0,-1 1 0,1 1 0,0-1 0,0 2 0,-1-1-1,10 3 1,-15-3-31,0 0-1,1 0 0,-1 1 0,0-1 1,0 1-1,0-1 0,0 1 0,-1 0 1,1-1-1,0 1 0,-1 0 1,1 0-1,-1 0 0,0 1 0,1-1 1,-1 0-1,0 0 0,0 1 0,-1-1 1,1 0-1,0 1 0,-1-1 1,0 1-1,1 4 0,0-2 133,-1 1 0,0 0 0,0-1 0,0 1 0,0-1 0,-1 1 0,0 0 0,0-1 0,-1 0 0,0 1 0,1-1-1,-2 0 1,1 0 0,-5 7 0,-46 67 716,52-78-862,0 1 0,0-1 0,1 0 0,-1 1 0,0-1 0,1 0 0,-1 1 0,0-1 0,1 1 0,0-1 0,-1 1 0,1-1 0,0 1-1,0 0 1,0-1 0,0 1 0,0 1 0,5 0-38,18-1 47,0 0-1,35-3 1,-15 0-202,-25 0-445,0 0-1,-1-1 0,22-5 0,19-9-7858,-35 9-5823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9.153"/>
    </inkml:context>
    <inkml:brush xml:id="br0">
      <inkml:brushProperty name="width" value="0.05" units="cm"/>
      <inkml:brushProperty name="height" value="0.05" units="cm"/>
      <inkml:brushProperty name="color" value="#FFFFFF"/>
    </inkml:brush>
  </inkml:definitions>
  <inkml:trace contextRef="#ctx0" brushRef="#br0">58 1 4177,'0'0'20556,"-19"40"-20460,14-10-48,0 13-48,-4 49-160,2-9-1600,-5-1-4553</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7:59.798"/>
    </inkml:context>
    <inkml:brush xml:id="br0">
      <inkml:brushProperty name="width" value="0.05" units="cm"/>
      <inkml:brushProperty name="height" value="0.05" units="cm"/>
      <inkml:brushProperty name="color" value="#FFFFFF"/>
    </inkml:brush>
  </inkml:definitions>
  <inkml:trace contextRef="#ctx0" brushRef="#br0">248 0 13083,'0'0'11026,"-112"131"-10226,76-65-800,-6 33-40,8-18-4145,11-15-8969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3.707"/>
    </inkml:context>
    <inkml:brush xml:id="br0">
      <inkml:brushProperty name="width" value="0.1" units="cm"/>
      <inkml:brushProperty name="height" value="0.1" units="cm"/>
      <inkml:brushProperty name="color" value="#FFFFFF"/>
    </inkml:brush>
  </inkml:definitions>
  <inkml:trace contextRef="#ctx0" brushRef="#br0">33 1 8954,'0'0'6837,"-5"30"-5751,-2 6-764,1-2 22,1 0-1,1 0 1,1 43-1,1-19 333,1 39 181,2-88-795,0 0 0,0 0 0,0 0-1,1 0 1,1-1 0,-1 1 0,9 15-1,-10-20-50,1-1-1,0 1 0,1-1 0,-1 0 0,0 0 1,1 0-1,0 0 0,0 0 0,4 3 0,-6-6-5,0 1-1,0-1 0,0 0 0,0 1 1,0-1-1,0 0 0,1 0 0,-1 0 0,0 0 1,0 0-1,0 0 0,0 0 0,0-1 1,1 1-1,-1 0 0,0-1 0,0 1 1,0 0-1,0-1 0,0 0 0,0 1 0,0-1 1,0 1-1,0-1 0,0 0 0,-1 0 1,1 0-1,0 1 0,0-1 0,-1 0 1,1 0-1,0 0 0,-1 0 0,1 0 0,-1 0 1,0 0-1,1-2 0,14-23 33,-2 0 0,-1-1 0,-1 0 0,-1-1 0,8-39 0,-15 52-36,0 0 1,2 1-1,-1 0 1,2 0-1,11-22 1,-17 36 1,1 0 1,-1 0-1,0 0 0,0-1 1,1 1-1,-1 0 0,0 0 1,0 0-1,1 0 0,-1 0 1,0 0-1,1-1 0,-1 1 1,0 0-1,0 0 0,1 0 1,-1 0-1,0 0 0,1 0 1,-1 0-1,0 0 0,1 0 1,-1 0-1,0 1 1,0-1-1,1 0 0,-1 0 1,0 0-1,1 0 0,-1 0 1,0 0-1,0 1 0,1-1 1,-1 0-1,0 0 0,0 0 1,0 1-1,1-1 0,-1 0 1,0 0-1,0 1 0,0-1 1,0 0-1,1 0 0,-1 1 1,0-1-1,5 11 44,0 1-1,-1-1 0,0 1 1,-1-1-1,0 1 1,-1 0-1,1 15 0,10 40 7,-5-40-49,19 42 1,-24-62-1,-1-1 0,1 0 0,1-1 0,-1 1 0,1 0 0,0-1 0,0 0 0,1 0 0,0 0 0,0-1 0,0 1 0,0-1 1,6 3-1,-9-6-4,0 0 0,1 0 0,-1 0 0,0 0 0,0 0 0,1-1 0,-1 0 0,0 1 0,1-1 0,-1 0 0,0 0 0,1 0 0,-1 0 0,0 0 1,1-1-1,-1 1 0,0-1 0,1 1 0,-1-1 0,4-2 0,-3 1 3,-1 0 0,1 0-1,0-1 1,-1 1 0,0-1 0,1 0 0,-1 1-1,0-1 1,0 0 0,0 0 0,-1-1 0,3-4-1,2-11 13,-1-1 0,0 1 0,-1-1-1,0-21 1,0 16-17,-3 16 6,7-43 37,3-85 1,-11 118-135,1 0 1,6-30-1,-1 37-991,0 18-383,2 23-1479,-6 16-2054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8:00.473"/>
    </inkml:context>
    <inkml:brush xml:id="br0">
      <inkml:brushProperty name="width" value="0.05" units="cm"/>
      <inkml:brushProperty name="height" value="0.05" units="cm"/>
      <inkml:brushProperty name="color" value="#FFFFFF"/>
    </inkml:brush>
  </inkml:definitions>
  <inkml:trace contextRef="#ctx0" brushRef="#br0">288 1 11747,'0'0'6361,"-73"118"-3905,42-61-903,-3 3-1025,1-2-528,-12 6-136,7-17-4009,5-15-10218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16.196"/>
    </inkml:context>
    <inkml:brush xml:id="br0">
      <inkml:brushProperty name="width" value="0.05" units="cm"/>
      <inkml:brushProperty name="height" value="0.05" units="cm"/>
      <inkml:brushProperty name="color" value="#FFFFFF"/>
    </inkml:brush>
  </inkml:definitions>
  <inkml:trace contextRef="#ctx0" brushRef="#br0">452 0 9794,'0'0'4344,"-26"30"-2224,16-19-1933,-85 104 1242,75-86-982,2 0 1,0 2 0,-23 58-1,-29 126 1058,8 56-243,1 209 198,37 12-586,18 174-528,9-361-338,12-43 4,13-53-90,5-59-419,-26-125-59,21 48 0,-24-65 285,1 0 1,-1-1 0,1 1 0,1-1-1,-1 0 1,1 0 0,10 8-1,-2-4-577,1 0 0,17 9 0,-27-17 620,71 38-4831,2-8-2766</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17.154"/>
    </inkml:context>
    <inkml:brush xml:id="br0">
      <inkml:brushProperty name="width" value="0.05" units="cm"/>
      <inkml:brushProperty name="height" value="0.05" units="cm"/>
      <inkml:brushProperty name="color" value="#FFFFFF"/>
    </inkml:brush>
  </inkml:definitions>
  <inkml:trace contextRef="#ctx0" brushRef="#br0">114 0 4865,'0'0'10664,"19"36"-8336,-19-36-2328,87 177 1929,-12 45-376,-5 54-279,46 396-214,-94-453-810,-8 249 0,-34-169-249,5-209 7,-5 0 0,-4-1 0,-67 164 0,20-98 274,-104 169-1,89-184-79,72-113-654,13-23-190,4-3-555,-3-1 1196,1 0-589,1 0 1,0 0-1,0-1 1,-1 1-1,1 0 1,0-1-1,-1 1 1,3-2-1,23-16-9669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17.751"/>
    </inkml:context>
    <inkml:brush xml:id="br0">
      <inkml:brushProperty name="width" value="0.05" units="cm"/>
      <inkml:brushProperty name="height" value="0.05" units="cm"/>
      <inkml:brushProperty name="color" value="#FFFFFF"/>
    </inkml:brush>
  </inkml:definitions>
  <inkml:trace contextRef="#ctx0" brushRef="#br0">219 1 7258,'0'0'3008,"-9"19"-997,-15 34-294,-30 101-1,17 1-386,0 62-39,5 50-28,7 186 142,26 7-466,17-114-419,62 344 0,-49-516-493,-21-126-79,1 0 0,29 70 0,-38-113-60,0 0 0,1 0 1,0 0-1,0-1 0,0 1 0,0-1 1,1 1-1,-1-1 0,1 0 0,0 0 1,1-1-1,-1 1 0,10 4 0,-5-3-713,1-1 1,-1-1-1,1 0 0,0 0 0,0-1 0,14 2 0,-7-3-2178,20 0 0,-37-1 2957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18.441"/>
    </inkml:context>
    <inkml:brush xml:id="br0">
      <inkml:brushProperty name="width" value="0.05" units="cm"/>
      <inkml:brushProperty name="height" value="0.05" units="cm"/>
      <inkml:brushProperty name="color" value="#FFFFFF"/>
    </inkml:brush>
  </inkml:definitions>
  <inkml:trace contextRef="#ctx0" brushRef="#br0">88 1 11779,'0'0'12297,"-13"9"-11724,9-7-527,-3 3 30,0-1-1,1 1 1,0 1-1,-8 7 1,11-9-36,0 0 0,0 0 0,1 0 0,-1 0 0,1 0 1,0 0-1,0 1 0,1-1 0,-1 1 0,1-1 0,0 1 1,0 6-1,-4 226 744,5-228-777,1 0 1,0-1-1,0 1 0,1 0 0,0-1 1,1 1-1,4 10 0,-6-17-9,0 0 0,0 0 0,0 0 0,0 0-1,0 0 1,0-1 0,1 1 0,-1 0 0,1-1 0,-1 1 0,1-1-1,-1 1 1,1-1 0,0 0 0,0 0 0,0 0 0,0 0-1,0 0 1,0 0 0,0 0 0,0-1 0,0 1 0,0-1-1,0 1 1,1-1 0,-1 0 0,0 0 0,0 0 0,0 0-1,1 0 1,-1 0 0,0-1 0,0 1 0,4-2 0,-3 0-8,1 1 1,-1-1-1,0 0 1,1 0-1,-1 0 1,0-1-1,-1 1 1,1-1-1,0 0 1,-1 1-1,1-1 1,3-6-1,2-4-47,11-25-1,-16 31 42,4-8-7,0 0-1,-2-1 1,0 0 0,-1 0-1,3-20 1,-7 48 20,1 0 0,1 0 0,0 0 1,0-1-1,1 1 0,7 18 0,-7-23-9,1 0-1,-1 0 1,1 0-1,0 0 1,0-1-1,1 1 1,0-1-1,0 0 1,1 0-1,-1-1 1,10 7 0,-11-10-31,-1 0 0,1 0 0,-1 0 0,1-1 0,0 0 0,0 1 0,0-1 0,7 0 0,-9 0 26,0-1-1,-1 0 1,1 0-1,0 0 1,-1 0 0,1 0-1,0-1 1,0 1-1,-1-1 1,1 1-1,-1-1 1,1 1-1,0-1 1,-1 0-1,1 0 1,-1 0-1,0 0 1,1 0-1,-1 0 1,0 0-1,1 0 1,-1 0 0,2-3-1,0-3 12,0 1 1,0-1-1,0 1 0,-1-1 0,0 0 1,-1 0-1,1 0 0,0-9 0,-1-62 9,-1 54-7,0 20-10,1-15-279,-2-1-1,0 1 0,-7-32 0,7 46-177,-1-7-3907</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18.787"/>
    </inkml:context>
    <inkml:brush xml:id="br0">
      <inkml:brushProperty name="width" value="0.05" units="cm"/>
      <inkml:brushProperty name="height" value="0.05" units="cm"/>
      <inkml:brushProperty name="color" value="#FFFFFF"/>
    </inkml:brush>
  </inkml:definitions>
  <inkml:trace contextRef="#ctx0" brushRef="#br0">1 0 12563,'0'0'11314,"21"124"-10986,-21-85-256,3-3-72,-3 7-1184,0-11-2809,0-4-4585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19.462"/>
    </inkml:context>
    <inkml:brush xml:id="br0">
      <inkml:brushProperty name="width" value="0.05" units="cm"/>
      <inkml:brushProperty name="height" value="0.05" units="cm"/>
      <inkml:brushProperty name="color" value="#FFFFFF"/>
    </inkml:brush>
  </inkml:definitions>
  <inkml:trace contextRef="#ctx0" brushRef="#br0">29 0 12683,'0'0'8329,"-4"22"-7816,-15 69-168,17-79-229,0 0 1,1 1-1,0 23 1,2-16 9,-1-1-70,1 0-1,0 0 0,1 0 1,1-1-1,1 1 1,12 31-1,-15-47-53,0 0-1,0 0 1,1 0-1,0 0 1,0 0-1,0-1 1,0 1-1,0-1 1,0 1-1,1-1 1,-1 0-1,1 1 1,4 1-1,-5-2-19,1-1 0,0 0 1,-1 0-1,1 0 0,0-1 0,0 1 0,0-1 0,-1 1 0,1-1 1,0 0-1,0 0 0,0 0 0,0-1 0,0 1 0,-1-1 0,5 0 0,-3-1-11,-1 1-1,1-1 0,0 0 0,-1 0 0,1 0 0,-1 0 1,1-1-1,-1 1 0,0-1 0,0 0 0,0 0 0,4-6 1,2-4-91,14-28 0,-21 38 102,12-27-87,16-51 0,-14 37 219,-16 44-109,0 0 1,0 0-1,0 0 0,0 0 0,0-1 1,0 1-1,0 0 0,0 0 0,0 0 1,0 0-1,0 0 0,0 0 0,0 0 1,0 0-1,0 0 0,0 0 0,0 0 1,0 0-1,0 0 0,0 0 1,0-1-1,0 1 0,0 0 0,0 0 1,0 0-1,0 0 0,0 0 0,0 0 1,0 0-1,0 0 0,1 0 0,-1 0 1,0 0-1,0 0 0,0 0 0,0 0 1,0 0-1,0 0 0,0 0 1,0 0-1,0 0 0,0 0 0,0 0 1,0 0-1,0 0 0,1 0 0,-1 0 1,0 0-1,0 0 0,0 0 0,0 0 1,0 0-1,0 0 0,0 0 0,0 0 1,0 0-1,0 0 0,0 0 1,0 0-1,0 0 0,0 0 0,0 0 1,0 0-1,1 0 0,-1 0 0,0 1 1,0-1-1,0 0 0,0 0 0,2 6 67,3 14-54,13 45 41,-15-57-53,0-1-1,0 0 0,0 0 0,1 0 0,0 0 0,8 9 0,-10-14-10,0 0-1,0 0 0,1 0 0,-1-1 1,1 1-1,-1-1 0,1 1 0,4 1 1,-6-3 0,0 1 0,0-1 1,0 1-1,0-1 0,1 0 0,-1 0 1,0 1-1,0-1 0,1 0 1,-1 0-1,0 0 0,0 0 1,0-1-1,1 1 0,-1 0 0,0 0 1,0-1-1,0 1 0,1-1 1,-1 1-1,0-1 0,0 1 0,0-1 1,1-1-1,0 0 0,0-1 0,0 0-1,0 0 1,-1 0 0,1 0 0,-1 0 0,0-1-1,1 1 1,-2 0 0,2-7 0,4-40 43,-5 45-31,2-136-51,-4 101-395,2 28 9,-1 10 180,1 0 1,-1 0-1,0 0 1,0 0 0,-1 0-1,1 0 1,0 0-1,0 0 1,-1 0 0,0 0-1,1 0 1,-2-3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19.808"/>
    </inkml:context>
    <inkml:brush xml:id="br0">
      <inkml:brushProperty name="width" value="0.05" units="cm"/>
      <inkml:brushProperty name="height" value="0.05" units="cm"/>
      <inkml:brushProperty name="color" value="#FFFFFF"/>
    </inkml:brush>
  </inkml:definitions>
  <inkml:trace contextRef="#ctx0" brushRef="#br0">0 62 8010,'0'0'12612,"17"-12"-11815,5-3-489,26-15 0,-47 29-295,0 1 0,-1 0-1,1-1 1,0 1 0,-1-1-1,1 1 1,0 0 0,0 0-1,0-1 1,-1 1 0,1 0 0,0 0-1,0 0 1,0 0 0,0 0-1,-1 0 1,1 0 0,0 0-1,0 0 1,0 0 0,-1 1-1,1-1 1,0 0 0,0 0-1,0 1 1,-1-1 0,1 1-1,0-1 1,-1 1 0,1-1-1,0 1 1,0 0 0,0 1 16,0 0 0,0-1 1,0 1-1,-1 0 0,1 0 1,0 0-1,-1 0 0,1 4 1,-1-1 18,3 13 223,-2 1 0,0 0-1,-3 33 1,0-41-55,0 0-1,0-1 0,-1 1 1,-1-1-1,-5 12 1,5-13-115,0 0 1,1 0 0,0 0-1,0 0 1,1 1 0,1-1-1,-1 12 1,2-20-102,0 0 0,0 0 0,0 0 1,0 0-1,1 0 0,-1 0 0,0 0 0,1-1 0,-1 1 1,1 0-1,-1 0 0,1 0 0,0 0 0,-1-1 0,1 1 1,0 0-1,-1-1 0,1 1 0,0-1 0,0 1 0,-1-1 1,1 1-1,0-1 0,0 1 0,0-1 0,0 0 0,0 1 1,0-1-1,0 0 0,0 0 0,0 0 0,0 0 0,1 0 1,6 1-6,1 0 1,17-2 0,-11 0 6,24 0-512,0-1 1,44-9-1,-28 0-2617,-10 4-3460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20.530"/>
    </inkml:context>
    <inkml:brush xml:id="br0">
      <inkml:brushProperty name="width" value="0.05" units="cm"/>
      <inkml:brushProperty name="height" value="0.05" units="cm"/>
      <inkml:brushProperty name="color" value="#FFFFFF"/>
    </inkml:brush>
  </inkml:definitions>
  <inkml:trace contextRef="#ctx0" brushRef="#br0">51 0 4481,'0'0'15949,"-8"23"-15420,-22 77-41,26-86-389,2-1 0,0 0 0,0 1 0,1-1 0,1 16-1,1-2 111,-3 164 892,2-184-1095,-1-2 7,1 0-1,0-1 0,2 10 1,-2-13-12,1 0 0,-1 0 1,0 0-1,0-1 1,1 1-1,-1 0 0,1 0 1,-1 0-1,0-1 1,1 1-1,0 0 1,-1 0-1,1-1 0,-1 1 1,1-1-1,0 1 1,0 0-1,-1-1 0,1 1 1,0-1-1,0 0 1,-1 1-1,1-1 1,0 1-1,1-1 0,1 0-2,0 1 0,0-1-1,0 0 1,0 0-1,0 0 1,-1-1 0,1 1-1,0-1 1,0 1-1,0-1 1,0 0 0,-1 0-1,1 0 1,0-1-1,-1 1 1,1-1 0,-1 1-1,1-1 1,-1 0 0,0 0-1,0 0 1,3-3-1,4-6-7,0 0 0,-1-1 0,10-17 1,-11 17 6,-3 5-5,5-10-25,-8 17 31,-1-1 0,0 0 0,1 1 0,-1-1-1,1 1 1,-1-1 0,1 1 0,-1-1 0,1 1-1,-1-1 1,1 1 0,-1-1 0,1 1 0,0 0-1,-1-1 1,1 1 0,0 0 0,0 0 0,0 0-3,-1 0 1,0 0-1,1 0 1,-1 1-1,1-1 1,-1 0-1,0 0 1,1 1-1,-1-1 1,0 0-1,1 1 1,-1-1-1,0 0 1,0 1-1,1-1 1,-1 1-1,0-1 1,0 0-1,0 1 1,1-1-1,-1 1 1,0-1-1,0 1 1,0-1 0,0 1-1,1 2-15,3 9-6,-2-5 23,1 0 0,-1-1 0,1 1-1,7 11 1,-9-17-21,1 1 0,-1-1 1,0 0-1,0 1 0,0-1 0,1 0 0,-1 0 0,1 0 0,-1 0 0,1 0 1,-1 0-1,1 0 0,0-1 0,-1 1 0,1-1 0,0 1 0,-1-1 0,1 1 0,0-1 1,0 0-1,-1 0 0,1 0 0,0 0 0,3 0 0,-3-1 7,-1 1-1,1-1 1,-1 1 0,1-1-1,-1 0 1,1 0-1,-1 0 1,0 1 0,1-1-1,-1 0 1,0-1-1,0 1 1,0 0 0,0 0-1,0 0 1,0-1 0,0 1-1,0 0 1,0-1-1,0-1 1,2-4 8,0-1 1,4-13-1,-6 15 2,5-17 26,-2-1-1,3-44 1,-6-50 95,-2 66-115,0 39-94,-2 16-437,-2 21-1040,0 18-2075,3 4-1377</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20.985"/>
    </inkml:context>
    <inkml:brush xml:id="br0">
      <inkml:brushProperty name="width" value="0.05" units="cm"/>
      <inkml:brushProperty name="height" value="0.05" units="cm"/>
      <inkml:brushProperty name="color" value="#FFFFFF"/>
    </inkml:brush>
  </inkml:definitions>
  <inkml:trace contextRef="#ctx0" brushRef="#br0">0 107 5193,'0'0'15906,"12"-18"-15403,36-54-206,-47 71-285,0 0 0,0-1-1,1 1 1,-1 0 0,0 0-1,0-1 1,1 1 0,-1 0 0,1 0-1,-1 0 1,1 1 0,-1-1-1,3-1 1,-3 2-7,0 0-1,-1 0 1,1 0 0,-1 0-1,1 0 1,0 0 0,-1 0 0,1 0-1,-1 0 1,1 1 0,0-1-1,-1 0 1,1 0 0,-1 1-1,1-1 1,-1 0 0,1 1-1,-1-1 1,1 0 0,-1 1 0,1-1-1,-1 1 1,1 0 0,1 1 18,-1 0 1,0 1 0,1-1 0,-1 1 0,0 0 0,0-1-1,-1 1 1,2 4 0,-1-1 16,0 0-1,0 0 0,-1 0 1,0 0-1,0 0 1,0 0-1,-1 0 1,0-1-1,0 1 1,0 0-1,-1 0 1,0-1-1,0 1 1,0-1-1,-1 1 0,-3 5 1,-11 9 43,0-1-1,-24 21 1,41-40-89,-1 1 1,1-1-1,-1 1 0,1-1 1,-1 1-1,1-1 0,-1 1 1,1-1-1,0 1 0,-1 0 1,1-1-1,0 1 0,-1-1 1,1 1-1,0 0 0,0-1 0,-1 2 1,2-2 2,-1 1-1,0-1 1,0 1 0,0-1-1,0 1 1,0-1 0,0 1 0,1-1-1,-1 0 1,0 1 0,0-1 0,1 1-1,-1-1 1,0 0 0,1 1 0,-1-1-1,0 0 1,1 1 0,0-1 0,3 2-3,-1 0 1,1 0-1,0-1 1,8 3-1,0 0 40,-1 0-51,0 1 0,0 1 1,-1 0-1,0 0 1,0 1-1,-1 0 0,0 1 1,14 15-1,-17-17-2,-1 1 0,0 0 0,0 0 0,-1 0 0,1 1 0,-2-1 0,1 1 0,-1 0 0,0 0-1,-1 0 1,0 1 0,2 16 0,-3-18 25,-1 1 0,0 0 0,-1 13 0,0-18 15,1-1 0,-1 1-1,0-1 1,0 0-1,0 1 1,0-1-1,0 0 1,0 0-1,-1 1 1,1-1-1,-1 0 1,1 0-1,-1-1 1,-4 4-1,1-1 41,0 0 1,-1-1-1,0 0 0,1 0 0,-1 0 0,0 0 0,-1-1 1,1 0-1,0-1 0,0 0 0,-1 1 0,-9-1 0,12-1-203,1 0 1,0 0-1,-1 0 0,1 0 0,-1-1 0,1 0 0,0 1 0,0-1 0,-1 0 0,1-1 1,0 1-1,0 0 0,0-1 0,0 0 0,1 0 0,-1 0 0,0 0 0,1 0 1,-1 0-1,1-1 0,0 1 0,0-1 0,0 1 0,0-1 0,-2-4 0,-7-24-6043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4.147"/>
    </inkml:context>
    <inkml:brush xml:id="br0">
      <inkml:brushProperty name="width" value="0.1" units="cm"/>
      <inkml:brushProperty name="height" value="0.1" units="cm"/>
      <inkml:brushProperty name="color" value="#FFFFFF"/>
    </inkml:brush>
  </inkml:definitions>
  <inkml:trace contextRef="#ctx0" brushRef="#br0">0 163 3273,'0'0'16321,"5"19"-15523,17 55-198,-22-72-570,1-1 0,0 1 0,0 0 0,-1 0 0,1-1 0,0 1 0,0 0 0,1-1 0,-1 1 0,0-1 0,0 1 0,1-1 0,-1 0 0,1 0 0,-1 1 0,1-1 0,0 0 0,-1 0 0,1-1 0,0 1 0,0 0 0,0 0 0,-1-1 0,1 0 0,0 1 0,0-1 0,0 0 0,0 0-1,0 1 1,0-2 0,0 1 0,0 0 0,0 0 0,0-1 0,0 1 0,3-2 0,7 1 130,-9 0-148,-1 1 1,1-1-1,0 1 0,0-1 1,0 0-1,-1 0 0,1 0 1,0-1-1,-1 1 1,0-1-1,1 1 0,-1-1 1,0 0-1,1 0 0,-1 0 1,0 0-1,0 0 1,-1 0-1,1-1 0,0 1 1,-1-1-1,0 1 1,1-1-1,-1 1 0,0-1 1,0 0-1,1-4 0,1-4 0,0-1 0,-1 0-1,0 0 1,-1 1-1,1-16 1,-2-1 56,1 19-62,0-1 0,-1 0 0,-1 0 0,0 1 0,0-1 1,-4-14-1,4 22 7,0 0 0,0 0 1,0 0-1,0 0 0,0 0 1,-1 0-1,1 0 0,-1 0 1,0 1-1,1-1 0,-1 0 1,0 1-1,0 0 0,0-1 1,0 1-1,0 0 0,0 0 1,0 0-1,0 0 0,-1 0 1,1 1-1,0-1 0,-1 1 1,1 0-1,0-1 0,-1 1 1,1 0-1,0 0 0,-1 0 1,1 1-1,-5 0 0,3 0 4,0 0-1,0 1 1,0-1-1,0 1 1,0 0-1,0 0 1,0 0-1,1 1 1,-1-1-1,1 1 1,0 0-1,-1 0 0,1 0 1,1 0-1,-1 0 1,0 1-1,1 0 1,0-1-1,0 1 1,0 0-1,0 0 1,-2 6-1,-1 3-155,0 1 0,1 0 0,1 0 0,0 0-1,-1 19 1,2 34-2585,2-11-3187</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21.676"/>
    </inkml:context>
    <inkml:brush xml:id="br0">
      <inkml:brushProperty name="width" value="0.05" units="cm"/>
      <inkml:brushProperty name="height" value="0.05" units="cm"/>
      <inkml:brushProperty name="color" value="#FFFFFF"/>
    </inkml:brush>
  </inkml:definitions>
  <inkml:trace contextRef="#ctx0" brushRef="#br0">0 0 9218,'0'0'8363,"11"18"-6214,97 174 1066,-27-30-1877,26 87-377,13 72-291,46 231-96,-124-366-462,20 201-1,-40-43-70,-29-43-11,-1-231 9,-28 110 0,-25 16 11,6-58-57,54-135 1,-12 28-230,-1-1-1,-25 38 1,38-67-92,0 1 0,0 0 0,0-1-1,0 1 1,0-1 0,0 1 0,-1-1-1,1 0 1,-1 1 0,1-1 0,-1 0-1,1 0 1,-1 0 0,-3 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22.413"/>
    </inkml:context>
    <inkml:brush xml:id="br0">
      <inkml:brushProperty name="width" value="0.05" units="cm"/>
      <inkml:brushProperty name="height" value="0.05" units="cm"/>
      <inkml:brushProperty name="color" value="#FFFFFF"/>
    </inkml:brush>
  </inkml:definitions>
  <inkml:trace contextRef="#ctx0" brushRef="#br0">0 54 14075,'0'0'13891,"81"-11"-13531,-33 3-152,4-1-160,-4 1-40,-8 1-8,-9 1-512,-12 4-832,-12 0-945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22.758"/>
    </inkml:context>
    <inkml:brush xml:id="br0">
      <inkml:brushProperty name="width" value="0.05" units="cm"/>
      <inkml:brushProperty name="height" value="0.05" units="cm"/>
      <inkml:brushProperty name="color" value="#FFFFFF"/>
    </inkml:brush>
  </inkml:definitions>
  <inkml:trace contextRef="#ctx0" brushRef="#br0">1 11 13755,'0'0'9738,"149"-10"-9602,-115 20-80,-1 1-56,17-9-904,-12-2-2777,-3 0-3833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57.731"/>
    </inkml:context>
    <inkml:brush xml:id="br0">
      <inkml:brushProperty name="width" value="0.05" units="cm"/>
      <inkml:brushProperty name="height" value="0.05" units="cm"/>
      <inkml:brushProperty name="color" value="#FFFFFF"/>
    </inkml:brush>
  </inkml:definitions>
  <inkml:trace contextRef="#ctx0" brushRef="#br0">8 409 9394,'0'0'6775,"-1"0"-6523,-6 2 4305,10-10-4827,9-10 399,1 0-1,29-31 0,-15 19-43,198-215 171,-219 240-270,24-21-388,-28 25 369,1-1-1,-1 1 0,0 0 0,1 0 1,-1 0-1,1 0 0,0 0 1,-1 0-1,1 1 0,0-1 0,4 1 1,-7 0 36,1 0 0,0 0 0,0 0-1,-1 1 1,1-1 0,0 0 0,-1 1 0,1-1 0,-1 1 0,1-1 0,0 1 0,-1-1 0,1 1 0,-1-1 0,1 1 0,-1-1-1,0 1 1,1 0 0,-1-1 0,0 1 0,1 0 0,-1-1 0,0 1 0,1 0 0,-1-1 0,0 1 0,0 1 0,3 23 467,-4-12-401,0 0 0,-1 0 1,-1 0-1,-7 19 0,-1 10-20,2 2-64,3 1 1,1 0-1,3 0 1,3 56 0,0-84-625,5 27 0,6-4-3275,2-4-4149</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58.422"/>
    </inkml:context>
    <inkml:brush xml:id="br0">
      <inkml:brushProperty name="width" value="0.05" units="cm"/>
      <inkml:brushProperty name="height" value="0.05" units="cm"/>
      <inkml:brushProperty name="color" value="#FFFFFF"/>
    </inkml:brush>
  </inkml:definitions>
  <inkml:trace contextRef="#ctx0" brushRef="#br0">1 225 7514,'0'0'7937,"7"7"-7194,-3-3-535,-2-2-106,0 0 0,1 0 0,-1 0 0,1 0 0,-1 0 0,6 3 0,-7-5-38,1 1 1,-1-1-1,0 0 1,0 1-1,1-1 1,-1 0-1,0 0 1,1 0-1,-1 0 1,0 0-1,0 0 1,1 0-1,-1-1 1,0 1-1,1 0 1,-1-1-1,0 1 1,0-1-1,0 1 1,1-1-1,-1 0 1,0 1-1,0-1 1,1-1-1,53-41 1671,168-123 148,-217 162-1889,4-3 21,0 1 1,13-7-1,-20 12-49,0 0 1,0-1-1,0 1 1,0 1-1,1-1 1,-1 0-1,0 1 1,1-1-1,-1 1 1,0 0-1,1 0 1,4 1-1,-7 0 34,0-1-1,0 0 1,0 1-1,0-1 1,0 1-1,0 0 1,0-1 0,0 1-1,0 0 1,0 0-1,0-1 1,-1 1-1,1 0 1,0 0 0,0 0-1,-1 0 1,1 0-1,-1 0 1,1 0-1,0 1 1,6 24 88,-6-22-70,3 24 38,-1 0 0,-1 0-1,-3 41 1,0-22-648,2-42 238,-1 0-1,0 0 1,1 0-1,0 0 1,0-1-1,0 1 1,1 0-1,0 0 1,0-1-1,2 5 1,0-2-1658,1 0 1,10 11-1,4 1-6259</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58.861"/>
    </inkml:context>
    <inkml:brush xml:id="br0">
      <inkml:brushProperty name="width" value="0.05" units="cm"/>
      <inkml:brushProperty name="height" value="0.05" units="cm"/>
      <inkml:brushProperty name="color" value="#FFFFFF"/>
    </inkml:brush>
  </inkml:definitions>
  <inkml:trace contextRef="#ctx0" brushRef="#br0">0 289 8450,'0'0'11926,"20"-20"-11233,63-65-99,-4-8 714,-33 35-211,-42 54-1018,-1 0 0,2 0 1,-1 1-1,7-6 0,-9 8-87,0 0 0,0 0-1,1 0 1,-1 0 0,1 0 0,-1 0-1,1 1 1,-1-1 0,1 1 0,0-1-1,2 1 1,-4 0 9,0 0-1,0 1 0,0-1 1,0 0-1,0 0 1,0 1-1,0-1 0,0 0 1,0 1-1,-1-1 1,1 1-1,0-1 0,0 1 1,0-1-1,-1 1 0,1 0 1,0-1-1,-1 1 1,1 0-1,-1 0 0,2 1 1,8 20 45,-7-14-43,2 5-47,-1 1 0,0 0 0,-1 1 0,-1-1 0,2 21 0,-4 77-2164,-1-63 697,2 15-2095,3-6-4114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00.478"/>
    </inkml:context>
    <inkml:brush xml:id="br0">
      <inkml:brushProperty name="width" value="0.05" units="cm"/>
      <inkml:brushProperty name="height" value="0.05" units="cm"/>
      <inkml:brushProperty name="color" value="#FFFFFF"/>
    </inkml:brush>
  </inkml:definitions>
  <inkml:trace contextRef="#ctx0" brushRef="#br0">125 83 8314,'0'0'12326,"2"-6"-11559,-2 4-689,1-1-1,0 0 0,-1 1 1,1-1-1,0 1 0,1-1 1,-1 1-1,0 0 0,1-1 1,-1 1-1,1 0 0,0 0 1,0 0-1,0 0 0,0 0 1,0 1-1,4-4 1,6-1 294,0 0 0,23-9 0,-30 14-356,0-1 0,0 1 1,0 0-1,1 0 0,-1 1 0,0 0 1,0 0-1,1 0 0,-1 0 0,7 2 0,-11-2-15,0 1 0,0-1-1,0 0 1,0 1-1,-1-1 1,1 1-1,0-1 1,0 1-1,0 0 1,-1-1-1,1 1 1,0 0-1,-1-1 1,1 1-1,-1 0 1,1 0-1,-1 0 1,1-1-1,-1 1 1,1 0-1,-1 0 1,0 0-1,0 0 1,1 2-1,0 2 21,-1 0-1,1 1 0,-2 7 1,1-5 14,0 1-13,0-1 1,-1 1 0,0 0-1,-1 0 1,1 0-1,-2-1 1,1 1-1,-1-1 1,-1 0-1,0 1 1,-6 10 0,-5 3 4,0 0 1,-1-1 0,-23 24-1,26-33-15,0 0 1,-1 0-1,-1-1 0,1-1 0,-28 14 1,37-21-80,0-1 1,0 0-1,0 0 1,-1-1 0,1 1-1,0-1 1,-1-1-1,1 1 1,-7-1-1,12 0 43,-1 0 0,1 0 1,-1 0-1,1 0 0,0 0 0,-1 0 0,1-1 0,0 1 0,-1 0 0,1 0 0,0 0 0,0-1 0,-1 1 0,1 0 0,0 0 0,0-1 0,-1 1 0,1 0 0,0-1 0,0 1 0,0 0 0,-1-1 0,1 1 0,0 0 0,0-1 0,0 1 0,-3-16-368,3 13 367,0 0 1,0 0 0,0 1-1,1-1 1,-1 0 0,1 0-1,0 1 1,-1-1 0,3-2 0,-2 3 13,0 1 1,0 0 0,0 0 0,1 0-1,-1 0 1,0 0 0,1 0 0,-1 0-1,1 0 1,0 1 0,-1-1 0,1 1-1,-1-1 1,1 1 0,0-1 0,-1 1 0,1 0-1,0 0 1,-1 0 0,1 0 0,0 0-1,-1 0 1,4 1 0,0 0-9,0 0-1,0 0 1,0 1-1,0 0 1,0 0 0,7 3-1,6 8 17,0 0 0,-1 1-1,0 1 1,26 31 0,0-1 399,-18-22 35,1 0 0,1-2 0,33 21 0,-45-33-319,1-1 0,0 0-1,0-1 1,0 0 0,1-2 0,0 0-1,34 5 1,-45-9-132,1-1 1,-1 0-1,1 0 0,-1-1 1,0 0-1,1 0 0,-1 0 1,0-1-1,0 0 1,0 0-1,0 0 0,0-1 1,0 0-1,6-5 0,-1 0-464,-1 0 0,0-1 1,0 0-1,0-1 0,12-18 0,16-29-5535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08.828"/>
    </inkml:context>
    <inkml:brush xml:id="br0">
      <inkml:brushProperty name="width" value="0.05" units="cm"/>
      <inkml:brushProperty name="height" value="0.05" units="cm"/>
      <inkml:brushProperty name="color" value="#FFFFFF"/>
    </inkml:brush>
  </inkml:definitions>
  <inkml:trace contextRef="#ctx0" brushRef="#br0">55 45 808,'0'0'16968,"-8"-2"-15967,-26-7-337,21 7 4080,43 2-4787,24 1 40,0-2 0,91-15 0,-137 14-225,51-9-1028,-21 8-5476,-29 3-127</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09.346"/>
    </inkml:context>
    <inkml:brush xml:id="br0">
      <inkml:brushProperty name="width" value="0.05" units="cm"/>
      <inkml:brushProperty name="height" value="0.05" units="cm"/>
      <inkml:brushProperty name="color" value="#FFFFFF"/>
    </inkml:brush>
  </inkml:definitions>
  <inkml:trace contextRef="#ctx0" brushRef="#br0">14 499 4561,'0'0'9811,"-3"0"-9787,-6 0-71,8 0 253,7 0 721,-5-1-811,0 1 0,1-1 1,-1 1-1,0-1 0,0 1 0,0-1 1,0 0-1,0 0 0,0 1 0,0-1 0,0 0 1,0 0-1,0 0 0,0 0 0,-1 0 1,1 0-1,0-2 0,4-2 222,59-73 916,-3-4 0,76-132 0,-124 189-1226,-6 10 18,1 1 0,0 1 0,16-19 0,-24 32-63,0-1 0,0 1 0,0 0 0,1-1 0,-1 1 0,0 0 0,0 0 0,1-1 0,-1 1 0,0 0 0,1 0 0,-1 0 0,0-1 0,1 1 0,-1 0 0,0 0 0,1 0 0,-1 0 0,0 0 0,2 0 0,1 5-460,-1 14-97,-2-14 684,3 77 131,-11 141 0,-2-19-285,10-199-295,0 1-1,0 0 1,0-1 0,1 1 0,0-1-1,0 1 1,1-1 0,-1 0 0,1 1 0,4 8-1,9 5-4455</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10.429"/>
    </inkml:context>
    <inkml:brush xml:id="br0">
      <inkml:brushProperty name="width" value="0.05" units="cm"/>
      <inkml:brushProperty name="height" value="0.05" units="cm"/>
      <inkml:brushProperty name="color" value="#FFFFFF"/>
    </inkml:brush>
  </inkml:definitions>
  <inkml:trace contextRef="#ctx0" brushRef="#br0">38 186 3545,'0'0'10974,"-6"22"-10052,-20 74-281,25-89-549,-1 0 0,1 0 1,0 0-1,1 0 0,-1 0 0,1 0 0,1 0 0,-1 0 0,1 0 0,3 9 1,-2-11-45,0 0 0,0 0 0,1 0 1,0 0-1,0-1 0,0 1 1,1-1-1,-1 1 0,9 6 0,-9-9 9,1 1 0,-1 0 0,1-1 0,0 0 0,-1 1 0,1-2-1,0 1 1,0 0 0,1-1 0,-1 0 0,0 0 0,5 1-1,-5-2-8,-1 1 0,0-1 0,0 0 0,0 0-1,0 0 1,0-1 0,1 1 0,-1-1-1,0 0 1,0 0 0,0 0 0,0 0 0,0 0-1,-1-1 1,1 1 0,0-1 0,4-3-1,-1-2 28,1 0-1,-1 0 0,-1-1 0,1 1 0,-1-1 0,-1-1 0,8-16 0,-5 8 44,-2 0 0,0 0 0,4-24 0,-5 13 103,-2 0 1,0-1 0,-2 1-1,-4-38 1,3 61-157,0 0 1,0-1-1,-1 1 1,0 0-1,0 0 1,0 0-1,0 0 1,-1 0-1,1 0 0,-2 1 1,1 0-1,0-1 1,-1 1-1,1 0 1,-8-6-1,7 8-47,0-1 0,1 1 0,-1 0 0,0 0 0,0 0 0,0 0 0,0 1-1,-1 0 1,1-1 0,0 2 0,-1-1 0,1 0 0,0 1 0,-1 0 0,1 0 0,-1 0 0,1 1 0,0-1 0,-8 3 0,9-2-37,0 0 1,0 0 0,0 0 0,0 1 0,0-1-1,0 1 1,1 0 0,-1 0 0,1 0 0,-1 0-1,1 0 1,-3 4 0,2-1-75,-1-1 0,1 1 0,0 1 0,1-1 0,-1 0 0,-1 7 0,-1 5-729,1 0-1,1 0 0,-2 23 0,1 16-4791,3-8-4220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5.623"/>
    </inkml:context>
    <inkml:brush xml:id="br0">
      <inkml:brushProperty name="width" value="0.1" units="cm"/>
      <inkml:brushProperty name="height" value="0.1" units="cm"/>
      <inkml:brushProperty name="color" value="#FFFFFF"/>
    </inkml:brush>
  </inkml:definitions>
  <inkml:trace contextRef="#ctx0" brushRef="#br0">70 257 6369,'0'0'8765,"-3"28"-7825,-3 11-636,1-9 165,2 0 0,0 54 0,4-81-429,-1 0-1,1 0 1,0-1 0,-1 1-1,1 0 1,0 0 0,1-1-1,-1 1 1,0-1 0,1 1-1,0-1 1,-1 0 0,1 0-1,0 0 1,0 1 0,0-2-1,0 1 1,1 0 0,-1 0-1,0-1 1,1 1 0,-1-1-1,1 0 1,-1 0 0,1 0-1,0 0 1,0 0 0,-1 0-1,1-1 1,0 0 0,0 1-1,0-1 1,3 0 0,0 1 9,0-1 0,0 0 1,0 0-1,0 0 0,1-1 1,-1 0-1,0 0 0,0 0 1,0-1-1,-1 0 0,1 0 1,0 0-1,-1-1 0,1 0 1,6-5-1,-1-3-24,0-1 0,0 0 0,-1-1 0,-1 0-1,0 0 1,-1-1 0,-1-1 0,0 1 0,-1-1 0,0 0 0,5-25 0,-5 14-14,-2-1 0,0 1 0,-2-1 0,-1 0 0,-1 1 0,-5-34 0,5 56 3,-1-1 0,-1 0 0,1 1 0,-1-1 0,1 1 0,-1 0 0,0-1 0,-1 1 0,1 0 0,-1 0 0,0 0 0,0 1 0,0-1 0,0 1 0,-1 0 0,0 0 0,1 0 0,-1 0 0,0 0 0,0 1 0,0 0 0,-1 0 0,1 0 0,-1 0 0,1 1 0,-1-1 0,1 1 0,-1 0 0,-5 0 0,3 0 13,1 1-1,-1-1 0,0 1 1,1 0-1,-1 1 0,1-1 1,-1 1-1,0 1 0,1-1 1,0 1-1,-1 0 0,1 1 1,0-1-1,0 1 1,0 0-1,1 1 0,-1 0 1,1 0-1,-1 0 0,-6 7 1,-1 8-20,1 0 0,0 1 0,2 0 0,0 1 0,1 0 0,1 1 1,1 0-1,1 0 0,1 0 0,1 1 0,1-1 0,1 1 0,1 29 1,1-50-10,1 1 1,-1-1-1,1 1 1,-1-1 0,1 0-1,0 1 1,0-1 0,0 0-1,0 0 1,0 0-1,0 0 1,1 0 0,-1 0-1,1 0 1,-1 0 0,1 0-1,0-1 1,0 1-1,0-1 1,0 1 0,0-1-1,0 0 1,0 1-1,0-1 1,0 0 0,1-1-1,-1 1 1,0 0 0,1-1-1,-1 1 1,0-1-1,1 0 1,-1 0 0,3 0-1,2 1-2,0-1-1,0 0 0,0 0 0,0-1 1,0 0-1,0 0 0,0 0 0,-1-1 0,1 0 1,0-1-1,9-4 0,1-5-57,0 0 0,0-1 1,-1-1-1,-1-1 0,0 0 0,-1-1 0,-1-1 0,16-26 0,-6 4-260,-1-1 0,30-82 0,-46 96 262,-3 10 106,-2 25 944,19 483 1920,6-226-2458,-13 384-1,-14-628-432,-1-1 0,-1 1-1,-1 0 1,-1-1 0,-1 0-1,-1 0 1,0 0 0,-2-1-1,0 0 1,-18 27 0,23-42-13,0-1 1,0 0-1,0-1 1,0 1-1,-1-1 0,1 1 1,-1-1-1,0-1 1,0 1-1,0-1 1,0 0-1,-9 3 1,11-4-5,-1 0 0,0 0 1,1 0-1,-1-1 0,0 1 0,1-1 1,-1 0-1,0 0 0,0 0 1,1 0-1,-1-1 0,0 0 0,0 0 1,1 0-1,-1 0 0,1 0 1,-1-1-1,1 1 0,0-1 0,-4-3 1,-1-2 1,0-1 1,1 0 0,0-1-1,1 1 1,0-1-1,0-1 1,1 1 0,0-1-1,1 0 1,0 0 0,1 0-1,0-1 1,0 1-1,-2-22 1,2-8-38,1 0-1,6-68 1,0 81-191,0 1 0,1-1 0,2 1 0,1 1 0,1 0 0,1 0 0,14-27 0,-8 24-1236,0 1 0,38-48 0,-12 32-3602,-2 15-3335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10.932"/>
    </inkml:context>
    <inkml:brush xml:id="br0">
      <inkml:brushProperty name="width" value="0.05" units="cm"/>
      <inkml:brushProperty name="height" value="0.05" units="cm"/>
      <inkml:brushProperty name="color" value="#FFFFFF"/>
    </inkml:brush>
  </inkml:definitions>
  <inkml:trace contextRef="#ctx0" brushRef="#br0">1 469 6937,'0'0'11099,"20"-27"-9567,68-90-441,116-146 2200,-197 254-3104,-1 1 95,0 0 1,14-13-1,-18 19-274,0 1 0,0-1 0,-1 1-1,1 0 1,0-1 0,1 1-1,-1 0 1,0 0 0,0 0-1,0 1 1,1-1 0,-1 1-1,0-1 1,1 1 0,-1 0-1,0-1 1,5 2 0,-7-1-13,1 0 0,-1 0 0,1 0 0,-1 0-1,0 0 1,1 1 0,-1-1 0,1 0 0,-1 0 0,0 1 0,1-1 0,-1 0 0,1 0 0,-1 1 0,0-1 0,1 0 0,-1 1 0,0-1 0,0 1 0,1-1 0,-1 0 0,0 1 0,0-1-1,0 1 1,1 0 0,1 13 15,-1-9-12,2 39 55,-3 45 0,-1-41-38,-4 34 5,3-56-739,0 0-1,3 38 0,0-59 94,0 0 1,0 1-1,0-1 0,1 0 0,2 7 1,0-5-792,-1-2-1,1 1 1,5 6 0,-9-12 1398</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13.068"/>
    </inkml:context>
    <inkml:brush xml:id="br0">
      <inkml:brushProperty name="width" value="0.05" units="cm"/>
      <inkml:brushProperty name="height" value="0.05" units="cm"/>
      <inkml:brushProperty name="color" value="#FFFFFF"/>
    </inkml:brush>
  </inkml:definitions>
  <inkml:trace contextRef="#ctx0" brushRef="#br0">75 120 7514,'0'0'10869,"-11"20"-10229,-36 70-44,44-83-526,0-1 0,1 1 0,0 0 0,0 0 0,1-1 0,-1 1 0,2 0 0,-1 0 0,1 1 0,0 8 0,1-1 91,-2 1-2,1-8-51,0 0 1,0 0-1,1 0 1,2 12-1,-3-17-72,1-1 1,0 0-1,0 0 0,0 0 0,0 0 1,0 0-1,0 0 0,0-1 0,1 1 1,-1 0-1,0 0 0,1-1 1,0 1-1,-1-1 0,1 0 0,0 1 1,0-1-1,0 0 0,0 0 0,4 2 1,-2-2 34,1 1 1,-1-1-1,1 0 1,-1-1-1,1 1 1,0-1-1,-1 0 1,1 0-1,0 0 1,-1 0-1,1-1 1,-1 0-1,1 0 1,-1 0-1,1-1 1,-1 1-1,1-1 1,-1 0 0,0-1-1,0 1 1,0 0-1,0-1 1,5-6-1,3-2 32,0 0-1,-1-1 1,-1-1 0,0 0-1,-1 0 1,0-1-1,-1 0 1,-1 0 0,0-1-1,-1 0 1,0 0-1,-1-1 1,-1 0 0,-1 1-1,0-1 1,-1-1 0,0-21-1,-2 32-44,0 0-1,-1 0 0,1 0 1,-1 0-1,0 0 1,-1 0-1,1 0 0,-5-9 1,3 11-20,1 0 1,-1 0 0,1 0-1,-1 0 1,0 1 0,-1 0-1,1-1 1,-1 1-1,1 1 1,-1-1 0,-8-4-1,4 3-9,1 0 1,-1 1-1,0 0 0,0 0 0,-1 1 0,1 0 0,0 0 0,-1 1 0,1 0 1,-1 1-1,-10 0 0,17 1-48,1-1 1,0 0-1,-1 0 1,1 0-1,0 1 1,-1-1-1,1 0 1,0 1-1,0-1 1,0 1-1,-1 0 1,1-1-1,0 1 1,0 0-1,0 0 1,0 0-1,0 0 1,0 0-1,0 0 1,0 0-1,0 0 1,0 2-1,-1 0-120,1 1 0,-1 0 0,1 0 0,0-1 0,0 9 0,0-8 2,-2 42-2462,2-2-2851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20.290"/>
    </inkml:context>
    <inkml:brush xml:id="br0">
      <inkml:brushProperty name="width" value="0.05" units="cm"/>
      <inkml:brushProperty name="height" value="0.05" units="cm"/>
      <inkml:brushProperty name="color" value="#FFFFFF"/>
    </inkml:brush>
  </inkml:definitions>
  <inkml:trace contextRef="#ctx0" brushRef="#br0">0 352 10226,'0'0'10434,"8"-21"-9645,-3 5-670,6-15 129,2-1 0,26-48-1,-26 58-135,7-13 85,1 1 1,26-33 0,-46 66-201,0 0 1,0 0 0,0 0 0,0 0 0,0 0 0,0 0 0,0 0 0,0 0-1,0 1 1,1-1 0,-1 0 0,0 1 0,0-1 0,1 1 0,-1-1-1,0 1 1,3-1 0,-3 1-10,0 1-1,0-1 1,0 0-1,0 0 0,0 1 1,0-1-1,0 0 1,0 1-1,0-1 1,0 1-1,0-1 1,0 1-1,0 0 1,0-1-1,0 1 1,-1 0-1,2 1 1,2 4-25,0-1 1,0 1-1,-1 0 1,0 0-1,3 10 1,-5-13 61,8 21-12,-2 1-1,0-1 0,4 36 1,-6-16 52,-2 50 0,-3-84-63,0 0-64,0-1 1,3 18 0,-2-24-52,0 0 0,0 0 0,0 0 0,0 0 0,0 0 0,1 0 0,-1 0 0,1-1 0,0 1 0,0-1 0,4 5 1,-2-3-414,0-1 0,0 1 0,0-1 0,5 2 0,18 8-4378</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21.169"/>
    </inkml:context>
    <inkml:brush xml:id="br0">
      <inkml:brushProperty name="width" value="0.05" units="cm"/>
      <inkml:brushProperty name="height" value="0.05" units="cm"/>
      <inkml:brushProperty name="color" value="#FFFFFF"/>
    </inkml:brush>
  </inkml:definitions>
  <inkml:trace contextRef="#ctx0" brushRef="#br0">31 292 4033,'0'0'12509,"-5"12"-11542,-14 40-176,19-50-740,-1 0 1,0 0-1,1 0 1,-1 0-1,1 0 1,-1 0 0,1 0-1,0 0 1,0 0-1,0 1 1,0-1-1,1 0 1,-1 0-1,0 0 1,1 0-1,0 0 1,-1 0-1,1 0 1,0 0-1,0 0 1,0 0-1,0 0 1,0-1-1,1 1 1,-1 0-1,0-1 1,1 1-1,-1-1 1,1 1-1,3 1 1,0 0-3,0-1 1,0 1 0,1-1-1,-1 0 1,1-1-1,0 0 1,-1 0-1,11 1 1,-4-1-4,1 0 0,0-1 0,-1-1 0,25-4-1,-28 3-18,0-1-1,-1 1 0,0-2 1,0 1-1,1-1 0,-2 0 1,14-10-1,-12 8-1,-2-1 0,1 1-1,-1-1 1,0-1 0,0 1-1,-1-1 1,0-1 0,0 1 0,-1-1-1,0 0 1,0 0 0,-1 0-1,-1-1 1,1 1 0,-2-1 0,4-19-1,-5 16 178,0 0 0,-1 1 0,-2-22 0,1 28-130,0 0 0,0 0 1,-1 0-1,0 1 0,0-1 1,0 0-1,-1 1 1,0 0-1,-6-10 0,2 7-23,1 1-1,-1 0 1,0 0 0,-1 0-1,1 1 1,-1 0 0,-1 1-1,1-1 1,-1 2-1,-15-7 1,10 6-42,0 1 0,0 0 1,-1 1-1,1 1 0,-1 0 0,-22 1 1,32 1-32,0 0 1,-1 0-1,1 1 1,0-1-1,-7 3 1,9-2-12,1 0 1,0 0-1,1 0 0,-1 0 1,0 0-1,0 0 0,0 1 1,1-1-1,-1 1 1,1-1-1,-1 1 0,1 0 1,-1-1-1,1 1 0,0 0 1,-2 4-1,-3 12-696,0 0-1,2 0 1,0 0-1,1 1 1,-1 21-1,0 28-4834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22.159"/>
    </inkml:context>
    <inkml:brush xml:id="br0">
      <inkml:brushProperty name="width" value="0.05" units="cm"/>
      <inkml:brushProperty name="height" value="0.05" units="cm"/>
      <inkml:brushProperty name="color" value="#FFFFFF"/>
    </inkml:brush>
  </inkml:definitions>
  <inkml:trace contextRef="#ctx0" brushRef="#br0">15 473 4081,'0'0'14820,"-3"1"-14213,-7 2-340,9-3-262,1 0-1,0 0 1,0 0-1,0 0 1,0 0 0,0 0-1,0 0 1,0 0-1,0 0 1,0 0 0,0-1-1,0 1 1,0 0-1,0 0 1,0 0 0,0 0-1,0 0 1,0 0-1,0 0 1,0 0 0,0 0-1,0 0 1,0-1-1,0 1 1,0 0 0,0 0-1,0 0 1,0 0-1,0 0 1,0 0 0,0 0-1,0 0 1,0 0 0,0 0-1,0 0 1,0-1-1,0 1 1,0 0 0,0 0-1,0 0 1,0 0-1,0 0 1,1 0 0,-1 0-1,0 0 1,0 0-1,0 0 1,0 0 0,0 0-1,0 0 1,0 0-1,20-18 493,-7 6-153,56-50 724,117-140-1,-58 26-496,-124 173-388,-3 4-206,0 8-213,-1-8 224,0 589 247,0-576-306,-1-8 75,1-1 0,0 1 0,1-1 0,0 9-1,0-12-73,-1-1-1,0 0 1,1 0-1,-1 0 1,1 0-1,-1 0 1,1 0-1,0 0 0,-1 0 1,1 0-1,0 0 1,0 0-1,-1-1 1,1 1-1,0 0 1,0 0-1,0-1 0,0 1 1,0 0-1,0-1 1,0 1-1,0-1 1,0 0-1,1 1 1,0-1-1,18 3-4321,1-3-4228</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38.394"/>
    </inkml:context>
    <inkml:brush xml:id="br0">
      <inkml:brushProperty name="width" value="0.05" units="cm"/>
      <inkml:brushProperty name="height" value="0.05" units="cm"/>
      <inkml:brushProperty name="color" value="#FFFFFF"/>
    </inkml:brush>
  </inkml:definitions>
  <inkml:trace contextRef="#ctx0" brushRef="#br0">357 0 6769,'0'0'11035,"-24"20"-10060,9-8-830,0-2-7,1 2 1,0 0-1,1 1 0,0 0 1,1 1-1,1 0 1,0 1-1,1 1 0,0-1 1,1 2-1,-11 28 0,-29 114 653,1 68-83,-15 320 500,58 10-523,13-392-680,8-1 1,8-1 0,51 190-1,-29-201-765,-32-117-1239,37 67 0,-26-62-2950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29:39.036"/>
    </inkml:context>
    <inkml:brush xml:id="br0">
      <inkml:brushProperty name="width" value="0.05" units="cm"/>
      <inkml:brushProperty name="height" value="0.05" units="cm"/>
      <inkml:brushProperty name="color" value="#FFFFFF"/>
    </inkml:brush>
  </inkml:definitions>
  <inkml:trace contextRef="#ctx0" brushRef="#br0">1 132 3793,'0'0'7692,"0"-19"-5455,0-90 1503,0 109-3703,0 0 1,0 0-1,0 0 0,0 0 0,-1 0 0,1 0 0,0 0 0,0 0 0,0 0 0,0-1 0,0 1 1,0 0-1,0 0 0,0 0 0,0 0 0,0 0 0,0 0 0,0 0 0,0 0 0,0-1 0,0 1 1,0 0-1,0 0 0,0 0 0,0 0 0,0 0 0,0 0 0,0 0 0,0-1 0,0 1 0,0 0 1,1 0-1,-1 0 0,0 0 0,0 0 0,0 0 0,0 0 0,0 0 0,0 0 0,0 0 0,0 0 1,0 0-1,0-1 0,1 1 0,-1 0 0,0 0 0,0 0 0,0 0 0,0 0 0,0 0 0,0 0 1,0 0-1,0 0 0,1 0 0,-1 0 0,0 0 0,0 0 0,0 0 0,0 0 0,0 0 0,0 0 1,0 0-1,1 0 0,4 11 837,6 24-83,6 41 0,-3-12-434,27 114 182,6 49-178,61 413 251,-56 11-487,-50-506-366,-17 163 1,-2-197 227,-58 201-1,-61 93 57,90-283-343,40-99-1710,4-16-2169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26.020"/>
    </inkml:context>
    <inkml:brush xml:id="br0">
      <inkml:brushProperty name="width" value="0.05" units="cm"/>
      <inkml:brushProperty name="height" value="0.05" units="cm"/>
      <inkml:brushProperty name="color" value="#FFFFFF"/>
    </inkml:brush>
  </inkml:definitions>
  <inkml:trace contextRef="#ctx0" brushRef="#br0">261 184 5193,'0'0'10420,"-8"0"-9792,-28-4 69,35 4-607,0-1-1,0 1 1,0 0-1,0 0 0,0-1 1,1 1-1,-1 0 1,0-1-1,0 1 1,0-1-1,0 0 0,1 1 1,-1-1-1,0 1 1,0-1-1,1 0 1,-1 0-1,1 1 0,-1-1 1,1 0-1,-1 0 1,1 0-1,-1 0 1,1 0-1,-1 0 0,1-2 62,-1 0-1,1 0 0,0 0 0,-1 1 0,1-1 0,1-3 0,-1 0 23,0 3-119,0-10 184,0 0 1,1 0-1,3-16 0,-3 25-211,0 0 0,1 0 0,-1 0 0,1 0 0,0 0 0,0 1 0,0-1 1,0 1-1,1-1 0,-1 1 0,1 0 0,0-1 0,6-4 0,-8 8-37,0-1-1,-1 0 1,1 1 0,0-1 0,0 0 0,0 1 0,-1-1-1,1 1 1,0 0 0,0-1 0,0 1 0,0 0 0,0-1 0,0 1-1,0 0 1,0 0 0,0 0 0,0 0 0,0 0 0,0 0-1,0 0 1,0 0 0,2 1 0,-2-1-5,0 1-1,0 0 1,0 0-1,0 0 0,-1 0 1,1-1-1,0 1 1,0 0-1,0 0 1,-1 1-1,1-1 1,0 0-1,-1 0 1,1 0-1,0 2 1,1 5-14,0 1 0,0-1 0,-1 0 0,0 10 1,1 11 52,-2 0 1,-4 36 0,2-51-15,0 0 0,-1 0-1,-1 0 1,0-1 0,-1 0 0,-11 22-1,7-20 24,-1 1-1,0-2 1,-23 27 0,24-32-18,0-1 1,-1 1 0,1-1-1,-1-1 1,-1 0 0,-15 8-1,21-13-16,-1 0 1,1 0-1,-1-1 0,1 0 0,-1 0 0,1 0 1,-1-1-1,0 0 0,-10-1 0,14 1-7,1 0 0,-1-1-1,0 0 1,1 1 0,-1-1-1,1 0 1,0 0 0,-1 0 0,1 0-1,0 0 1,-1 0 0,1 0-1,0 0 1,0 0 0,0-1-1,0 1 1,0-1 0,0 1 0,0 0-1,1-1 1,-1 1 0,0-1-1,1 0 1,-1 1 0,1-1-1,0 1 1,-1-1 0,1-2 0,0 2 0,-1 0 1,1-1-1,0 1 1,0 0-1,0 0 1,0 0-1,0-1 1,0 1-1,1 0 1,-1 0-1,1 0 1,-1 0-1,1 0 1,0 0-1,0 0 1,0 0-1,0 0 1,0 0-1,0 0 1,1 0-1,2-2 1,3 0 2,-1 0 0,1 0 0,0 1 0,1 0 0,-1 0 0,0 1 0,1 0 0,13-1 0,4 0-72,33 1-1,-54 2 68,0 1 0,-1-1 1,1 1-1,-1-1 0,1 1 0,-1 0 1,1 0-1,-1 1 0,5 1 0,25 20-71,-28-19 78,0 1-1,0-2 1,1 1-1,-1-1 0,1 0 1,0 0-1,0 0 1,9 2-1,-2-3-282,0 0-1,0-1 1,24-1 0,-12 0-1999,5 0-3189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26.412"/>
    </inkml:context>
    <inkml:brush xml:id="br0">
      <inkml:brushProperty name="width" value="0.05" units="cm"/>
      <inkml:brushProperty name="height" value="0.05" units="cm"/>
      <inkml:brushProperty name="color" value="#FFFFFF"/>
    </inkml:brush>
  </inkml:definitions>
  <inkml:trace contextRef="#ctx0" brushRef="#br0">0 16 10986,'0'0'12259,"62"-15"-12003,-17 15-40,7 0-64,-4 0-64,-1 0-88,-4 0 0,-7 0-176,-5 10-1224,-12 5-3417,-10 4-3561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26.993"/>
    </inkml:context>
    <inkml:brush xml:id="br0">
      <inkml:brushProperty name="width" value="0.05" units="cm"/>
      <inkml:brushProperty name="height" value="0.05" units="cm"/>
      <inkml:brushProperty name="color" value="#FFFFFF"/>
    </inkml:brush>
  </inkml:definitions>
  <inkml:trace contextRef="#ctx0" brushRef="#br0">0 143 11666,'0'0'9098,"22"-21"-8265,73-64-181,-91 82-609,1-1 0,0 1 1,-1-1-1,1 1 0,0 1 0,0-1 1,1 1-1,-1 0 0,1 0 0,-1 0 1,1 1-1,-1 0 0,1 0 0,0 0 1,8 1-1,-3-1 12,-1 1 4,-1-1-39,-1 1 0,1 0 0,15 2 0,-23-2-22,1 0 1,0 1-1,-1-1 0,1 1 0,0-1 1,-1 1-1,1-1 0,-1 1 1,1 0-1,-1 0 0,1 0 1,-1 0-1,0 0 0,1 0 1,-1 1-1,0-1 0,0 0 1,0 1-1,0-1 0,0 0 1,0 1-1,0-1 0,-1 1 1,2 2-1,-1-1 41,0 0 0,0 0 0,-1 0 0,1 0 0,0 1 0,-1-1 0,0 0 0,0 0 0,0 1 0,0-1 0,-1 0 0,1 0 0,-1 1 0,0-1 0,0 0 0,0 0 0,0 0 0,0 0 0,-1 0 0,1 0 0,-1 0 0,0-1 0,0 1 0,0-1 0,-4 5-1,-5 1 105,-1 1-1,0-2 0,-1 0 0,0 0 0,0-1 1,0 0-1,-27 6 0,40-12-143,-1 1-1,0-1 1,1 0-1,-1 1 1,1-1-1,-1 1 1,1-1-1,-1 1 1,1-1 0,-1 1-1,1-1 1,0 1-1,-1-1 1,1 1-1,0 0 1,-1-1-1,1 1 1,0 0-1,0-1 1,0 1 0,-1 0-1,1-1 1,0 1-1,0 0 1,0-1-1,0 2 1,0 0-26,0 0 0,0 0 1,1 0-1,-1 0 0,0 0 0,1 0 1,-1 0-1,2 3 0,4 4 3,0 0 0,1 0-1,0-1 1,1 0 0,-1 0 0,11 7 0,6 6-64,-7-4 18,-6-7 2,0 1 1,-1 0 0,0 0-1,9 14 1,-18-23 60,0 0 0,0-1 0,-1 1 0,1 0 0,0 0 0,-1 0 0,1 0 0,-1 0 0,1 0 0,-1 0 0,0 4 0,0-5 13,0 0 1,0 0-1,-1 0 1,1 0-1,0 0 0,-1 0 1,1 0-1,-1 0 1,1 0-1,-1 0 1,1 0-1,-1-1 1,0 1-1,1 0 0,-1 0 1,0-1-1,0 1 1,0 0-1,1-1 1,-1 1-1,0 0 1,0-1-1,-2 1 1,-7 3 105,0-1 1,0 0 0,0 0 0,0-1-1,-15 0 1,-53 1 503,72-3-583,-4 0 7,-4 0 48,1 0 0,-22-4 0,32 4-103,-1-1 0,1 0 0,-1 0-1,1 0 1,-1-1 0,1 1-1,0-1 1,0 0 0,0 0-1,0 0 1,0 0 0,0-1-1,0 1 1,-2-3 0,4 4-60,1 0 0,-1 1 0,1-1-1,-1 1 1,1-1 0,0 0 0,-1 1 0,1-1 0,-1 0 0,1 0 0,0 1 0,0-1 0,-1 0 0,1-1 0,0 2-122,0-1 1,1 1-1,-1 0 1,0-1-1,0 1 1,1 0-1,-1 0 0,0-1 1,0 1-1,1 0 1,-1 0-1,0 0 1,1-1-1,-1 1 1,0 0-1,1 0 1,-1 0-1,0 0 1,1 0-1,-1 0 1,0 0-1,1-1 1,-1 1-1,1 0 1,-1 0-1,0 1 1,1-1-1,-1 0 1,1 0-1,14 0-9462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6.313"/>
    </inkml:context>
    <inkml:brush xml:id="br0">
      <inkml:brushProperty name="width" value="0.1" units="cm"/>
      <inkml:brushProperty name="height" value="0.1" units="cm"/>
      <inkml:brushProperty name="color" value="#FFFFFF"/>
    </inkml:brush>
  </inkml:definitions>
  <inkml:trace contextRef="#ctx0" brushRef="#br0">225 0 8874,'0'0'9094,"-27"36"-7781,-83 122-262,102-146-919,0 1 0,1 1 0,1 0 0,0 0 0,1 0 0,0 0 0,1 1 0,1 0 0,-2 17 0,-2 8 163,-3 27 100,2 1 0,4 0 0,2 0 0,8 70 0,-4-114-499,1 0 0,2 0-1,0-1 1,1 0-1,1 0 1,2 0 0,0-1-1,1 0 1,2-1-1,0 0 1,1 0 0,0-2-1,30 32 1,-38-45-671,1-1 0,0 0 0,0 0 0,1 0 1,-1-1-1,1 1 0,0-2 0,0 1 0,14 4 0,11 4-7048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39.145"/>
    </inkml:context>
    <inkml:brush xml:id="br0">
      <inkml:brushProperty name="width" value="0.05" units="cm"/>
      <inkml:brushProperty name="height" value="0.05" units="cm"/>
      <inkml:brushProperty name="color" value="#FFFFFF"/>
    </inkml:brush>
  </inkml:definitions>
  <inkml:trace contextRef="#ctx0" brushRef="#br0">70 49 8906,'0'0'7259,"-5"6"-6844,2-3-382,0 0-18,0 1 0,-1 0 1,2 1-1,-1-1 1,0 0-1,1 1 0,0 0 1,0-1-1,-2 7 0,-7 41 452,2-1 0,2 2 0,1 61-1,6-113-464,-1 0 0,1 0 0,0 0-1,0 0 1,1 0 0,-1 0 0,0 0 0,0 0-1,0 0 1,1 0 0,-1 0 0,1 0-1,-1 0 1,1 0 0,-1 0 0,1 0 0,-1 0-1,1 0 1,1 1 0,-1-2-1,0 1 0,0-1-1,0 0 1,0 1 0,0-1 0,0 0 0,0 0-1,0 0 1,0 1 0,0-1 0,0 0 0,0 0 0,1-1-1,-1 1 1,0 0 0,0 0 0,0-1 0,0 1 0,1-1-1,2 0 16,-1-1 0,0 0 0,1-1 0,-1 1-1,0-1 1,0 1 0,0-1 0,0 0 0,-1 0-1,1 0 1,-1 0 0,3-4 0,5-7 50,3-3 34,-10 12-65,1-1-1,0 2 0,5-6 1,-8 9-40,-1 1-1,0-1 1,1 1 0,-1 0-1,1 0 1,-1-1 0,0 1 0,1 0-1,-1 0 1,1-1 0,-1 1 0,1 0-1,-1 0 1,1 0 0,-1 0 0,1 0-1,-1 0 1,1 0 0,-1 0 0,1 0-1,-1 0 1,1 0 0,-1 0 0,1 0-1,-1 0 1,0 0 0,1 0 0,-1 0-1,1 1 1,-1-1 0,1 0 0,0 1-1,9 11-109,-8-10 136,8 12-8,17 20 1,-23-31-8,-1 1 0,1 0 0,0-1 0,0 0 0,1 0 0,-1 0 0,1 0 0,-1-1-1,8 3 1,-11-4-2,0-1-1,1 1 0,-1-1 0,0 0 0,1 0 0,-1 1 1,0-1-1,1 0 0,-1 0 0,0 0 0,1 0 0,-1-1 1,0 1-1,1 0 0,-1 0 0,0-1 0,0 1 0,1-1 0,-1 1 1,0-1-1,0 0 0,0 1 0,0-1 0,0 0 0,0 0 1,0 0-1,0 0 0,0 0 0,0 0 0,0 0 0,0 0 1,0-1-1,2-4 12,-1 0 1,0 0-1,0 0 1,0 0-1,1-11 1,-1 6 21,28-179 175,-17 97-285,-12 80 24,-1 11 15,0 0-1,0 0 1,1 0 0,-1-1-1,0 1 1,1 0-1,0 0 1,-1 0-1,1 0 1,0 0 0,0 0-1,2-2 1,-1 3-482,0 8-175,3 88-4366,-5-36-1321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39.491"/>
    </inkml:context>
    <inkml:brush xml:id="br0">
      <inkml:brushProperty name="width" value="0.05" units="cm"/>
      <inkml:brushProperty name="height" value="0.05" units="cm"/>
      <inkml:brushProperty name="color" value="#FFFFFF"/>
    </inkml:brush>
  </inkml:definitions>
  <inkml:trace contextRef="#ctx0" brushRef="#br0">13 1 13451,'0'0'6897,"0"128"-6705,-3-79-96,-2 2-88,1-3-8,4-1-664,0-11-2456,0-15-6650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47.849"/>
    </inkml:context>
    <inkml:brush xml:id="br0">
      <inkml:brushProperty name="width" value="0.05" units="cm"/>
      <inkml:brushProperty name="height" value="0.05" units="cm"/>
      <inkml:brushProperty name="color" value="#FFFFFF"/>
    </inkml:brush>
  </inkml:definitions>
  <inkml:trace contextRef="#ctx0" brushRef="#br0">26 0 8002,'0'0'12049,"-4"1"-10879,-13 0-100,12-1 2602,6 0-3528,311 0 320,-246 0-3859,0 0-3567</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48.194"/>
    </inkml:context>
    <inkml:brush xml:id="br0">
      <inkml:brushProperty name="width" value="0.05" units="cm"/>
      <inkml:brushProperty name="height" value="0.05" units="cm"/>
      <inkml:brushProperty name="color" value="#FFFFFF"/>
    </inkml:brush>
  </inkml:definitions>
  <inkml:trace contextRef="#ctx0" brushRef="#br0">0 26 10178,'0'0'12931,"98"18"-12683,-65-12 0,3-6-160,-1 0-24,4 0-64,22-9-664,-8-12-1489,-6 2-3784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48.636"/>
    </inkml:context>
    <inkml:brush xml:id="br0">
      <inkml:brushProperty name="width" value="0.05" units="cm"/>
      <inkml:brushProperty name="height" value="0.05" units="cm"/>
      <inkml:brushProperty name="color" value="#FFFFFF"/>
    </inkml:brush>
  </inkml:definitions>
  <inkml:trace contextRef="#ctx0" brushRef="#br0">0 386 7138,'0'0'12429,"6"-6"-11586,23-32 177,-1 0 0,23-44 0,41-92-384,-87 164-615,-2 3-11,0 1 0,1 0 0,5-8-1,-9 14-14,0 0 0,0-1 0,0 1 0,1 0 0,-1 0-1,0 0 1,0-1 0,0 1 0,0 0 0,0 0-1,0 0 1,1-1 0,-1 1 0,0 0 0,0 0-1,0 0 1,1 0 0,-1 0 0,0-1 0,0 1-1,0 0 1,1 0 0,-1 0 0,0 0 0,0 0-1,1 0 1,-1 0 0,0 0 0,0 0 0,1 0-1,-1 0 1,0 0 0,0 0 0,1 0 0,-1 0-1,0 0 1,0 0 0,0 0 0,1 0 0,-1 0-1,0 1 1,0-1 0,1 0 0,-1 0 0,0 0 0,0 0-1,0 0 1,0 1 0,1-1 0,-1 0 0,0 0-1,0 0 1,0 1 0,0-1 0,1 0 0,3 16-161,-3-12 150,36 229-147,-20-120-2441,2-3-4947,-10-65-600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50.564"/>
    </inkml:context>
    <inkml:brush xml:id="br0">
      <inkml:brushProperty name="width" value="0.05" units="cm"/>
      <inkml:brushProperty name="height" value="0.05" units="cm"/>
      <inkml:brushProperty name="color" value="#FFFFFF"/>
    </inkml:brush>
  </inkml:definitions>
  <inkml:trace contextRef="#ctx0" brushRef="#br0">6 66 5353,'0'0'20686,"-4"-2"-20314,3 1-372,4 0 52,13 0 149,30 0 1,16 1 98,-26-5-114,70-18 1,-76 14-544,0 2 1,0 1 0,58-3 0,-87 9 75,0 0 1,0 0 0,0 0 0,1 0 0,-1 0-1,0 0 1,0 0 0,0 1 0,1-1 0,-1 0 0,0 1-1,0-1 1,0 0 0,0 1 0,0 0 0,0-1 0,0 1-1,0 0 1,0-1 0,0 1 0,1 1 0,4 9-7059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51.130"/>
    </inkml:context>
    <inkml:brush xml:id="br0">
      <inkml:brushProperty name="width" value="0.05" units="cm"/>
      <inkml:brushProperty name="height" value="0.05" units="cm"/>
      <inkml:brushProperty name="color" value="#FFFFFF"/>
    </inkml:brush>
  </inkml:definitions>
  <inkml:trace contextRef="#ctx0" brushRef="#br0">28 78 11666,'0'0'12164,"12"-11"-12012,39-33-90,-48 42-64,1-1 1,-1 1 0,1 0-1,0 0 1,0 0-1,0 1 1,0-1 0,0 1-1,0 0 1,1 0 0,5 0-1,-4 0-7,23 0-59,-29 1 66,1 0 1,-1 1-1,0-1 0,1 0 0,-1 0 0,0 1 0,0-1 0,1 0 0,-1 1 0,0-1 0,0 0 0,0 1 0,1-1 0,-1 1 0,0-1 0,0 0 0,0 1 0,0-1 0,0 1 0,0-1 0,0 0 0,0 1 0,0-1 1,0 1-1,0-1 0,0 1 0,0 16 24,0-13-10,0 0 4,-1 0 1,1 0-1,-1 0 1,0 0-1,0 0 1,0 0-1,-1 0 1,0 0-1,1 0 0,-5 6 1,-2 2 45,-18 19-1,22-26-22,3-4-20,0 0-20,0 0 0,0 0-1,0 0 1,0 0 0,0-1-1,0 1 1,1 0 0,-1 1-1,0-1 1,1 0 0,-1 0-1,1 0 1,-1 0 0,1 0-1,0 1 1,-1-1 0,1 0-1,0 0 1,0 0 0,0 1-1,0-1 1,0 0 0,0 0-1,0 1 1,0-1 0,1 0 0,-1 0-1,0 1 1,1 0 0,2 3-3,0 0 1,1-1 0,-1 1 0,1-1 0,0 0 0,7 6 0,8 9-11,2 4 5,-2 1 0,22 36 0,-34-49 7,-2-1 1,0 1 0,0 0-1,0 0 1,-2 1 0,1-1-1,-2 1 1,1 0 0,0 13 0,-3-22-3,0 0 0,0 0 0,0 0 0,0 0 0,-1 0 0,1 0 1,-1 0-1,0 0 0,0 0 0,0 0 0,0-1 0,0 1 1,-1 0-1,1-1 0,-1 1 0,-2 2 0,0-1 42,0-1 0,0 0 0,0 0 1,0 0-1,0 0 0,-1-1 0,1 1 0,-9 2 0,-1-1 142,0 0 0,0-1 0,0-1-1,0 0 1,-1 0 0,1-2 0,0 0 0,-24-3 0,32 3-200,0-1 0,1 0 1,-1-1-1,0 1 0,1-1 0,0 0 0,-1 0 1,1-1-1,0 1 0,0-1 0,0 0 0,-7-7 1,12 10-35,0 0 1,0 0 0,0 0-1,0 0 1,-1 0 0,1 0 0,0 0-1,0-1 1,0 1 0,0 0 0,0 0-1,0 0 1,0 0 0,0 0-1,0-1 1,-1 1 0,1 0 0,0 0-1,0 0 1,0 0 0,0 0 0,0-1-1,0 1 1,0 0 0,0 0 0,0 0-1,0 0 1,0-1 0,0 1-1,0 0 1,0 0 0,0 0 0,1 0-1,-1-1 1,0 1 0,0 0 0,0 0-1,0 0 1,0 0 0,0 0-1,0-1 1,0 1 0,1 0 0,-1 0-1,7-3-4679,12 3-7049</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53.030"/>
    </inkml:context>
    <inkml:brush xml:id="br0">
      <inkml:brushProperty name="width" value="0.05" units="cm"/>
      <inkml:brushProperty name="height" value="0.05" units="cm"/>
      <inkml:brushProperty name="color" value="#FFFFFF"/>
    </inkml:brush>
  </inkml:definitions>
  <inkml:trace contextRef="#ctx0" brushRef="#br0">61 73 8546,'0'0'12248,"-8"26"-11544,-21 90-5,20-74-324,3 1 1,1 0 0,2 85-1,3-87-254,0-37-114,0 4 9,0 0-1,1 1 1,-1-1 0,4 12-1,-4-18-18,1-1 0,-1 1 0,1-1 0,-1 1 0,1-1 0,0 1 0,0-1 0,-1 0 0,1 1 0,0-1 0,0 0 0,0 0 0,0 0 0,0 0 0,1 0 0,-1 0 0,0 0 0,0 0 0,1 0 0,-1 0 0,1-1 0,-1 1 0,1 0 0,-1-1 0,1 1 0,-1-1 0,1 0 0,-1 1 0,1-1 0,1 0 0,-1 0-5,0-1 0,0 1 0,0 0 0,0-1 0,0 1 0,0-1 0,0 0 0,0 0 0,-1 1 0,1-1 0,0 0-1,0-1 1,-1 1 0,1 0 0,1-2 0,3-3 12,0-1 0,6-9 0,-3 4-1,15-18 43,6-8-39,49-47 0,-74 80-34,0 1 0,1 0-1,0 0 1,0 0-1,0 1 1,0-1 0,0 1-1,1 1 1,-1-1-1,1 1 1,0 1 0,0-1-1,0 1 1,0 0-1,0 1 1,0-1 0,0 2-1,0-1 1,-1 1 0,1 0-1,0 0 1,0 0-1,9 4 1,37 19-182,3 1-129,-49-23 263,1 1 1,-1-2 0,1 1 0,0-1 0,14 1 0,-20-2 66,0 0 0,0 0 0,0-1 0,0 1 0,0-1-1,0 1 1,0-1 0,0 0 0,0 0 0,-1 1 0,1-1 0,0-1 0,0 1 0,-1 0 0,1 0 0,-1-1 0,1 1 0,-1 0 0,0-1 0,1 0 0,-1 1 0,0-1 0,0 0 0,0 1 0,0-1 0,0 0 0,-1 0 0,1 0 0,-1 0 0,1-2 0,2-8 19,-1 0 0,-1 0 0,0 0 0,0-12 0,-1 15-4,-3-114 291,1 101-173,0 1-1,-2 0 1,-10-32-1,8 37 8,-9-20 0,11 31-323,7 16-843,9 19-2730,7 4-2410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53.548"/>
    </inkml:context>
    <inkml:brush xml:id="br0">
      <inkml:brushProperty name="width" value="0.05" units="cm"/>
      <inkml:brushProperty name="height" value="0.05" units="cm"/>
      <inkml:brushProperty name="color" value="#FFFFFF"/>
    </inkml:brush>
  </inkml:definitions>
  <inkml:trace contextRef="#ctx0" brushRef="#br0">1 14 1488,'0'0'21055,"3"-2"-21013,-1 0-50,0 1 0,0 0 0,0 0 0,0 0 1,1 0-1,-1 0 0,0 0 0,0 0 0,1 1 0,-1-1 0,0 1 1,1 0-1,-1 0 0,1 0 0,-1 0 0,0 0 0,1 0 0,-1 1 1,0-1-1,1 1 0,-1-1 0,0 1 0,0 0 0,0 0 0,1 0 0,-1 0 1,3 2-1,-1 0 9,-1 0 1,1 1-1,-1-1 0,1 0 1,-1 1-1,0 0 0,0 0 1,-1 0-1,1 0 1,-1 0-1,0 1 0,3 8 1,-3-6 16,0-1 0,-1 1 0,0 0 0,0-1 0,-1 1 0,0 0 0,0-1 0,-2 14 0,1-17-12,0 0-1,0 0 1,0 0 0,0 0 0,-1 0-1,1 0 1,-1 0 0,-2 3 0,-4 7-276,7-13 17,2 1-340,-1 0 572,0-1-1,0 0 1,0 1-1,1-1 1,-1 1-1,0-1 0,0 0 1,1 1-1,-1-1 1,0 0-1,0 1 0,1-1 1,-1 0-1,1 1 1,-1-1-1,0 0 1,1 0-1,-1 1 0,0-1 1,1 0-1,-1 0 1,1 0-1,-1 0 0,1 0 1,-1 0-1,1 1 1,3 0-70,11 7-1,0 0 0,18 14 0,-26-17 36,-1 0 0,1 1 0,-1 0 0,0 0 0,0 1 0,7 10 0,-12-14 68,1 0 0,-1-1 0,0 1 1,0 0-1,0 0 0,0 0 0,0 0 0,-1 0 0,1 1 0,-1-1 0,0 0 0,0 0 0,0 0 0,0 0 0,-1 0 0,1 0 0,-1 0 0,0 0 0,0 0 0,0 0 0,0 0 0,0 0 0,-1 0 1,-2 3-1,-1 2 184,-1 0 0,0 0 0,0-1 1,-1 0-1,0 0 0,-9 7 0,3-4 315,0-1 0,-21 12 0,28-18-379,1 0-1,-1-1 1,0 0-1,0 0 1,-1 0 0,1 0-1,0-1 1,0 0-1,-7-1 1,12 1-139,1-1 0,0 0 0,-1 0 0,1 0 0,0 0 0,0 0 0,-1 0 0,1 0 0,0 0 0,-1 0 0,1 0 0,0 0 0,0 0 0,-1 0 0,1 0 0,0 0 0,-1-1 0,1 1 0,0 0 0,0 0 0,-1 0 0,1 0 0,0 0 0,0-1 0,-1 1 0,1 0 0,0 0 0,0 0 0,0-1 0,-1 1 0,1 0 0,0 0 0,0-1 0,0 1 0,0 0 1,0 0-1,0-1 0,-1 1 0,1 0 0,0-1 0,0 1 0,0 0 0,0 0 0,0-1 0,1 0-109,-1 0 0,1 0-1,-1 0 1,1 0 0,-1 0 0,1 0 0,0 0 0,-1 0 0,1 0 0,0 1 0,0-1 0,1-1 0,2-1-752,0 1 0,0-1-1,0 1 1,6-2 0,24-10-6806</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53.893"/>
    </inkml:context>
    <inkml:brush xml:id="br0">
      <inkml:brushProperty name="width" value="0.05" units="cm"/>
      <inkml:brushProperty name="height" value="0.05" units="cm"/>
      <inkml:brushProperty name="color" value="#FFFFFF"/>
    </inkml:brush>
  </inkml:definitions>
  <inkml:trace contextRef="#ctx0" brushRef="#br0">1 1 1168,'0'0'24702,"33"30"-24198,-9-20-200,-3-1-192,1-1-112,-1-3-120,-4-1-744,-1-2-1401,-4-2-3336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003"/>
    </inkml:context>
    <inkml:brush xml:id="br0">
      <inkml:brushProperty name="width" value="0.1" units="cm"/>
      <inkml:brushProperty name="height" value="0.1" units="cm"/>
      <inkml:brushProperty name="color" value="#FFFFFF"/>
    </inkml:brush>
  </inkml:definitions>
  <inkml:trace contextRef="#ctx0" brushRef="#br0">199 82 5873,'0'0'13458,"-2"-13"-12203,-8-39-232,10 51-986,-1 0 0,1 0 1,-1 0-1,0 0 0,1 0 1,-1 0-1,0 0 0,0 0 1,0 1-1,0-1 0,1 0 0,-1 0 1,0 1-1,0-1 0,-1 1 1,1-1-1,0 1 0,0-1 1,0 1-1,0-1 0,0 1 1,0 0-1,-1 0 0,1 0 1,0 0-1,0 0 0,0 0 1,-1 0-1,1 0 0,0 0 1,0 0-1,0 1 0,0-1 1,-1 0-1,1 1 0,0-1 0,0 1 1,-1 0-1,-3 1 40,-1 1 0,1 0 0,0 0 0,0 0 0,1 0-1,-6 5 1,7-5-64,-48 53 327,48-52-305,0 1 0,1 0 0,-1-1 0,1 1 0,-1 0 0,2 1 0,-1-1 0,0 0 0,1 0 0,0 1 0,0-1 1,1 8-1,0-10-30,0 0 0,0 1 0,1-1 1,-1 0-1,1 1 0,0-1 0,0 0 0,0 0 1,1 0-1,-1 0 0,1 0 0,0 0 1,0 0-1,0 0 0,4 4 0,43 31-43,0 0 27,-41-30 13,-1 0-1,0 1 0,0 0 1,-1 0-1,10 19 0,-14-22 0,0-1-1,0 1 1,0-1 0,-1 1-1,0-1 1,0 1-1,-1 0 1,0 0-1,1 0 1,-2-1 0,1 1-1,-1 0 1,-2 7-1,2-10 3,1 0 0,-2-1 0,1 1-1,0-1 1,0 0 0,-1 1 0,1-1-1,-1 0 1,0 0 0,0 0 0,0 0 0,0 0-1,0 0 1,0-1 0,0 1 0,-1 0 0,1-1-1,0 0 1,-1 0 0,1 0 0,-1 0-1,0 0 1,1 0 0,-1-1 0,-4 1 0,-9 1 23,1 0 0,-1-2 0,-22-1 1,11 0-14,25 2-36,1-1 1,-1-1 0,0 1-1,0 0 1,0 0-1,0-1 1,1 1-1,-1-1 1,0 1-1,0-1 1,1 0-1,-1 0 1,1 0 0,-1 0-1,-2-2 1,-6-4-995</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54.238"/>
    </inkml:context>
    <inkml:brush xml:id="br0">
      <inkml:brushProperty name="width" value="0.05" units="cm"/>
      <inkml:brushProperty name="height" value="0.05" units="cm"/>
      <inkml:brushProperty name="color" value="#FFFFFF"/>
    </inkml:brush>
  </inkml:definitions>
  <inkml:trace contextRef="#ctx0" brushRef="#br0">84 91 11690,'-83'-90'10371,"97"90"-9835,17 0-272,14 0-184,38 0-80,-9 2-960,-3-2-5002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54.599"/>
    </inkml:context>
    <inkml:brush xml:id="br0">
      <inkml:brushProperty name="width" value="0.05" units="cm"/>
      <inkml:brushProperty name="height" value="0.05" units="cm"/>
      <inkml:brushProperty name="color" value="#FFFFFF"/>
    </inkml:brush>
  </inkml:definitions>
  <inkml:trace contextRef="#ctx0" brushRef="#br0">1 316 7698,'0'0'11098,"9"-19"-9582,-1-1-1185,5-10 137,2 1 0,21-34 0,-17 33-154,1 1 0,1 1 0,25-26-1,-45 53-310,1 0-1,-1 0 0,1-1 1,-1 1-1,0 0 0,1 0 0,0 0 1,-1 1-1,1-1 0,0 0 1,-1 0-1,1 1 0,0 0 0,3-1 1,-4 1-7,0 0 0,1 0 1,-1 0-1,0 0 0,1 1 1,-1-1-1,0 0 0,1 1 1,-1-1-1,0 1 0,0 0 0,0-1 1,0 1-1,1 0 0,0 1 1,2 2 2,0 1 0,-1-1-1,0 1 1,0-1 0,0 1 0,-1 0 0,5 10 0,13 47 65,18 85-1,3 13-2206,-22-100-691,0-11-2166</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54.961"/>
    </inkml:context>
    <inkml:brush xml:id="br0">
      <inkml:brushProperty name="width" value="0.05" units="cm"/>
      <inkml:brushProperty name="height" value="0.05" units="cm"/>
      <inkml:brushProperty name="color" value="#FFFFFF"/>
    </inkml:brush>
  </inkml:definitions>
  <inkml:trace contextRef="#ctx0" brushRef="#br0">0 0 10898,'0'0'14487,"20"1"-13229,141 1 304,182-2-1409,-343 0-162,10-1-504,-1 2 0,0-1 1,11 3-1,-17-2-192,0 0 0,0 0 0,0 0 1,0 0-1,0 1 0,0-1 0,4 4 0,4 6-5431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0:55.432"/>
    </inkml:context>
    <inkml:brush xml:id="br0">
      <inkml:brushProperty name="width" value="0.05" units="cm"/>
      <inkml:brushProperty name="height" value="0.05" units="cm"/>
      <inkml:brushProperty name="color" value="#FFFFFF"/>
    </inkml:brush>
  </inkml:definitions>
  <inkml:trace contextRef="#ctx0" brushRef="#br0">19 154 12755,'0'0'10766,"3"-20"-9863,14-62-203,-16 80-668,0-1-1,0 0 1,0 1 0,0-1-1,1 1 1,-1-1 0,1 1 0,0 0-1,-1 0 1,1-1 0,0 1-1,0 0 1,0 1 0,1-1-1,-1 0 1,0 1 0,3-2-1,0 1 13,0 0 0,-1 1 0,1-1-1,0 1 1,0 1 0,7-2 0,-11 2-38,1 0 4,4-1 13,0 1 0,0 0 0,0 0-1,7 1 1,-12-1-17,1 0-1,-1 1 1,1-1-1,-1 1 0,0-1 1,1 1-1,-1-1 1,1 1-1,-1 0 1,0 0-1,0-1 1,0 1-1,1 0 0,-1 0 1,0 0-1,0 1 1,0-1-1,0 0 1,-1 0-1,1 0 1,1 3-1,0 3 17,0-1 0,0 1 1,-1-1-1,0 1 0,0 0 0,0 8 0,-1-1 15,-1 0 0,-2 15-1,2-24-26,-1 0-1,0 1 0,0-1 1,0 0-1,-1 0 0,1 0 0,-1 0 1,-1 0-1,-5 6 0,-11 18 10,20-28-56,0-1-1,-1 1 0,1 0 1,0 0-1,-1-1 1,1 1-1,0 0 0,0 0 1,0-1-1,0 1 0,0 0 1,0 0-1,0 0 0,0 0 1,0-1-1,0 1 1,0 0-1,0 0 0,1 0 1,-1-1-1,0 1 0,0 0 1,1 0-1,-1-1 0,1 1 1,-1 0-1,1-1 1,-1 1-1,1-1 0,-1 1 1,2 0-1,1 2-51,0-1 0,1 1 0,-1-1 0,8 4 0,-7-4 73,8 4-87,-1 1 0,0 0 0,20 16 0,-29-21 75,1 1 1,0 0-1,0 0 0,-1 0 0,1 0 1,-1 0-1,0 0 0,0 1 0,0-1 1,-1 1-1,1-1 0,-1 1 0,0 0 1,0 0-1,0 0 0,-1-1 1,1 7-1,-1-9 49,0 0 0,0 0 0,0 0 0,0 0 1,-1 1-1,1-1 0,0 0 0,-1 0 0,1 0 0,-1 0 0,1 0 1,-1 0-1,1 0 0,-1 0 0,0 0 0,0 0 0,1 0 0,-1 0 1,0 0-1,0-1 0,0 1 0,0 0 0,0-1 0,0 1 1,0 0-1,0-1 0,0 0 0,0 1 0,0-1 0,-2 1 0,-3 0 193,0 0-1,0 0 0,-1 0 1,-8-1-1,12 0-132,-118 0 1859,113 0-1895,0-1-1,0 1 0,1-1 1,-1-1-1,1 1 1,-9-4-1,15 4-68,-1 1 0,0-1 0,1 0 0,-1 1 0,0-1 1,1 0-1,-1 0 0,-1-2 0,3 3-5,0 0 1,0 0 0,0-1-1,-1 1 1,1 0 0,0 0-1,0 0 1,0 0 0,0 0-1,0-1 1,0 1 0,0 0-1,0 0 1,0 0 0,0 0-1,0-1 1,0 1 0,0 0-1,0 0 1,0 0 0,0-1-1,0 1 1,0 0 0,0 0-1,0 0 1,0 0 0,0-1-1,0 1 1,0 0 0,0 0-1,0 0 1,1 0 0,-1-1-1,11-4-2206,17 0-4643,5 1-5295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1:06.072"/>
    </inkml:context>
    <inkml:brush xml:id="br0">
      <inkml:brushProperty name="width" value="0.05" units="cm"/>
      <inkml:brushProperty name="height" value="0.05" units="cm"/>
      <inkml:brushProperty name="color" value="#FFFFFF"/>
    </inkml:brush>
  </inkml:definitions>
  <inkml:trace contextRef="#ctx0" brushRef="#br0">90 0 2969,'0'0'18604,"-8"6"-17471,3-3-1058,1 0 0,-1 0 0,1 1 0,0-1 0,0 1-1,-5 6 1,6-5-35,0 0 0,0 0 0,1 0 0,0 1 0,0-1 0,-2 9 0,-4 37 237,5-28-136,-6 43 156,3 0 1,4 90-1,2-154-299,0-1 0,0 1 0,0 0 0,1-1 0,-1 1 0,0 0 0,1-1 0,-1 1 0,1 0-1,-1-1 1,1 1 0,0-1 0,0 1 0,0-1 0,0 1 0,0-1 0,1 2 0,-1-2-6,1 0 1,-1-1-1,1 1 1,-1 0-1,1-1 0,-1 1 1,1-1-1,0 1 0,-1-1 1,1 0-1,0 0 0,-1 1 1,1-1-1,0 0 1,0-1-1,2 1 0,-1-1 3,-1 1 0,1-1-1,0 0 1,0 0 0,0 0-1,-1 0 1,1 0 0,0-1 0,-1 1-1,1-1 1,-1 1 0,0-1-1,4-4 1,1-2-9,0 0 1,9-13-1,-9 11 12,15-20 16,22-30 32,-42 58-56,-1 0 0,1 1 0,-1 0 1,1-1-1,-1 1 0,1 0 0,0 0 0,3-2 0,-4 2-6,0 1-1,-1 0 0,1 0 1,0-1-1,0 1 1,0 0-1,-1 0 0,1 0 1,0 0-1,0 0 0,0 0 1,0 0-1,-1 0 1,1 1-1,0-1 0,0 0 1,-1 0-1,1 1 0,0-1 1,0 0-1,-1 1 1,1-1-1,0 1 0,-1-1 1,1 1-1,1 0 0,3 6-49,1 0-1,-1 0 1,8 14-1,-9-14-4,0 0 0,0 0 1,1 0-1,0-1 0,0 0 0,10 9 0,-11-12 48,1 0 0,-1-1 0,0 0 1,1 0-1,-1 0 0,1 0 0,0-1 1,0 0-1,-1 0 0,1 0 0,0 0 1,0-1-1,0 0 0,0 0 0,0 0 1,7-2-1,-10 2 11,0-1 0,-1 1 0,1-1 0,0 0-1,-1 0 1,1 1 0,-1-1 0,1 0 0,-1 0 0,1-1 0,-1 1 0,1 0 0,-1 0 0,0-1-1,0 1 1,0-1 0,0 1 0,0-1 0,0 1 0,0-1 0,0 0 0,0-3 0,2-3 16,0-1 0,-1 0 0,1-12 0,-3 16-6,4-38 276,-2-59 0,-2 66-134,0 31-127,0-13 95,-3-23 0,3 37-112,-1-1 0,0 1 0,0-1 0,-1 1 0,1-1 0,-1 1 0,0 0 0,0 0 0,0 0 0,-4-4 0,1 4-587,3 7 8,1 10-983,1-10 1110,2 31-4872,10 8-3137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1:06.433"/>
    </inkml:context>
    <inkml:brush xml:id="br0">
      <inkml:brushProperty name="width" value="0.05" units="cm"/>
      <inkml:brushProperty name="height" value="0.05" units="cm"/>
      <inkml:brushProperty name="color" value="#FFFFFF"/>
    </inkml:brush>
  </inkml:definitions>
  <inkml:trace contextRef="#ctx0" brushRef="#br0">0 7 9826,'0'0'10066,"8"-2"-9767,-3 1-189,-3 0-67,1 1-1,0-1 1,0 0-1,-1 1 1,1 0-1,4-1 1,-7 1-13,1 0 1,0 1-1,0-1 1,-1 0-1,1 0 1,0 0-1,-1 1 0,1-1 1,0 0-1,-1 1 1,1-1-1,0 0 1,-1 1-1,1-1 0,-1 1 1,1-1-1,0 1 1,-1-1-1,1 1 1,-1 0-1,0-1 0,1 1 1,-1-1-1,1 1 1,-1 0-1,0 0 1,0-1-1,1 1 1,-1 0-1,0-1 0,0 1 1,0 1-1,3 30 895,-1-1-1,-3 39 1,0-17-602,1 43 93,0-95-418,0 0 1,0 0-1,0-1 1,0 1-1,0 0 1,1 0-1,-1-1 1,0 1-1,0 0 0,1 0 1,-1-1-1,0 1 1,1 0-1,-1 0 1,1-1-1,-1 1 1,1-1-1,-1 1 0,1 0 1,0-1-1,-1 1 1,1-1-1,0 0 1,-1 1-1,1-1 0,0 1 1,-1-1-1,1 0 1,0 0-1,0 1 1,1-1-1,2 1-36,1 0 0,0-1 1,0 0-1,6 0 0,-1-1-26,6 1-521,0-1 0,-1 0 0,1-2 0,0 0 0,-1 0 0,22-9 0,7-3-4698</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1:06.779"/>
    </inkml:context>
    <inkml:brush xml:id="br0">
      <inkml:brushProperty name="width" value="0.05" units="cm"/>
      <inkml:brushProperty name="height" value="0.05" units="cm"/>
      <inkml:brushProperty name="color" value="#FFFFFF"/>
    </inkml:brush>
  </inkml:definitions>
  <inkml:trace contextRef="#ctx0" brushRef="#br0">1 6 9402,'0'0'14363,"133"58"-14027,-102-54-144,0-4-192,-3 0-96,5-19-2008,-9-4-2601,-7-3-336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1:07.124"/>
    </inkml:context>
    <inkml:brush xml:id="br0">
      <inkml:brushProperty name="width" value="0.05" units="cm"/>
      <inkml:brushProperty name="height" value="0.05" units="cm"/>
      <inkml:brushProperty name="color" value="#FFFFFF"/>
    </inkml:brush>
  </inkml:definitions>
  <inkml:trace contextRef="#ctx0" brushRef="#br0">0 18 8370,'0'0'14603,"117"19"-14539,-63-19-64,70 0-1552,-10-15-49,0-7-4832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1:07.485"/>
    </inkml:context>
    <inkml:brush xml:id="br0">
      <inkml:brushProperty name="width" value="0.05" units="cm"/>
      <inkml:brushProperty name="height" value="0.05" units="cm"/>
      <inkml:brushProperty name="color" value="#FFFFFF"/>
    </inkml:brush>
  </inkml:definitions>
  <inkml:trace contextRef="#ctx0" brushRef="#br0">1 49 12171,'0'0'9322,"24"-10"-9082,76-25-159,-98 34-78,0 1 1,0-1-1,1 0 1,-1 1-1,0 0 1,0-1-1,1 1 1,-1 0-1,0 0 0,1 0 1,-1 0-1,0 1 1,0-1-1,1 1 1,3 1-1,-5-1 3,0-1 0,0 1 0,0 0 0,0 0 0,-1 0 0,1 0 0,0 0 0,0 0 0,-1 1 0,1-1 0,-1 0 0,1 0 0,-1 0 0,1 1 0,-1 0 0,2 2 22,0 5 101,0 0 1,-1 0-1,0 0 1,0 0-1,-1 0 1,0 0 0,0 0-1,-1 0 1,-1-1-1,1 1 1,-1 0-1,-1 0 1,-5 13-1,-32 50 501,25-48-392,-18 42-1,30-59-233,0 1 0,0-1 1,1 1-1,1-1 0,-1 1 0,1-1 0,1 1 1,-1 0-1,1 0 0,2 12 0,-2-20-8,0 1 1,0 0-1,0 0 0,0 0 0,1-1 0,-1 1 0,0 0 0,1-1 0,-1 1 0,1 0 1,-1 0-1,1-1 0,-1 1 0,1-1 0,-1 1 0,1-1 0,0 1 0,-1-1 0,1 1 0,1 0 1,16 4-10,-17-5 11,20 3-26,0-2 0,32-1 0,-18-1-76,85-1-1830,-58 1-1958,-15 0-3457</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1:07.846"/>
    </inkml:context>
    <inkml:brush xml:id="br0">
      <inkml:brushProperty name="width" value="0.05" units="cm"/>
      <inkml:brushProperty name="height" value="0.05" units="cm"/>
      <inkml:brushProperty name="color" value="#FFFFFF"/>
    </inkml:brush>
  </inkml:definitions>
  <inkml:trace contextRef="#ctx0" brushRef="#br0">1 135 3273,'0'0'21124,"161"-30"-19563,-90 17-513,13-2-40,13-2-272,10 2-400,5 0-144,-8 0-112,-16 7-80,-21 1-184,-27 7-1144,-35 3-889,-5 14-1895,-14 2-3354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474"/>
    </inkml:context>
    <inkml:brush xml:id="br0">
      <inkml:brushProperty name="width" value="0.1" units="cm"/>
      <inkml:brushProperty name="height" value="0.1" units="cm"/>
      <inkml:brushProperty name="color" value="#FFFFFF"/>
    </inkml:brush>
  </inkml:definitions>
  <inkml:trace contextRef="#ctx0" brushRef="#br0">40 40 9482,'0'0'10364,"4"26"-9636,11 79-248,-15-102-451,1 0 0,-1 0 1,1 0-1,0 0 0,0 0 1,0 0-1,0 0 0,1 0 1,-1 0-1,3 2 0,9 0 103,-9-4-73,-1 0-41,0 0 1,0 0-1,1 0 0,-1 0 0,0 0 0,0-1 0,1 0 1,-1 0-1,1 0 0,-1 0 0,0 0 0,1 0 0,-1-1 1,0 0-1,0 0 0,1 0 0,-1 0 0,0 0 0,0-1 0,0 1 1,0-1-1,0 0 0,-1 0 0,1 0 0,0 0 0,-1 0 1,0 0-1,1-1 0,-1 1 0,0-1 0,0 0 0,0 0 1,-1 0-1,1 0 0,-1 0 0,2-4 0,2-5 6,0 0 0,-1-1-1,0 0 1,-1 0 0,-1 0-1,0 0 1,1-22 0,-4 33 25,1 0 1,-1 0 0,1 0-1,-1 0 1,0 0-1,0 0 1,0 1-1,0-1 1,0 0 0,0 1-1,0-1 1,-1 1-1,1-1 1,-1 1 0,1-1-1,-1 1 1,1 0-1,-1 0 1,0 0-1,0 0 1,1 0 0,-1 0-1,0 1 1,0-1-1,0 0 1,0 1 0,0 0-1,0-1 1,0 1-1,-4 0 1,-1-1 37,-1 0-1,1 1 1,-1 0-1,1 0 1,0 1-1,-1 0 1,1 0 0,-8 2-1,10 0-85,-1-1 0,1 0-1,0 1 1,0 0-1,0 0 1,1 0 0,-1 1-1,1 0 1,0-1 0,0 2-1,0-1 1,0 0 0,1 1-1,0 0 1,0-1 0,0 1-1,-3 9 1,-10 40-1801,11 3-3592,5-31-851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1:08.206"/>
    </inkml:context>
    <inkml:brush xml:id="br0">
      <inkml:brushProperty name="width" value="0.05" units="cm"/>
      <inkml:brushProperty name="height" value="0.05" units="cm"/>
      <inkml:brushProperty name="color" value="#FFFFFF"/>
    </inkml:brush>
  </inkml:definitions>
  <inkml:trace contextRef="#ctx0" brushRef="#br0">1 101 200,'0'0'23714,"22"-17"-23191,73-48-236,-91 62-262,1 0 1,0 1-1,-1-1 0,1 1 0,0 0 1,7-1-1,-10 3-10,0-1-1,0 1 1,0 0-1,0 0 1,0 0-1,0 1 1,0-1 0,0 0-1,2 1 1,0 1 11,-2-2-23,-1 0-1,0 1 0,0-1 0,0 1 1,0-1-1,0 1 0,0-1 0,0 1 1,0 0-1,0 0 0,0-1 1,0 1-1,0 0 0,0 0 0,0 0 1,-1 0-1,1 0 0,0 0 0,-1 0 1,1 0-1,-1 0 0,1 0 0,-1 1 1,1-1-1,-1 2 0,1 3 53,0-1 0,-1 1 0,0-1 0,-1 8 0,1-6 45,0-3-64,-1 0 0,0 0 0,0 0 0,0 0 0,0-1 0,-1 1 0,1 0 0,-1 0 1,0-1-1,0 1 0,-4 3 0,-3 5 58,-20 19 0,-2 2-51,30-32-49,0 0 0,0 1 0,1-1 0,-1 0 0,0 0 0,0 1 0,1-1 0,-1 0 0,1 1 0,-1-1 0,1 1 1,0-1-1,-1 1 0,1-1 0,0 1 0,0-1 0,0 1 0,0-1 0,0 1 0,1-1 0,-1 1 0,0-1 0,1 0 0,-1 1 0,1-1 0,-1 1 0,1-1 0,0 0 0,-1 1 0,1-1 0,0 0 0,0 0 1,0 0-1,0 0 0,0 0 0,0 0 0,0 0 0,2 1 0,56 32-84,-45-27 82,0 0 0,0 1-1,-1 1 1,0 0 0,-1 1-1,16 15 1,-27-24 12,0 0 0,0 0 0,0 0 0,0 1 0,-1-1 0,1 0 0,0 0 0,0 1 0,-1-1 0,1 0 0,-1 1 0,1-1 0,-1 1 0,0-1 0,0 1 0,1-1 0,-1 0 0,0 1 0,0-1 0,0 1 0,-1-1 0,1 1 0,0-1 0,0 1 0,-1-1 0,1 0 0,-1 1 0,0-1 0,1 0 0,-1 1 0,0-1 0,1 0 0,-1 0 0,0 1 0,-2 0 0,-2 2 71,0-1 0,-1 0 0,1 0 1,-1-1-1,0 1 0,-10 2 0,-38 6 492,51-11-536,-19 3 158,1 0 0,-1-2-1,-35-2 1,55 1-216,0 0 0,1 0 0,-1 0 0,1 0-1,-1-1 1,0 1 0,1 0 0,-1-1 0,1 0 0,-1 1 0,1-1 0,-1 0 0,1 0 0,0 0-1,-1 0 1,1 0 0,0 0 0,0 0 0,0 0 0,0 0 0,0 0 0,0-1 0,-1-1-1,1 0-171,0 0 0,0 0 1,0 0-1,0 0 0,1 0 0,0 0 0,0 0 0,0 0 0,0 0 0,1-6 0,-1 5-588,1 0 1,-1 1-1,1-1 1,0 0-1,1 0 1,1-4-1,16-20-10744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3:31:13.888"/>
    </inkml:context>
    <inkml:brush xml:id="br0">
      <inkml:brushProperty name="width" value="0.05" units="cm"/>
      <inkml:brushProperty name="height" value="0.05" units="cm"/>
      <inkml:brushProperty name="color" value="#FFFFFF"/>
    </inkml:brush>
  </inkml:definitions>
  <inkml:trace contextRef="#ctx0" brushRef="#br0">191 0 1792,'0'0'17692,"-48"80"-17540,34-40 24,0 5 40,-5 9-64,2 1-80,-2 3 8,0 0-80,2-5-56,5-2-1408,3-12-3017,7-16-4233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2.979"/>
    </inkml:context>
    <inkml:brush xml:id="br0">
      <inkml:brushProperty name="width" value="0.1" units="cm"/>
      <inkml:brushProperty name="height" value="0.1" units="cm"/>
      <inkml:brushProperty name="color" value="#FFFFFF"/>
    </inkml:brush>
  </inkml:definitions>
  <inkml:trace contextRef="#ctx0" brushRef="#br0">40 30 5457,'0'0'9169,"-7"-5"-8068,-26-20 1116,33 31-1922,1 10-207,1-1 1,1-1 0,0 1-1,1 0 1,6 16 0,79 310 1266,-32-22-729,94 1033 473,-122-1039-1037,63 1459-258,-92-1763 39,1 1 0,0-1 0,0 1 0,5 15 0,-5-20-1256,-1-41-8336</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3.607"/>
    </inkml:context>
    <inkml:brush xml:id="br0">
      <inkml:brushProperty name="width" value="0.1" units="cm"/>
      <inkml:brushProperty name="height" value="0.1" units="cm"/>
      <inkml:brushProperty name="color" value="#FFFFFF"/>
    </inkml:brush>
  </inkml:definitions>
  <inkml:trace contextRef="#ctx0" brushRef="#br0">0 313 40,'0'0'12708,"3"-7"-12640,7-10-9,0 1 0,1 0 0,1 1 1,0 0-1,18-17 0,83-66 42,-92 81-24,0 2 0,44-24 0,-56 34-12,0 1 0,1 1 1,0 0-1,0 0 0,0 0 0,0 1 0,0 1 1,1 0-1,-1 0 0,12 2 0,-17-1-37,0 1 0,0 0 0,-1 1-1,1-1 1,0 1 0,-1-1 0,0 2-1,1-1 1,-1 0 0,0 1 0,0 0-1,0-1 1,-1 2 0,1-1 0,-1 0-1,5 6 1,4 6 73,-1 1 0,16 30-1,-22-37-64,44 98 222,-11-20-176,75 138-2497,-71-142-2386</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4.471"/>
    </inkml:context>
    <inkml:brush xml:id="br0">
      <inkml:brushProperty name="width" value="0.1" units="cm"/>
      <inkml:brushProperty name="height" value="0.1" units="cm"/>
      <inkml:brushProperty name="color" value="#FFFFFF"/>
    </inkml:brush>
  </inkml:definitions>
  <inkml:trace contextRef="#ctx0" brushRef="#br0">1 717 6737,'32'-2'1734,"354"-39"1463,304-45 23,789-104-879,681-39-2014,-497 116-243,-1547 105-70,192 10 0,-286 2-166,2 1-339,-23-6 120,-13-4-82,-100-29-4044,52 16 179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4.816"/>
    </inkml:context>
    <inkml:brush xml:id="br0">
      <inkml:brushProperty name="width" value="0.1" units="cm"/>
      <inkml:brushProperty name="height" value="0.1" units="cm"/>
      <inkml:brushProperty name="color" value="#FFFFFF"/>
    </inkml:brush>
  </inkml:definitions>
  <inkml:trace contextRef="#ctx0" brushRef="#br0">1 0 6225,'0'0'6128,"41"8"-5620,142 25 145,-148-26-479,0 3 1,0 0 0,-1 3-1,0 0 1,38 23 0,-20-10 53,-35-18-126,5 2-5,0 1 1,-1 1-1,0 1 1,21 17-1,-38-27-56,0 0-1,-1 0 1,0 0 0,1 1-1,-1-1 1,0 1-1,-1-1 1,1 1 0,0 0-1,-1 0 1,0 0 0,0 1-1,0-1 1,-1 0-1,0 1 1,1-1 0,-2 1-1,1-1 1,0 1-1,-1 0 1,0-1 0,0 1-1,0-1 1,-1 1-1,1 0 1,-1-1 0,0 1-1,-3 7 1,0-4 21,-1 0 0,1-1 0,-1 0 0,0 0 1,-1 0-1,0 0 0,0-1 0,0 0 0,-1 0 0,-7 4 0,-83 50 17,73-46-142,-198 102-3382,128-72-2044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5.459"/>
    </inkml:context>
    <inkml:brush xml:id="br0">
      <inkml:brushProperty name="width" value="0.1" units="cm"/>
      <inkml:brushProperty name="height" value="0.1" units="cm"/>
      <inkml:brushProperty name="color" value="#FFFFFF"/>
    </inkml:brush>
  </inkml:definitions>
  <inkml:trace contextRef="#ctx0" brushRef="#br0">20 1 8954,'0'0'5185,"-20"192"-4193,20-114-384,0 7-360,0-1-120,10-6-128,0 0 0,10 6-608,0-23-2384,-20-25-8987</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5.883"/>
    </inkml:context>
    <inkml:brush xml:id="br0">
      <inkml:brushProperty name="width" value="0.1" units="cm"/>
      <inkml:brushProperty name="height" value="0.1" units="cm"/>
      <inkml:brushProperty name="color" value="#FFFFFF"/>
    </inkml:brush>
  </inkml:definitions>
  <inkml:trace contextRef="#ctx0" brushRef="#br0">1 139 11682,'0'0'8906,"70"-6"-8898,-20-6 88,10 6-96,10-6 0,1-1-136,-1-5-1120,30-12-1160,-20 6-729,-10 6-2760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6.244"/>
    </inkml:context>
    <inkml:brush xml:id="br0">
      <inkml:brushProperty name="width" value="0.1" units="cm"/>
      <inkml:brushProperty name="height" value="0.1" units="cm"/>
      <inkml:brushProperty name="color" value="#FFFFFF"/>
    </inkml:brush>
  </inkml:definitions>
  <inkml:trace contextRef="#ctx0" brushRef="#br0">0 1 7698,'0'0'9058,"0"54"-7986,0-6-176,0 12-384,0 12-320,0 1-88,0-1-104,0 0-48,50 0-1208,-10-12-1817,11-30-4920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7.641"/>
    </inkml:context>
    <inkml:brush xml:id="br0">
      <inkml:brushProperty name="width" value="0.1" units="cm"/>
      <inkml:brushProperty name="height" value="0.1" units="cm"/>
      <inkml:brushProperty name="color" value="#FFFFFF"/>
    </inkml:brush>
  </inkml:definitions>
  <inkml:trace contextRef="#ctx0" brushRef="#br0">40 1 3329,'0'0'12778,"-30"192"-11913,20-101 143,10 11-80,0 0-248,0 12-256,0 1-264,0-1-152,0-12-8,0-6-368,0-11-1336,0-31-2377,0-18-4665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853"/>
    </inkml:context>
    <inkml:brush xml:id="br0">
      <inkml:brushProperty name="width" value="0.1" units="cm"/>
      <inkml:brushProperty name="height" value="0.1" units="cm"/>
      <inkml:brushProperty name="color" value="#FFFFFF"/>
    </inkml:brush>
  </inkml:definitions>
  <inkml:trace contextRef="#ctx0" brushRef="#br0">0 0 12947,'0'0'8859,"24"36"-6999,1 3-1398,23 35 591,37 79 0,-59-99-882,-2 0 0,-3 2 0,-3 0 1,-1 1-1,-4 1 0,-2 1 0,-2 0 1,-3 0-1,-2 65 0,-5-94-256,-2 1 0,-1 0 0,-2-1-1,-1 0 1,-1-1 0,-1 1 0,-2-1 0,-1-1 0,-1 0 0,-1-1-1,-2 0 1,-19 25 0,4-7-2898,21-29-1030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8.711"/>
    </inkml:context>
    <inkml:brush xml:id="br0">
      <inkml:brushProperty name="width" value="0.1" units="cm"/>
      <inkml:brushProperty name="height" value="0.1" units="cm"/>
      <inkml:brushProperty name="color" value="#FFFFFF"/>
    </inkml:brush>
  </inkml:definitions>
  <inkml:trace contextRef="#ctx0" brushRef="#br0">1 342 4097,'0'0'12254,"0"13"-11949,0-7-246,0-2-20,-1 1 0,2-1-1,-1 1 1,0-1 0,1 1 0,2 8 0,-3-12-26,1 0 1,-1-1-1,1 1 1,-1 0-1,1 0 1,0 0-1,-1 0 1,1-1-1,0 1 1,0 0-1,-1-1 1,1 1-1,0 0 0,0-1 1,0 1-1,0-1 1,0 1-1,0-1 1,0 0-1,0 1 1,0-1-1,0 0 1,0 0-1,0 0 1,0 0-1,0 0 1,0 0-1,0 0 1,0 0-1,0 0 1,0 0-1,0-1 1,0 1-1,0 0 1,0-1-1,0 1 1,0 0-1,0-1 1,0 1-1,0-1 1,1-1-1,43-22 351,-1-2 0,-2-3-1,74-62 1,133-148 47,-246 318 812,-4 31-1078,-2-42-115,3 1 1,16 114-1,-7-127 46,-31-56-99,-19-1-225,21 0 107,0 0-1,0 2 0,0 0 0,0 1 0,1 1 1,-38 11-1,57-14 137,1 0-1,-1 0 1,1 0 0,-1 0 0,1 0-1,-1 0 1,0 0 0,1 0 0,-1 0-1,1 1 1,-1-1 0,1 0 0,-1 0-1,1 1 1,-1-1 0,0 0 0,1 1-1,-1-1 1,0 0 0,1 1 0,-1-1-1,0 0 1,1 1 0,-1-1 0,0 1-1,0-1 1,0 1 0,1-1 0,-1 0-1,0 1 1,0-1 0,0 1 0,0-1-1,0 1 1,0-1 0,0 1 0,0-1-1,0 1 1,0-1 0,0 1 0,0-1-1,0 1 1,0-1 0,0 1 0,-1-1-1,1 1 1,0-1 0,0 0 0,0 1-1,-1-1 1,1 1 0,0-1 0,-1 0-1,1 1 1,0-1 0,-1 0 0,1 1-1,-1-1 1,1 0 0,0 1 0,-1-1-1,1 0 1,-1 0 0,0 1-1,33 4 3,-1-2-1,1-1 0,55-3 1,-20 0 57,314-18-1318,-368 18 1000,61-9-3554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3.659"/>
    </inkml:context>
    <inkml:brush xml:id="br0">
      <inkml:brushProperty name="width" value="0.1" units="cm"/>
      <inkml:brushProperty name="height" value="0.1" units="cm"/>
      <inkml:brushProperty name="color" value="#FFFFFF"/>
    </inkml:brush>
  </inkml:definitions>
  <inkml:trace contextRef="#ctx0" brushRef="#br0">1 2124 3081,'0'0'3319,"0"-3"-3176,-1 0-1,1 0 1,0 0-1,0 0 1,1-1-1,-1 1 1,1 0 0,-1 0-1,3-5 1,134-135 2839,-66 82-2288,-48 41-430,1 2 0,41-25 0,21-15 289,-60 40-344,1 0 0,1 2 0,57-24 0,33-19 614,-57 27-130,125-47 0,-62 30 100,176-72 182,-263 108-814,0 2 1,56-10-1,-41 10 22,40-10 51,41-10 184,235-25-1,-303 48-151,118-29 0,-40 5-132,-18 9-22,328-73 320,-391 78-393,-2-2-1,0-4 0,-1-2 1,-2-2-1,68-45 0,-20 8 26,-72 47-43,0-2 0,-1-1 1,-1-2-1,-1-1 0,49-51 0,-61 53-19,30-37 27,3 2 0,93-81 1,63-24-17,-114 84 42,-86 77-83,-5 1-66,-24 0-3237,-6 2-1109,-3 8-3379</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4.225"/>
    </inkml:context>
    <inkml:brush xml:id="br0">
      <inkml:brushProperty name="width" value="0.1" units="cm"/>
      <inkml:brushProperty name="height" value="0.1" units="cm"/>
      <inkml:brushProperty name="color" value="#FFFFFF"/>
    </inkml:brush>
  </inkml:definitions>
  <inkml:trace contextRef="#ctx0" brushRef="#br0">1 1 4121,'0'0'13464,"13"4"-12670,13 5-389,0 2 1,0 0 0,-1 2 0,-1 1 0,0 1-1,41 34 1,-34-19-63,39 40-76,-60-61-224,-1 0-843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4.555"/>
    </inkml:context>
    <inkml:brush xml:id="br0">
      <inkml:brushProperty name="width" value="0.1" units="cm"/>
      <inkml:brushProperty name="height" value="0.1" units="cm"/>
      <inkml:brushProperty name="color" value="#FFFFFF"/>
    </inkml:brush>
  </inkml:definitions>
  <inkml:trace contextRef="#ctx0" brushRef="#br0">321 1 2633,'0'0'14579,"-160"186"-14355,130-132-80,0 1-136,9-7 64,-9 6-72,0-12-1337,10-12-5376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5.434"/>
    </inkml:context>
    <inkml:brush xml:id="br0">
      <inkml:brushProperty name="width" value="0.1" units="cm"/>
      <inkml:brushProperty name="height" value="0.1" units="cm"/>
      <inkml:brushProperty name="color" value="#FFFFFF"/>
    </inkml:brush>
  </inkml:definitions>
  <inkml:trace contextRef="#ctx0" brushRef="#br0">0 3 6705,'0'0'9901,"5"-1"-9038,-1 0-690,0 1-1,0 0 1,-1 0 0,1 0 0,0 0-1,0 1 1,-1 0 0,1 0-1,0 0 1,-1 0 0,1 0-1,-1 1 1,1-1 0,-1 1 0,6 4-1,51 44 1285,-18-13-972,24 16-210,-31-24-121,53 32 0,-82-56-562,1-1 0,0 0 0,0 0 0,0 0 0,1-1 0,-1 0 0,1-1 0,0 1 0,0-1 0,0-1 0,11 1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5.812"/>
    </inkml:context>
    <inkml:brush xml:id="br0">
      <inkml:brushProperty name="width" value="0.1" units="cm"/>
      <inkml:brushProperty name="height" value="0.1" units="cm"/>
      <inkml:brushProperty name="color" value="#FFFFFF"/>
    </inkml:brush>
  </inkml:definitions>
  <inkml:trace contextRef="#ctx0" brushRef="#br0">411 0 8346,'0'0'10282,"-160"169"-9818,110-91-160,0 0-56,0 0-160,0-12-88,19-6-16,11-17-1864,20-25-3721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6.614"/>
    </inkml:context>
    <inkml:brush xml:id="br0">
      <inkml:brushProperty name="width" value="0.1" units="cm"/>
      <inkml:brushProperty name="height" value="0.1" units="cm"/>
      <inkml:brushProperty name="color" value="#FFFFFF"/>
    </inkml:brush>
  </inkml:definitions>
  <inkml:trace contextRef="#ctx0" brushRef="#br0">60 7 3489,'0'0'9232,"-10"-1"-8010,-2 0-758,-6-1 35,-2 0 3990,33 11-3908,-1 0-409,33 25 98,1-1 0,2-2 0,59 27 1,-23-23-501,-48-23-4361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6.991"/>
    </inkml:context>
    <inkml:brush xml:id="br0">
      <inkml:brushProperty name="width" value="0.1" units="cm"/>
      <inkml:brushProperty name="height" value="0.1" units="cm"/>
      <inkml:brushProperty name="color" value="#FFFFFF"/>
    </inkml:brush>
  </inkml:definitions>
  <inkml:trace contextRef="#ctx0" brushRef="#br0">241 1 7666,'0'0'6529,"-151"186"-6041,111-143-192,10-1-176,20-18-120,0-6-1160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8.467"/>
    </inkml:context>
    <inkml:brush xml:id="br0">
      <inkml:brushProperty name="width" value="0.1" units="cm"/>
      <inkml:brushProperty name="height" value="0.1" units="cm"/>
      <inkml:brushProperty name="color" value="#FFFFFF"/>
    </inkml:brush>
  </inkml:definitions>
  <inkml:trace contextRef="#ctx0" brushRef="#br0">0 703 6041,'0'0'6488,"9"3"-5976,-6-2-461,0 0-1,0-1 0,1 1 0,-1 0 0,0-1 0,1 0 0,-1 0 0,1 0 0,-1 0 0,0-1 0,1 1 0,-1-1 0,0 0 0,0 0 0,1 0 0,5-3 0,5-4 146,1-1 1,21-18-1,-30 23-171,36-29 36,-1-1 0,-3-2 0,0-2 0,-3-1 0,32-46 0,-52 64-82,0-1-1,-2-1 0,-1 0 1,0-1-1,-2-1 1,-1 1-1,-1-1 1,-1-1-1,-1 0 1,-2 1-1,0-2 1,0-26-1,-4 51 26,0 1-1,0-1 1,1 1-1,-1-1 0,0 1 1,0-1-1,-1 0 1,1 1-1,0-1 0,0 1 1,-1-1-1,1 1 1,-1-1-1,1 1 0,-1-1 1,0 1-1,0-1 1,1 1-1,-1 0 0,0-1 1,0 1-1,0 0 1,0 0-1,-1 0 0,1 0 1,0 0-1,0 0 1,-1 0-1,1 0 0,-3-1 1,2 2-5,0 1 0,0-1 0,0 0 0,0 1 0,0 0 0,1-1 0,-1 1 0,0 0 0,0 0 0,1 0 0,-1 0 0,1 0 0,-1 0 0,1 1 0,-1-1 0,1 0 0,0 1 0,0-1 0,-1 1 0,1 0 0,0-1 0,1 1 0,-1 0 0,0 0 0,-1 2 0,-12 31 24,1 0 0,1 2-1,2-1 1,2 1 0,-7 73-1,7 196 205,8-233-137,0 31 592,20 163 0,-15-230-189,0 64 1,-9-100-444,1 0 1,-1-1-1,0 1 1,0-1-1,0 0 1,0 0-1,0 0 1,-6-1 0,5 0-51,0-1 1,0 1 0,1-1-1,-1 0 1,1 0 0,-1-1 0,1 1-1,0-1 1,0 0 0,0 0 0,0 0-1,1-1 1,-1 1 0,1-1 0,0 0-1,0 0 1,0 0 0,1 0 0,0-1-1,-3-5 1,0 0-22,1 0 0,0-1 0,0 0 0,1 1 0,0-1 0,1 0 0,1-1 0,-1-13 0,2 23 16,0-1 1,1 0-1,-1 0 1,1 0-1,0 0 0,0 1 1,0-1-1,0 0 0,0 1 1,1-1-1,-1 1 1,1-1-1,0 1 0,-1 0 1,1-1-1,0 1 0,1 0 1,-1 0-1,0 0 0,0 1 1,1-1-1,2-1 1,10-5-20,0 1 1,0 1 0,17-6-1,10-4-35,-24 8 21,126-60-2077,-80 27-755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40.132"/>
    </inkml:context>
    <inkml:brush xml:id="br0">
      <inkml:brushProperty name="width" value="0.1" units="cm"/>
      <inkml:brushProperty name="height" value="0.1" units="cm"/>
      <inkml:brushProperty name="color" value="#FFFFFF"/>
    </inkml:brush>
  </inkml:definitions>
  <inkml:trace contextRef="#ctx0" brushRef="#br0">181 0 7562,'0'0'7880,"-18"22"-7428,-59 76 80,70-86-457,0-1 0,1 1 0,0 0 1,1 1-1,1-1 0,0 1 0,0 0 0,1 0 0,1 0 0,0 0 0,1 14 0,-3 14 82,-5 20-2,-1-1-63,-2 88 1,12-144-166,0 1 0,0-1 0,1 1 0,-1-1 0,1 1 0,0-1 0,0 1 0,0-1 0,1 0 0,0 1 0,-1-1 0,2 0 0,-1 0 0,0 0 0,1-1 0,-1 1 0,1 0 0,0-1 0,1 0 0,-1 0 0,0 0 0,5 3 0,2-1-508,0 0-1,0 0 0,1-1 0,-1-1 0,1 0 0,0 0 0,21 2 0,28 2-5059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1.657"/>
    </inkml:context>
    <inkml:brush xml:id="br0">
      <inkml:brushProperty name="width" value="0.1" units="cm"/>
      <inkml:brushProperty name="height" value="0.1" units="cm"/>
      <inkml:brushProperty name="color" value="#E71224"/>
    </inkml:brush>
  </inkml:definitions>
  <inkml:trace contextRef="#ctx0" brushRef="#br0">233 1 9618,'0'0'10946,"-30"14"-10566,-94 49-114,120-61-248,-1 1-1,1 0 1,0 0 0,0 0 0,0 0 0,0 1-1,1 0 1,0-1 0,-1 1 0,1 0-1,1 1 1,-1-1 0,0 0 0,1 1 0,0 0-1,0-1 1,1 1 0,-3 10 0,0-1 20,0 5-10,0 0 0,2 0 0,0 0 0,1 0 0,2 26 0,-1-12-41,1-31-4,-1 0 0,0 0 0,1 0 1,-1 0-1,1 0 0,-1 0 0,1 0 1,0 0-1,0 0 0,0 0 0,0 0 1,1-1-1,-1 1 0,0 0 0,1-1 1,-1 1-1,1-1 0,-1 1 0,1-1 1,0 0-1,-1 0 0,1 0 0,0 0 1,0 0-1,0 0 0,0 0 0,0 0 1,0-1-1,0 1 0,0-1 0,0 0 1,1 0-1,-1 1 0,0-1 0,0 0 1,0-1-1,0 1 0,0 0 0,0-1 1,0 1-1,0-1 0,0 0 0,0 1 1,0-1-1,0 0 0,0 0 0,0 0 1,0-1-1,2-1 0,12-14-76,-1 0 0,-1-1 0,-1 0 0,0-1 0,-1 0 0,-1-1 0,13-35 0,17-28-480,-35 71 555,0 4 47,-4 15 25,4 19-41,7 25 162,-9-33-468,0-1-1,15 34 1,-16-45-85,0 0-1,0 0 1,1 0 0,0-1-1,0 1 1,1-1 0,-1 0-1,1 0 1,0-1 0,1 0-1,10 8 1,21 3-3744,-6-3-790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8.403"/>
    </inkml:context>
    <inkml:brush xml:id="br0">
      <inkml:brushProperty name="width" value="0.1" units="cm"/>
      <inkml:brushProperty name="height" value="0.1" units="cm"/>
      <inkml:brushProperty name="color" value="#FFFFFF"/>
    </inkml:brush>
  </inkml:definitions>
  <inkml:trace contextRef="#ctx0" brushRef="#br0">0 0 10042,'0'0'7674,"21"181"-6754,-11-127 152,0-6-360,0 6-256,0-6-183,-10-6-265,10 1-8,-10-19-24,0 0-561,10-18-743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49.932"/>
    </inkml:context>
    <inkml:brush xml:id="br0">
      <inkml:brushProperty name="width" value="0.1" units="cm"/>
      <inkml:brushProperty name="height" value="0.1" units="cm"/>
      <inkml:brushProperty name="color" value="#FFFFFF"/>
    </inkml:brush>
  </inkml:definitions>
  <inkml:trace contextRef="#ctx0" brushRef="#br0">1 392 4481,'0'0'4362,"8"-30"-3770,-3 11-455,13-44 636,9-77 0,-24 117-355,-2 0 0,-2-29 0,0 12 141,1 39-151,2 1-388,0 0 0,0 1 0,-1-1 1,1 1-1,0-1 0,0 1 0,-1 0 1,1 0-1,0 0 0,-1 0 0,1 0 0,-1 0 1,1 0-1,-1 1 0,0-1 0,1 0 0,-1 1 1,0-1-1,2 4 0,21 40 86,-11-19 3,-1-4 74,18 49 0,-23-53-147,0 1 0,1-2-1,1 1 1,1-1 0,17 24 0,-16-30-16,-9-10-4,-1 0 0,1 1 0,0-1 0,-1 1 0,0-1 0,1 1 0,-1-1 0,0 1 0,0 0 0,0-1 0,0 1 0,0 0 0,1 5 2842,-100-8-473,97 1-2405,0 0 1,0 0 0,1-1-1,-1 1 1,0-1 0,0 1-1,1-1 1,-1 1 0,0-1 0,1 0-1,-1 1 1,1-1 0,-1 1-1,1-1 1,-1 0 0,1 0-1,-1 1 1,1-1 0,0 0 0,-1 0-1,1 0 1,0 0 0,0 1-1,-1-1 1,1 0 0,0 0-1,0 0 1,0 0 0,0 0-1,0 1 1,0-1 0,1 0 0,-1 0-1,0 0 1,1-1 0,-1-1-306,1 0-1,0 0 1,-1 1 0,2-1 0,-1 0 0,0 0 0,0 1 0,1-1 0,3-4-1,21-12-4247</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50.341"/>
    </inkml:context>
    <inkml:brush xml:id="br0">
      <inkml:brushProperty name="width" value="0.1" units="cm"/>
      <inkml:brushProperty name="height" value="0.1" units="cm"/>
      <inkml:brushProperty name="color" value="#FFFFFF"/>
    </inkml:brush>
  </inkml:definitions>
  <inkml:trace contextRef="#ctx0" brushRef="#br0">1 1 8226,'0'0'12498,"8"0"-11823,0 1-537,0 1-1,0 0 1,-1 0 0,1 1-1,-1 0 1,1 0-1,-1 1 1,0 0-1,-1 0 1,1 1 0,-1 0-1,1 0 1,-2 0-1,1 1 1,0 0 0,6 10-1,5 5 122,-1 0-1,-1 1 1,-1 1-1,12 25 1,-13-14-157,-1-1 0,-2 2 0,-1-1 1,-2 1-1,-1 1 0,-1-1 0,-3 1 0,-1 0 1,-1-1-1,-7 48 0,4-66-210,-2 0 0,0-1 1,0 1-1,-2-1 0,0 0 0,-1 0 0,0-1 1,-1 0-1,-1-1 0,0 0 0,-1 0 0,-1-1 1,0-1-1,-1 0 0,0 0 0,-23 14 1,15-13-4640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53.512"/>
    </inkml:context>
    <inkml:brush xml:id="br0">
      <inkml:brushProperty name="width" value="0.1" units="cm"/>
      <inkml:brushProperty name="height" value="0.1" units="cm"/>
      <inkml:brushProperty name="color" value="#FFFFFF"/>
    </inkml:brush>
  </inkml:definitions>
  <inkml:trace contextRef="#ctx0" brushRef="#br0">370 146 5369,'-1'-9'11775,"3"-12"-9752,2 13-1824,-1 1 0,-1 0 1,1-1-1,-1 0 0,-1 1 1,1-1-1,-1 0 0,0-15 0,-2 22-188,1-1-1,-1 0 0,0 1 0,0-1 1,0 1-1,1-1 0,-1 1 0,0-1 0,-1 1 1,1 0-1,0-1 0,0 1 0,-1 0 0,1 0 1,0 0-1,-1 0 0,1 0 0,-1 0 0,0 1 1,1-1-1,-1 0 0,1 1 0,-1-1 1,0 1-1,0-1 0,1 1 0,-1 0 0,0 0 1,0 0-1,-2 0 0,-67-2-153,57 2 138,8 1 1,0-1 1,-1 1 0,1 0 0,0 0 0,0 1-1,0 0 1,1 0 0,-1 0 0,0 0 0,1 1 0,-1 0-1,1 1 1,0-1 0,-5 5 0,8-6-6,-1 0 1,1 1 0,0-1-1,0 1 1,0-1 0,0 1 0,0 0-1,1 0 1,-1 0 0,1-1-1,0 2 1,0-1 0,0 0-1,0 0 1,1 0 0,-1 0-1,1 0 1,-1 1 0,1-1-1,0 0 1,1 0 0,-1 1-1,0-1 1,1 0 0,0 0-1,0 0 1,0 0 0,0 0-1,2 5 1,2-2 0,0 0 0,0 0-1,0-1 1,1 1 0,0-1 0,0 0 0,0-1-1,1 0 1,11 7 0,20 14 17,-22-13-6,35 34 7,-48-43-10,-1 0 0,1 0 1,-1 1-1,0-1 0,0 1 0,-1 0 1,1-1-1,-1 1 0,1 0 1,-1 0-1,0 0 0,-1 0 1,1 0-1,-1 6 0,1-7 6,-1-1-1,0 1 1,0 0 0,0-1-1,0 1 1,-1-1 0,1 1-1,-1-1 1,0 1 0,0-1-1,1 1 1,-1-1 0,-1 0-1,1 1 1,-2 2-1,0-2 9,-1-1 1,1 0-1,0 0 0,-1 0 0,1-1 0,0 1 0,-1-1 0,0 0 0,-5 1 0,-17 4 76,-1-1 0,0-2 0,0-1 0,0-1 0,0-1 1,-49-7-1,69 6-45,2 1-1,0-1-1,0 0 0,0 0 0,0-1 0,0 0 0,1 0 0,-1 0 0,0 0 0,-6-5 0,40 6-7327,1 1-4384</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2.379"/>
    </inkml:context>
    <inkml:brush xml:id="br0">
      <inkml:brushProperty name="width" value="0.1" units="cm"/>
      <inkml:brushProperty name="height" value="0.1" units="cm"/>
      <inkml:brushProperty name="color" value="#FFFFFF"/>
    </inkml:brush>
  </inkml:definitions>
  <inkml:trace contextRef="#ctx0" brushRef="#br0">771 44 7242,'0'0'9852,"0"-7"-8803,0-22-197,0 22-164,-22 7 564,14 0-1205,0 0 0,0 0 1,0 0-1,0 1 0,0 0 0,0 1 0,0 0 0,0 0 0,0 1 1,1 0-1,-1 0 0,1 0 0,0 1 0,0 0 0,0 1 0,1 0 1,-1 0-1,1 0 0,0 1 0,1-1 0,-1 2 0,-5 8 0,-3 3 22,0 2 0,2-1 0,0 2-1,1 0 1,-15 44 0,-26 119 206,46-159-245,-64 343 159,49-232-130,-6 0-1,-47 141 1,70-267-45,0 0 0,0 0 0,-1 0 0,0 0-1,-1-1 1,0 0 0,-1 0 0,1-1 0,-2 0 0,-8 8 0,10-11 44,0 0 1,0-1 0,-1 0 0,0 0 0,1-1 0,-2 0-1,1 0 1,0 0 0,0-1 0,-1 0 0,0-1 0,1 1-1,-1-1 1,-12-1 0,-30 0-204,61-18-2943,16 0-2317,3 0-4269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3.055"/>
    </inkml:context>
    <inkml:brush xml:id="br0">
      <inkml:brushProperty name="width" value="0.1" units="cm"/>
      <inkml:brushProperty name="height" value="0.1" units="cm"/>
      <inkml:brushProperty name="color" value="#FFFFFF"/>
    </inkml:brush>
  </inkml:definitions>
  <inkml:trace contextRef="#ctx0" brushRef="#br0">0 403 5153,'0'0'13575,"27"-24"-12636,85-79-330,-84 76-343,-1-1 0,-1-2-1,-1 0 1,-2-2-1,20-36 1,-17 31 78,-25 35-309,0 0 0,1 0 0,-1 0 0,1 1 0,0-1 0,-1 0 0,1 1 0,0 0 0,0-1 0,0 1 0,0 0 0,0 0 0,0 0 0,1 0 0,2-1 0,-3 2 63,-1 0-93,-1 1 1,1-1 0,-1 0-1,1 0 1,-1 1 0,1-1 0,-1 0-1,1 1 1,-1-1 0,1 0-1,-1 1 1,1-1 0,-1 1 0,0-1-1,1 1 1,-1-1 0,0 1-1,1-1 1,-1 1 0,0-1 0,0 1-1,1-1 1,-1 1 0,0-1-1,0 1 1,0 0 0,0 0 0,-15 174 273,0 6-1548,15-126-1300,0-17-2285,0-1-4212</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4.076"/>
    </inkml:context>
    <inkml:brush xml:id="br0">
      <inkml:brushProperty name="width" value="0.1" units="cm"/>
      <inkml:brushProperty name="height" value="0.1" units="cm"/>
      <inkml:brushProperty name="color" value="#FFFFFF"/>
    </inkml:brush>
  </inkml:definitions>
  <inkml:trace contextRef="#ctx0" brushRef="#br0">352 485 4913,'0'0'9249,"-9"-7"-8274,1 1-705,1 1 0,-2 1 0,1-1 0,0 1 0,-1 1 0,0 0 0,0 0 0,0 0 0,0 1 1,0 1-1,-1-1 0,1 2 0,-1-1 0,-9 2 0,12-1-240,-1 1 0,0 0 0,1 0 0,-1 0 0,1 1 0,0 1 0,0-1-1,0 1 1,0 0 0,0 1 0,0 0 0,1 0 0,0 0 0,-1 1 0,2-1 0,-1 2 0,1-1 0,-1 0 0,1 1-1,1 0 1,-1 0 0,-6 14 0,3-5 15,1 0 0,1 1 0,0-1-1,1 1 1,1 1 0,0-1 0,1 1 0,1-1 0,0 27-1,1-32-40,3 25 22,-2-35-26,0 0 0,0 0 0,0 0 0,1-1 0,-1 1 0,0 0 0,1 0 0,-1 0 0,1 0 0,-1 0 0,1-1 0,-1 1 0,1 0 0,-1 0 0,1-1 0,0 1 0,0 0 0,-1-1 0,1 1 0,0-1 0,0 1 0,0-1 0,0 1 0,-1-1 0,1 0 0,0 1 0,0-1 0,0 0 0,0 0 0,0 0 0,0 1 0,1-1 0,5 0-1,0-1 0,0 1 0,0-1-1,0 0 1,0 0 0,-1-1 0,1 0 0,0 0 0,-1-1 0,1 0 0,-1 0 0,0 0 0,0-1 0,0 0 0,-1 0 0,1 0 0,-1-1 0,7-8 0,10-9 5,-1 0 0,-1-2 0,-1-1 0,-1 0 0,-2-1 0,0-1 1,-2-1-1,-1 0 0,-1-1 0,16-57 0,-12-2-101,-4 0 0,2-123 0,-17 264 195,-16 91 0,-1-2 88,12 79-130,8-216-108,0 1 0,0-1 0,1 0 0,0 0 0,0 0 0,1 0 0,-1 0 0,1 0 0,0 0 0,0 0 1,1 0-1,5 7 0,29 24-3814,-17-23-380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4.421"/>
    </inkml:context>
    <inkml:brush xml:id="br0">
      <inkml:brushProperty name="width" value="0.1" units="cm"/>
      <inkml:brushProperty name="height" value="0.1" units="cm"/>
      <inkml:brushProperty name="color" value="#FFFFFF"/>
    </inkml:brush>
  </inkml:definitions>
  <inkml:trace contextRef="#ctx0" brushRef="#br0">0 1 9074,'0'0'11762,"12"25"-10943,-4-8-681,13 29 351,49 76 1,-62-109-418,1-1 1,1 0 0,0-1 0,0 0 0,14 10 0,-19-17-225,0 0 0,0 0 0,1-1 1,0 0-1,0 0 0,8 2 0,-10-4-262,0 0 1,-1 0-1,1-1 1,0 1-1,0-1 1,0 0-1,0 0 1,0 0-1,-1-1 1,1 1-1,6-3 1,10-7-4552</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4.752"/>
    </inkml:context>
    <inkml:brush xml:id="br0">
      <inkml:brushProperty name="width" value="0.1" units="cm"/>
      <inkml:brushProperty name="height" value="0.1" units="cm"/>
      <inkml:brushProperty name="color" value="#FFFFFF"/>
    </inkml:brush>
  </inkml:definitions>
  <inkml:trace contextRef="#ctx0" brushRef="#br0">472 1 5009,'0'0'15467,"-150"174"-14162,110-126-505,-1-6-240,1 1-312,0-1-152,0 0-96,10-6-376,-10 12-1072,20-6-1369,-10-12-2880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6.715"/>
    </inkml:context>
    <inkml:brush xml:id="br0">
      <inkml:brushProperty name="width" value="0.1" units="cm"/>
      <inkml:brushProperty name="height" value="0.1" units="cm"/>
      <inkml:brushProperty name="color" value="#FFFFFF"/>
    </inkml:brush>
  </inkml:definitions>
  <inkml:trace contextRef="#ctx0" brushRef="#br0">41 1 6633,'0'0'13395,"0"66"-12891,0-18-40,0 6-55,-10 0-249,10-6-88,-10-6-72,0 13-112,10-13-857,-10-12-3864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6:58.132"/>
    </inkml:context>
    <inkml:brush xml:id="br0">
      <inkml:brushProperty name="width" value="0.1" units="cm"/>
      <inkml:brushProperty name="height" value="0.1" units="cm"/>
      <inkml:brushProperty name="color" value="#FFFFFF"/>
    </inkml:brush>
  </inkml:definitions>
  <inkml:trace contextRef="#ctx0" brushRef="#br0">4987 4 5553,'0'0'11407,"-7"0"-10595,-62-1 2065,23-1-2656,1 1-1,-1 3 1,1 2 0,-1 1-1,-63 18 1,-38 24-205,-557 201 590,420-113-216,67-29-202,16-9-112,-224 147-1,-165 166 147,313-217 69,132-96-115,-162 141 0,257-196-99,27-23-26,-34 35 0,-5 4-21,-8 11-9,50-49-9,-1 0 1,-1-1 0,-28 17 0,16-10-11,-138 111 34,-28 9-5,99-75-22,59-37-17,1 1-1,2 2 1,-60 74 0,75-82 33,-42 39 0,63-62-25,3-5-3,-1 0 0,1 0 1,-1 0-1,1 0 0,-1 0 1,1 0-1,-1-1 1,0 1-1,1 0 0,-1 0 1,0 0-1,0-1 0,1 1 1,-1 0-1,0-1 0,0 1 1,0-1-1,0 1 1,-1 0-1,0 0-88,12-31-557,3 6 597,1 1 0,18-20 0,-31 38 45,-1 4 78,0 0-70,-1 1-1,0-1 1,0 1-1,1-1 1,-1 1-1,0-1 0,1 1 1,-1-1-1,1 0 1,-1 1-1,1-1 1,-1 0-1,1 1 0,-1-1 1,1 0-1,-1 0 1,1 0-1,0 1 1,0-1-1,-1 0 0,1 0 1,0 0-1,0 0 1,0 1-1,0-1 1,0 0-1,0 0 0,0-1 1,1-34-168,-1 27 122,2-14 32,0 1-1,2-1 0,0 0 0,2 1 0,0 0 0,1 0 0,19-38 0,-14 33 2,-11 20 1,-1 6-102,0 7 83,-1 0-1,0 0 1,-1 0-1,1 1 0,-1-2 1,0 1-1,-1 0 1,-5 11-1,-34 48 175,16-27-133,0 6 47,-40 92 1,54-88-51,12-46-9,-1 0 0,1 0 1,0-1-1,0 1 0,0 0 1,0-1-1,0 1 0,0 0 1,0 0-1,0-1 1,1 1-1,-1 0 0,1-1 1,-1 1-1,1 0 0,0-1 1,0 1-1,-1-1 0,1 1 1,0-1-1,0 0 1,1 1-1,-1-1 0,0 0 1,0 0-1,2 2 0,17 4 11,0 0-1,0-2 1,0 0-1,1-1 1,38 2-1,112-4-735,-107-3-285,16 0-1921,-17-4-2253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8.732"/>
    </inkml:context>
    <inkml:brush xml:id="br0">
      <inkml:brushProperty name="width" value="0.1" units="cm"/>
      <inkml:brushProperty name="height" value="0.1" units="cm"/>
      <inkml:brushProperty name="color" value="#FFFFFF"/>
    </inkml:brush>
  </inkml:definitions>
  <inkml:trace contextRef="#ctx0" brushRef="#br0">0 1 12363,'0'0'11306,"161"30"-11042,-101-30-160,0 0-104,0 0-144,20 0-1160,-20 0-2873,1 6-4705</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9.728"/>
    </inkml:context>
    <inkml:brush xml:id="br0">
      <inkml:brushProperty name="width" value="0.1" units="cm"/>
      <inkml:brushProperty name="height" value="0.1" units="cm"/>
      <inkml:brushProperty name="color" value="#FFFFFF"/>
    </inkml:brush>
  </inkml:definitions>
  <inkml:trace contextRef="#ctx0" brushRef="#br0">291 505 6905,'0'0'11626,"-7"-23"-10449,-23-70-229,29 90-875,0 0-1,-1 0 1,0 1-1,1-1 1,-1 1-1,0 0 1,0-1-1,0 1 0,-1 0 1,1 0-1,0 0 1,-1 1-1,1-1 1,-1 1-1,0-1 1,0 1-1,1 0 0,-1 0 1,0 0-1,0 0 1,0 0-1,0 1 1,0-1-1,0 1 1,0 0-1,0 0 0,0 0 1,-6 1-1,3-1 4,-1 1-70,0 1 0,1-1 1,-1 1-1,1 0 0,-1 1 1,1-1-1,0 1 0,0 1 0,0-1 1,0 1-1,1 0 0,-1 0 1,1 0-1,0 1 0,0 0 0,1 0 1,0 0-1,0 1 0,0-1 1,0 1-1,-4 9 0,1-2-13,1 0-1,-1 0 1,2 1-1,0-1 1,1 1 0,0 0-1,1 1 1,0-1-1,0 18 1,3 69-64,0-99 56,0 0 0,0-1 0,1 1 0,-1 0 0,0 0 0,1-1 0,-1 1 0,1 0 0,-1-1 0,1 1 0,0-1 0,0 1 0,-1-1 0,1 1 0,0-1 0,0 0 0,1 1 0,-1-1 0,0 0 0,0 0-1,1 0 1,-1 0 0,0 0 0,1 0 0,-1 0 0,1 0 0,0-1 0,-1 1 0,1 0 0,-1-1 0,1 0 0,0 1 0,-1-1 0,1 0 0,0 0 0,0 0 0,-1 0 0,1 0 0,0 0 0,-1 0 0,4-1 0,1 0-11,0 0 1,0 0 0,0-1-1,0 1 1,0-1-1,-1-1 1,1 1 0,0-1-1,-1 0 1,8-6-1,9-12-50,-1-1-1,-1 0 1,-1-2-1,-1 0 1,-1-2-1,-2 0 1,0 0-1,-2-1 1,17-48-1,-9 10-111,-3 0 1,-3-1-1,9-84 0,-23 91 147,-1 50 32,0 28 20,-1 22 222,-2 1 0,-2 0-1,-14 54 1,13-65 90,-2 55 1,0 2 15,2-48-651,2 0 1,1 1 0,2-1 0,7 56-1,-5-89-559,0-1 0,1 0 0,0 0 0,0 0 0,0 0 0,1-1 0,4 8 0,11 12-6072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0.293"/>
    </inkml:context>
    <inkml:brush xml:id="br0">
      <inkml:brushProperty name="width" value="0.1" units="cm"/>
      <inkml:brushProperty name="height" value="0.1" units="cm"/>
      <inkml:brushProperty name="color" value="#FFFFFF"/>
    </inkml:brush>
  </inkml:definitions>
  <inkml:trace contextRef="#ctx0" brushRef="#br0">1 67 8130,'0'0'13412,"10"-2"-12833,-6 1-534,1 0 0,-1 0 0,1 0 0,-1 1 0,1 0 0,-1 0 0,1 0 0,-1 1 0,8 1 0,-9-1-30,-1 0 0,0 0 0,0 1 0,0-1 1,0 0-1,0 1 0,0 0 0,0 0 0,0-1 1,0 1-1,-1 0 0,1 0 0,-1 1 0,1-1 0,-1 0 1,0 0-1,0 1 0,0-1 0,0 1 0,-1-1 1,1 1-1,0-1 0,-1 1 0,0 3 0,3 9 28,-2-1 1,0 1-1,-1 0 0,0 0 0,-1 0 1,-1 0-1,0-1 0,-1 1 0,0-1 1,-2 1-1,-10 25 0,6-21-45,8-15-4,0-1 0,-1 1 0,1 0 0,-1-1 0,0 1 0,0-1 0,-1 0 1,1 0-1,-1 0 0,1 0 0,-1 0 0,-4 4 0,5-6-367,2-9 215,1 0 0,0 1 1,1-1-1,0 1 0,0 0 1,0-1-1,1 1 0,0 0 0,0 1 1,1-1-1,0 0 0,0 1 1,0 0-1,1 0 0,6-6 0,10-16-388,-5 7 82,35-35 0,9-10 133,18-31 298,-91 117 424,0 1 1,2 1 0,0 0 0,2 0-1,0 1 1,1 0 0,2 1-1,0 0 1,1 0 0,-1 26 0,6-38-316,0-1 1,1 1 0,0 0 0,1-1 0,1 0 0,-1 1 0,9 18 0,-9-24-124,1-1 1,1 1 0,-1-1-1,1 0 1,0 0 0,0-1-1,0 1 1,0-1-1,1 0 1,0 0 0,0 0-1,0 0 1,0-1-1,1 0 1,-1 0 0,8 2-1,16 2-2045,-10-6-3880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5.568"/>
    </inkml:context>
    <inkml:brush xml:id="br0">
      <inkml:brushProperty name="width" value="0.1" units="cm"/>
      <inkml:brushProperty name="height" value="0.1" units="cm"/>
      <inkml:brushProperty name="color" value="#FFFFFF"/>
    </inkml:brush>
  </inkml:definitions>
  <inkml:trace contextRef="#ctx0" brushRef="#br0">1 8 11146,'0'0'9813,"6"-1"-9217,53-4-391,91 4 0,-76 2-6895,-52-1 1025</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5.929"/>
    </inkml:context>
    <inkml:brush xml:id="br0">
      <inkml:brushProperty name="width" value="0.1" units="cm"/>
      <inkml:brushProperty name="height" value="0.1" units="cm"/>
      <inkml:brushProperty name="color" value="#FFFFFF"/>
    </inkml:brush>
  </inkml:definitions>
  <inkml:trace contextRef="#ctx0" brushRef="#br0">51 0 8362,'0'0'10554,"-10"163"-10018,0-121-240,10 6-144,-10 0-152,0-6-88,10 0-936,-10-12-1801,10-5-3504</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8.016"/>
    </inkml:context>
    <inkml:brush xml:id="br0">
      <inkml:brushProperty name="width" value="0.1" units="cm"/>
      <inkml:brushProperty name="height" value="0.1" units="cm"/>
      <inkml:brushProperty name="color" value="#FFFFFF"/>
    </inkml:brush>
  </inkml:definitions>
  <inkml:trace contextRef="#ctx0" brushRef="#br0">715 0 5617,'0'0'11103,"-27"15"-10263,4-3-606,12-7-137,-1 0 1,1 1-1,0 0 0,0 1 1,1 0-1,0 1 0,0 0 0,1 1 1,0 0-1,0 0 0,1 1 1,1 0-1,-1 0 0,-5 13 0,-18 48 487,2 2 0,5 1-1,2 1 1,-14 91-1,-24 307 911,60-466-1481,-42 509 793,39-483-804,-1-1 0,-2 0 0,-11 35 0,12-51 22,-1 0-1,0 0 1,-1-1-1,-1 0 1,0 0-1,-1-1 0,-21 25 1,26-35-4,0 0 1,-1 0 0,0-1-1,1 0 1,-1 0-1,-1 0 1,1 0-1,0-1 1,-1 0-1,1 0 1,-1 0 0,0-1-1,1 0 1,-1 0-1,0 0 1,0-1-1,0 0 1,1 0-1,-11-2 1,4 2-7,10 0-36,0 0 0,1-1 0,-1 1 0,0-1 0,1 1-1,-1-1 1,1 0 0,-1 1 0,1-1 0,-1 0 0,1 0 0,0 0-1,-1 0 1,1 0 0,0-1 0,0 1 0,0 0 0,0 0-1,0-1 1,0 1 0,0-1 0,0 1 0,1-1 0,-1 1 0,0-1-1,1 1 1,-1-1 0,1 0 0,0 1 0,0-1 0,-1 0-1,1 1 1,0-1 0,0 0 0,1-3 0,-1-2-513,0 0 1,1 1-1,0-1 0,0 0 1,0 0-1,1 0 0,0 1 1,4-8-1,12-16-5598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8.944"/>
    </inkml:context>
    <inkml:brush xml:id="br0">
      <inkml:brushProperty name="width" value="0.1" units="cm"/>
      <inkml:brushProperty name="height" value="0.1" units="cm"/>
      <inkml:brushProperty name="color" value="#FFFFFF"/>
    </inkml:brush>
  </inkml:definitions>
  <inkml:trace contextRef="#ctx0" brushRef="#br0">81 15 7282,'0'0'9702,"15"11"-9129,46 39-118,-57-47-409,-1 1 0,-1 0 0,1 0 0,0 1 1,-1-1-1,0 0 0,0 1 0,0-1 0,-1 1 0,0 0 0,1 0 0,-2-1 1,1 1-1,0 0 0,-1 0 0,0 0 0,0 0 0,-1 0 0,1 0 0,-2 5 1,0 15 253,1-18-231,0 1-1,-1-1 0,0 0 0,0 0 0,-1 0 0,1 0 0,-1 0 0,-1 0 0,0-1 0,1 1 0,-2-1 1,1 0-1,-1-1 0,-8 9 0,-9 8 66,-2-1 0,-27 19 1,49-38-120,-15 10 15,17-12-28,0 0 0,-1 1-1,1-1 1,0 0 0,0 0 0,0 0-1,-1 0 1,1 0 0,0 1-1,0-1 1,-1 0 0,1 0 0,0 0-1,0 0 1,-1 0 0,1 0 0,0 0-1,0 0 1,-1 0 0,1 0-1,0 0 1,0 0 0,-1 0 0,1 0-1,0 0 1,0 0 0,-1 0-1,1 0 1,0 0 0,0 0 0,-1-1-1,1 1 1,0 0 0,0 0 0,0 0-1,-1 0 1,1 0 0,0-1-1,0 1 1,0 0 0,-1 0 0,1 0-1,0-1 1,0 1 0,0 0-1,0 0 1,0-1 0,0 1 0,0 0-1,-1 0 1,1-1 0,0 1 0,0 0-1,0 0 1,0-1 0,0 1-1,0-1 1,1-7-5,1 0 1,-1 0-1,1 1 0,0-1 0,1 0 0,0 1 1,0-1-1,1 1 0,0 0 0,0 0 1,1 0-1,-1 1 0,9-9 0,13-13-49,43-38 1,-54 53 37,35-31 13,1 3 0,77-48 0,-118 79 167,-20 16 467,-19 22-19,2 2 1,-39 54-1,58-72-509,1-1 1,0 2 0,1-1-1,1 1 1,0 0 0,0 0-1,2 0 1,-1 0-1,2 1 1,-1 0 0,1 20-1,2-24-110,-1-3 25,1-1 0,0 1 1,1-1-1,-1 1 0,1-1 0,0 1 0,1-1 0,3 11 0,-3-15-72,0 1 0,0 0 1,0-1-1,0 0 0,1 0 0,-1 1 0,1-1 0,-1-1 0,1 1 0,0 0 0,-1-1 0,1 1 0,0-1 0,0 0 0,0 0 0,0 0 0,0 0 0,1 0 0,-1-1 0,0 1 0,0-1 0,0 0 0,4-1 0,-4 2-23,26 0-2169,1 0 1,40-6 0,-9-10-5568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2.051"/>
    </inkml:context>
    <inkml:brush xml:id="br0">
      <inkml:brushProperty name="width" value="0.1" units="cm"/>
      <inkml:brushProperty name="height" value="0.1" units="cm"/>
      <inkml:brushProperty name="color" value="#FFFFFF"/>
    </inkml:brush>
  </inkml:definitions>
  <inkml:trace contextRef="#ctx0" brushRef="#br0">11 0 11859,'0'0'8209,"-10"217"-6896,10-151-553,0-6-304,0-6-320,0 1-136,0-1-368,0-6-985,0-18-3408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7:02.119"/>
    </inkml:context>
    <inkml:brush xml:id="br0">
      <inkml:brushProperty name="width" value="0.1" units="cm"/>
      <inkml:brushProperty name="height" value="0.1" units="cm"/>
      <inkml:brushProperty name="color" value="#FFFFFF"/>
    </inkml:brush>
  </inkml:definitions>
  <inkml:trace contextRef="#ctx0" brushRef="#br0">4353 1 6649,'0'0'9012,"-9"0"-8454,-52 2 974,-92 14 0,-87 8-162,-9 0-957,180-12-309,-35 4 211,1 5 0,-113 38 0,154-37-267,-88 35 84,-137 61-53,-206 76 112,33-26-140,160-53 50,260-99-90,-51 29-1,63-31 3,0-2 0,-1-1-1,-1-1 1,1-2 0,-2-1-1,-46 5 1,45-7-11,-17 7 7,-57 20 1,42-11-4,62-21-5,-50 18 13,-1-3-1,-1-3 1,-1-1 0,-100 5 0,154-16-18,0-1-1,0 1 1,0 0 0,-1 0 0,1-1 0,0 1 0,0-1 0,0 1 0,0-1 0,0 0 0,0 1 0,0-1 0,0 0 0,0 0 0,0 1 0,0-1 0,0 0 0,1 0 0,-1 0 0,0 0 0,0 0 0,1 0 0,-1 0 0,1-1 0,-1 1 0,1 0-1,0 0 1,-1 0 0,1-2 0,-5-37-780,5 39 728,0 0 52,0 1 0,-1-1 1,1 1-1,0-1 0,0 1 0,0-1 0,-1 0 1,1 1-1,0-1 0,0 1 0,0-1 1,0 1-1,0-1 0,0 0 0,0 1 0,0-1 1,0 1-1,0-1 0,0 1 0,0-1 0,1 0 1,-1 1-1,0-1 0,0 1 0,1-1 0,-1 1 1,0-1-1,0 1 0,1-1 0,-1 1 0,1 0 1,-1-1-1,0 1 0,1-1 0,-1 1 0,1 0 1,0-1-1,14-14 41,216-137 57,-230 152-92,-1 0-1,1 0 0,-1-1 0,1 1 0,-1 0 0,1 0 0,-1 0 0,1 0 0,-1-1 0,0 1 0,1 0-1,-1-1 1,0 1 0,1 0 0,-1-1 0,0 1 0,1 0 0,-1-1 0,0 1 0,1 0 0,-1-1 0,0 1 0,0-1 0,0 1 0,0-1 0,1 1 0,-1 0 0,0-1 0,0 1 0,0-1 0,0 0 0,-13 1 169,-11 5-81,1 2 0,1 0 0,-1 1 0,-28 15 0,-25 10 59,-272 93 188,345-126-333,0 1 1,0 0 0,-1 1 0,1-1-1,0 0 1,0 1 0,0 0 0,1-1-1,-1 1 1,-3 4 0,4-4-13,1 1 1,1 0-1,-1-1 1,0 1-1,1 0 0,-1 0 1,1 0-1,0-1 1,0 1-1,0 0 0,0 4 1,0-3 7,2-1 1,-1 1 0,1-1 0,-1 1 0,1-1 0,0 0 1,0 0-1,0 0 0,1 0 0,-1 0 0,1 0 0,0-1 0,0 1 0,0-1 0,0 0 0,0 0 1,0 0-1,0 0 0,5 1 0,3 5-5,170 95 104,-124-74-119,-21-11-856,1-3-1,41 12 1,-42-15-2423,-11 0-3064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1.031"/>
    </inkml:context>
    <inkml:brush xml:id="br0">
      <inkml:brushProperty name="width" value="0.1" units="cm"/>
      <inkml:brushProperty name="height" value="0.1" units="cm"/>
      <inkml:brushProperty name="color" value="#FFFFFF"/>
    </inkml:brush>
  </inkml:definitions>
  <inkml:trace contextRef="#ctx0" brushRef="#br0">0 0 12171,'0'0'10058,"50"18"-9530,-30-18-216,10 6-104,-9 0-160,-1-6 0,10 0-48,0 0-544,10 0-1241,0-6-2960,0-12-2656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1.392"/>
    </inkml:context>
    <inkml:brush xml:id="br0">
      <inkml:brushProperty name="width" value="0.1" units="cm"/>
      <inkml:brushProperty name="height" value="0.1" units="cm"/>
      <inkml:brushProperty name="color" value="#FFFFFF"/>
    </inkml:brush>
  </inkml:definitions>
  <inkml:trace contextRef="#ctx0" brushRef="#br0">71 1 9674,'0'0'12131,"-51"204"-11459,41-144-240,0 0-184,10-5-144,0-13-104,0-6-304,0-6-1304,0-12-2473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9.422"/>
    </inkml:context>
    <inkml:brush xml:id="br0">
      <inkml:brushProperty name="width" value="0.1" units="cm"/>
      <inkml:brushProperty name="height" value="0.1" units="cm"/>
      <inkml:brushProperty name="color" value="#FFFFFF"/>
    </inkml:brush>
  </inkml:definitions>
  <inkml:trace contextRef="#ctx0" brushRef="#br0">1 36 8194,'0'0'11533,"0"35"-10694,1 116-155,1-111-315,2 1 1,1-1-1,14 52 1,-10-53-96,-6-22-151,13 40 176,-15-55-294,0 0-1,0 0 1,0-1-1,0 1 1,0 0-1,0-1 1,0 1-1,0-1 1,1 0-1,-1 1 1,0-1-1,1 0 1,0 1-1,-1-1 1,1 0-1,0 0 1,-1-1-1,1 1 1,0 0-1,0 0 1,0-1-1,-1 1 1,1-1-1,0 0 1,3 1-1,-3-2 0,1 1 0,-1-1 0,0 0 0,0 0 0,0 1 0,0-1 0,0-1 0,0 1 0,0 0 1,0 0-1,0-1 0,-1 1 0,1-1 0,0 1 0,-1-1 0,0 0 0,1 0 0,-1 0 0,0 0 0,2-2 0,23-50 48,-21 40-37,114-218 49,-119 231-61,0 1 0,0-1 0,1 1 1,-1 0-1,0-1 0,1 1 0,-1-1 0,0 1 0,0 0 0,1-1 0,-1 1 1,1 0-1,-1-1 0,0 1 0,1 0 0,-1 0 0,1-1 0,-1 1 0,1 0 0,-1 0 1,1 0-1,-1-1 0,1 1 0,-1 0 0,0 0 0,1 0 0,-1 0 0,1 0 1,-1 0-1,1 0 0,0 1 0,15 11 173,11 29 100,-23-34-284,8 12 19,-7-10-8,0 0 0,1 0 0,0-1 0,10 11 0,-13-16-3,0-1 0,0 0 0,0 0 1,0 0-1,0 0 0,1 0 0,-1-1 0,1 1 0,-1-1 0,1 0 0,-1 0 0,1 0 0,0-1 0,-1 1 0,1-1 0,4 0 0,-6 0 0,-1 0 1,1 0 0,0-1-1,0 1 1,-1-1-1,1 1 1,0-1-1,-1 0 1,1 0 0,-1 1-1,1-1 1,-1 0-1,0 0 1,1-1 0,-1 1-1,0 0 1,0 0-1,1-1 1,-1 1-1,0 0 1,0-1 0,-1 1-1,1-1 1,0 0-1,0 1 1,-1-1-1,2-2 1,10-59 15,-9 41-20,1 0-13,-1 0 1,-1-1-1,-1 1 0,0 0 1,-2-1-1,-1 1 1,-1 0-1,0 0 0,-2 0 1,-12-37-1,20 72-2901,12 22-2518,5 1-493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3.387"/>
    </inkml:context>
    <inkml:brush xml:id="br0">
      <inkml:brushProperty name="width" value="0.1" units="cm"/>
      <inkml:brushProperty name="height" value="0.1" units="cm"/>
      <inkml:brushProperty name="color" value="#FFFFFF"/>
    </inkml:brush>
  </inkml:definitions>
  <inkml:trace contextRef="#ctx0" brushRef="#br0">612 8 8058,'0'0'10449,"-16"-2"-9729,7 0-625,5 1-58,0 0 1,1 1 0,-1-1-1,0 0 1,0 1 0,1 0-1,-1 0 1,0 0 0,0 1 0,0-1-1,1 1 1,-1 0 0,0 0-1,1 0 1,-1 0 0,0 1-1,1-1 1,0 1 0,-1 0-1,1 0 1,0 0 0,0 1-1,0-1 1,0 1 0,1 0-1,-1-1 1,1 1 0,-1 0-1,1 1 1,-2 3 0,-15 32 400,2 1 1,2 1 0,2 1-1,1 0 1,-10 69 0,-6 226 1085,12-102-906,-83 388 54,90-583-632,-2 0-1,-18 45 1,22-68-17,-1 1 0,-1-2 0,-1 1 0,0-1 0,-1 0 0,-25 26 0,33-38-17,0-1-1,-1 1 0,0-1 0,1 0 1,-1-1-1,0 1 0,0-1 0,0 1 1,-1-1-1,1 0 0,-1-1 0,1 1 1,-1-1-1,1 0 0,-1 0 0,-8 0 1,12-1-20,0 0 0,0 0 0,0 0 1,0 0-1,0 0 0,1 0 0,-1-1 1,0 1-1,0 0 0,0-1 0,1 1 1,-1-1-1,0 1 0,1 0 0,-1-1 1,0 0-1,1 1 0,-1-1 0,0 1 1,1-1-1,-1 0 0,1 1 0,-1-1 0,1 0 1,0 0-1,-1 1 0,1-1 0,0 0 1,-1 0-1,1 0 0,0-1 0,-2-31-523,2 25 369,0-1-308,1-1-1,0 0 1,0 1 0,1-1-1,1 1 1,-1 0-1,2 0 1,-1 0 0,8-14-1,11-16-5468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3.904"/>
    </inkml:context>
    <inkml:brush xml:id="br0">
      <inkml:brushProperty name="width" value="0.1" units="cm"/>
      <inkml:brushProperty name="height" value="0.1" units="cm"/>
      <inkml:brushProperty name="color" value="#FFFFFF"/>
    </inkml:brush>
  </inkml:definitions>
  <inkml:trace contextRef="#ctx0" brushRef="#br0">0 1 11090,'0'0'14099,"131"0"-13715,-101 0-23,0 6-249,-10 0-56,10-6-56,0 6-264,10-6-585,-10 0-1871,0 0-3218</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4.235"/>
    </inkml:context>
    <inkml:brush xml:id="br0">
      <inkml:brushProperty name="width" value="0.1" units="cm"/>
      <inkml:brushProperty name="height" value="0.1" units="cm"/>
      <inkml:brushProperty name="color" value="#FFFFFF"/>
    </inkml:brush>
  </inkml:definitions>
  <inkml:trace contextRef="#ctx0" brushRef="#br0">31 0 10442,'0'0'12731,"-10"187"-11763,0-115-320,10 6-280,-10-6-64,10-6-200,0-5-64,0-13-40,0-12-624,0-6-1096,0-18-2121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4.863"/>
    </inkml:context>
    <inkml:brush xml:id="br0">
      <inkml:brushProperty name="width" value="0.1" units="cm"/>
      <inkml:brushProperty name="height" value="0.1" units="cm"/>
      <inkml:brushProperty name="color" value="#FFFFFF"/>
    </inkml:brush>
  </inkml:definitions>
  <inkml:trace contextRef="#ctx0" brushRef="#br0">0 1 8546,'0'0'12026,"0"162"-11073,0-114-441,0-6-272,0 1-240,0-1-56,0-6-1129,0-6-3776</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5.992"/>
    </inkml:context>
    <inkml:brush xml:id="br0">
      <inkml:brushProperty name="width" value="0.1" units="cm"/>
      <inkml:brushProperty name="height" value="0.1" units="cm"/>
      <inkml:brushProperty name="color" value="#FFFFFF"/>
    </inkml:brush>
  </inkml:definitions>
  <inkml:trace contextRef="#ctx0" brushRef="#br0">1 91 8466,'0'0'9530,"21"-11"-9006,70-33-103,-89 43-372,1-1-1,-1 1 0,1 0 0,0 1 0,-1-1 0,1 0 0,0 1 0,-1 0 1,1-1-1,5 1 0,-7 1-33,0-1 0,-1 0 1,1 0-1,0 0 0,0 1 0,0-1 1,-1 1-1,1-1 0,0 0 0,0 1 1,-1-1-1,1 1 0,-1-1 1,1 1-1,0 0 0,-1-1 0,1 1 1,-1 0-1,1-1 0,-1 1 0,0 0 1,1 1-1,0 2 26,0 0 0,0 1 0,-1-1 0,0 1 0,0-1 0,0 0 0,0 1 0,-2 7-1,0 3 57,2 9 56,1-16-116,0 1-1,-1 0 0,-1-1 1,1 1-1,-1 0 0,-1-1 1,0 1-1,0-1 0,0 0 1,-1 0-1,-8 15 0,-87 137 237,86-148-235,4-13-123,8 0 73,-1-1 0,1 1 1,0-1-1,0 0 0,0 1 1,0-1-1,0 1 0,0-1 0,0 1 1,0-1-1,1 0 0,-1 1 0,0-1 1,1 1-1,0-1 0,-1 1 1,1 0-1,1-2 0,10-17-97,0 1 0,20-21 0,-1 0-167,85-96-551,-34 44 710,-77 87 118,-3 2 7,0 0-1,0 0 0,0 0 0,1 1 0,-1-1 1,1 1-1,0-1 0,-1 1 0,1 0 1,0 0-1,4-1 0,-5 12 207,-4 2-81,0 0 1,-1-1-1,0 1 1,0 0 0,-1-1-1,-1 0 1,0 0-1,0 0 1,-13 17-1,8-11 101,1 0 0,-11 26 0,14-19-20,0 0-1,2 0 1,1 0 0,1 0-1,0 0 1,3 29-1,-1-26-74,0-24-144,0 1-1,0-1 1,0 0 0,1 1 0,-1-1-1,0 0 1,1 0 0,0 1 0,-1-1-1,1 0 1,0 0 0,0 0 0,0 0-1,1 0 1,-1 0 0,0 0 0,1 0-1,-1 0 1,1-1 0,0 1 0,-1 0-1,1-1 1,0 0 0,0 1 0,0-1-1,0 0 1,0 0 0,0 0 0,1 0-1,-1 0 1,0-1 0,0 1-1,1-1 1,-1 1 0,3-1 0,4 1-257,0-1 0,0 0 0,0-1-1,0 0 1,0 0 0,0-1 0,15-5 0,28-17-3188,-2-10-3677</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6.400"/>
    </inkml:context>
    <inkml:brush xml:id="br0">
      <inkml:brushProperty name="width" value="0.1" units="cm"/>
      <inkml:brushProperty name="height" value="0.1" units="cm"/>
      <inkml:brushProperty name="color" value="#FFFFFF"/>
    </inkml:brush>
  </inkml:definitions>
  <inkml:trace contextRef="#ctx0" brushRef="#br0">0 45 5513,'0'0'15882,"29"-8"-15302,89-25-34,-114 32-499,0 1 0,-1-1 1,1 0-1,0 1 0,0 0 0,0 0 1,0 0-1,-1 0 0,1 0 0,0 1 1,0 0-1,5 1 0,-7-1-19,0 0-1,0 1 1,0-1 0,0 0 0,0 1-1,0-1 1,0 1 0,-1-1-1,1 1 1,-1 0 0,1 0-1,-1 0 1,0-1 0,1 1-1,0 3 1,1 3 42,-1 0-1,0 1 1,0-1-1,-1 0 1,0 1-1,-1-1 1,0 15 0,0-13-10,-2 0-28,1-1 0,-2 1 1,1-1-1,-1 1 1,-1-1-1,0 0 0,0 0 1,-1-1-1,0 1 1,0-1-1,-1 0 0,-7 8 1,3-3 3,1 1-1,0 0 1,-6 16 0,6-14-22,-2 13-79,11-28 62,0 0 1,0 0-1,1-1 0,-1 1 0,0 0 0,0 0 0,1 0 1,-1-1-1,1 1 0,-1 0 0,1-1 0,-1 1 1,1 0-1,-1-1 0,1 1 0,-1-1 0,1 1 0,0-1 1,-1 1-1,1-1 0,0 1 0,0-1 0,-1 0 0,1 1 1,0-1-1,0 0 0,0 0 0,-1 1 0,1-1 1,0 0-1,0 0 0,0 0 0,0 0 0,-1 0 0,3-1 1,132 6-2702,-45-11-3602,-28-4-2394</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7.248"/>
    </inkml:context>
    <inkml:brush xml:id="br0">
      <inkml:brushProperty name="width" value="0.1" units="cm"/>
      <inkml:brushProperty name="height" value="0.1" units="cm"/>
      <inkml:brushProperty name="color" value="#FFFFFF"/>
    </inkml:brush>
  </inkml:definitions>
  <inkml:trace contextRef="#ctx0" brushRef="#br0">251 620 2737,'0'0'14079,"6"-20"-12314,18-60-154,-24 80-1579,0-1 0,1 0 0,-1 1 0,0-1 0,0 0 0,0 1 0,0-1 0,0 0 0,0 0 0,0 1 0,0-1 0,0 0 0,0 1 0,-1-1-1,1 0 1,0 1 0,0-1 0,0 0 0,-1 1 0,1-1 0,0 1 0,-1-1 0,1 1 0,-1-1 0,1 0 0,-1 1 0,1-1 0,-1 1 0,1 0 0,-1-1 0,1 1 0,-1-1-1,0 1 1,1 0 0,-2-1 0,-21 1 617,16 1-423,-1-1-148,0 0-1,0 0 1,0 1 0,0 0 0,1 1 0,-1-1-1,0 2 1,1-1 0,-1 1 0,1 0 0,0 0 0,0 1-1,0 0 1,0 0 0,1 1 0,0 0 0,0 0-1,0 0 1,-8 10 0,4-4-73,1 1-1,0 0 1,1 0 0,0 1 0,1 0-1,0 0 1,1 1 0,1 0-1,0 0 1,1 0 0,0 1 0,1-1-1,1 1 1,0 0 0,1 0-1,1 20 1,0-34-12,0 0 0,0 0 0,0 0 0,1 0 0,-1 0 0,0 0-1,1 0 1,-1 0 0,0 0 0,1 0 0,-1 0 0,1-1 0,-1 1 0,1 0 0,0 0 0,-1 0-1,1-1 1,0 1 0,-1 0 0,1-1 0,0 1 0,0-1 0,0 1 0,0-1 0,0 1 0,-1-1-1,1 1 1,0-1 0,0 0 0,0 1 0,0-1 0,0 0 0,0 0 0,0 0 0,0 0 0,0 0-1,0 0 1,0 0 0,0 0 0,0 0 0,0-1 0,0 1 0,0 0 0,0-1 0,2 0 0,2 0-12,1-1 0,-1 0 0,0 0 0,0 0 0,0-1 0,9-5 0,5-9-123,-1 0-1,-1-2 1,0 0-1,-1 0 1,18-33-1,-5 3-119,30-71 0,-45 87 229,-2-2 0,-2 1-1,-1-1 1,-2-1 0,4-39 0,-2-179-538,-9 252 500,3 44 35,-2 1 0,-2-1 0,-10 64 0,-1 52 395,5-37-115,3-92-333,2 1 0,0 0-1,3 0 1,0 0 0,2 0 0,9 42-1,-9-63-510,1 1 0,0-1 0,0 1 0,1-1 0,1-1 0,-1 1 0,10 10-1,7 7-4300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7.845"/>
    </inkml:context>
    <inkml:brush xml:id="br0">
      <inkml:brushProperty name="width" value="0.1" units="cm"/>
      <inkml:brushProperty name="height" value="0.1" units="cm"/>
      <inkml:brushProperty name="color" value="#FFFFFF"/>
    </inkml:brush>
  </inkml:definitions>
  <inkml:trace contextRef="#ctx0" brushRef="#br0">9 25 5553,'0'0'16088,"17"-5"-15294,53-13-124,-69 18-651,0-1 1,0 1-1,0 0 1,0 0-1,0-1 0,1 1 1,-1 0-1,0 0 1,0 0-1,0 0 1,0 1-1,0-1 0,0 0 1,1 0-1,-1 1 1,0-1-1,0 1 0,0-1 1,0 1-1,0-1 1,0 1-1,0-1 1,-1 1-1,1 0 0,0 0 1,0-1-1,0 1 1,-1 0-1,1 0 0,0 0 1,-1 0-1,1 0 1,0 2-1,0 1 32,0 0-1,-1 0 1,1 0-1,-1 0 1,0 0-1,-1 0 1,0 5-1,0 5 105,1 4-102,-2 1 1,0-1-1,-1 0 0,-1 0 1,0-1-1,-1 1 0,-1-1 1,-1 0-1,-1 0 0,0-1 1,-11 17-1,-2-3-38,16-24-7,0 1 0,1 0 0,-1-1 1,2 2-1,-4 7 0,1-5-76,2-11-155,4-21-51,2 11 176,1 0 1,1 0 0,0 0 0,0 1 0,1 0 0,0 0 0,9-13 0,55-66-488,-32 43 382,-22 25 142,-10 13 44,0 1 1,1-1-1,0 1 0,0 0 1,1 0-1,0 1 0,7-6 1,-13 12 16,-1 0 0,0 0 1,0 0-1,0 0 0,1-1 1,-1 1-1,0 0 0,0 0 1,0 0-1,1 0 0,-1 0 1,0 0-1,0 0 0,1 0 1,-1 0-1,0 0 0,0 0 1,0 0-1,1 0 0,-1 0 1,0 1-1,0-1 0,0 0 1,1 0-1,-1 0 0,0 0 1,0 0-1,0 0 0,0 0 1,1 1-1,-1-1 0,0 0 1,0 0-1,0 0 0,0 0 1,0 1-1,1-1 0,-1 0 1,0 0-1,0 0 0,0 1 1,0-1-1,0 0 0,0 0 1,0 0-1,0 1 0,3 17 43,-5 19 97,-6 14 36,-1-1 73,-3 88 0,12-134-230,1 1-1,-1-1 1,0 1 0,1-1 0,0 0 0,0 1 0,1-1 0,-1 0 0,1 0-1,0 0 1,0 0 0,0 0 0,0 0 0,1 0 0,0-1 0,-1 1-1,1-1 1,1 0 0,-1 0 0,0 0 0,1 0 0,0-1 0,-1 1 0,1-1-1,0 0 1,0 0 0,0 0 0,0-1 0,1 1 0,-1-1 0,7 1-1,0 0-306,-1-1 0,0 0 0,0 0 0,1-1-1,-1-1 1,0 0 0,0 0 0,1-1-1,-1 0 1,0-1 0,-1 0 0,1 0 0,10-6-1,20-14-6404</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7:05.997"/>
    </inkml:context>
    <inkml:brush xml:id="br0">
      <inkml:brushProperty name="width" value="0.1" units="cm"/>
      <inkml:brushProperty name="height" value="0.1" units="cm"/>
      <inkml:brushProperty name="color" value="#FFFFFF"/>
    </inkml:brush>
  </inkml:definitions>
  <inkml:trace contextRef="#ctx0" brushRef="#br0">3860 2484 8058,'0'0'10969,"-8"0"-10206,0 0-533,5-1-158,0 1 1,1-1 0,-1 1-1,0 0 1,0 0-1,1 1 1,-1-1 0,0 0-1,0 1 1,1 0 0,-1-1-1,1 1 1,-5 2-1,5-2 414,-30 5 1573,-29-6-1100,1-3 1,-100-17-1,-43-12-564,-43-10-143,80-6-23,91 25-207,22 3-36,0-2 1,1-2 0,1-3-1,2-2 1,1-2-1,1-2 1,2-2 0,-46-46-1,66 56-22,1-1 0,2-1-1,1-1 1,1 0 0,1-2-1,2-1 1,0 0 0,3-1-1,0 0 1,-15-63-1,16 41-6,5 26 14,1-1 0,2 0 1,-3-51-1,6 38 44,-3 1 0,-2 0 0,-1 0 0,-25-72 0,28 96-25,-7-11 23,-1 0-1,-1 1 1,-1 1-1,-2 1 1,-33-40 0,33 41-10,-11-8 4,0 0 1,-47-39-1,-18-18 11,71 68-18,-2 2 0,1 0 1,-31-16-1,16 10 7,-16-13-2,-2 3 0,-81-38-1,113 61 3,0-1-1,-39-29 1,48 31-13,0 0 1,0 1 0,-1 0 0,-1 1-1,0 1 1,0 1 0,-32-9 0,6 9-70,-1 2 1,1 2-1,-73 4 1,-9 1-220,85-8 131,-2 3 171,0-2 1,-56-13-1,71 13-6,4 1-3,0 2-1,0 1 1,-29 2 0,12 0-8,39-1-20,0-1-27,1 0 45,-1 0 0,1 0 0,0 0 1,-1 0-1,1 0 0,0 0 0,0 0 1,-1 0-1,1 0 0,0 0 0,0 0 0,0 0 1,0 0-1,1 0 0,-1 0 0,0 0 1,0 0-1,1 1 0,-1-1 0,0 0 0,1 0 1,-1 0-1,1 0 0,-1 0 0,1 0 0,-1 1 1,1-1-1,0 0 0,-1 0 0,1 1 1,1-1-1,23-22 20,11-1 11,-25 16-14,0 0-1,0 1 1,17-8 0,74-39-6,-71 40-18,-23 9 5,0 1 0,0 0-1,1 1 1,-1 0 0,1 0 0,0 1 0,10-2 0,-17 4-23,-16 2-15,-14 9 122,0 0-1,-31 18 1,31-14-25,-1-1 0,-36 11 1,-6-2 13,-80 21 189,122-43-227,33 23-148,20 3 125,-13-14 0,1 0 1,-1 1-1,-1 0 1,-1 0 0,9 18-1,3 16 0,-9-18-29,2 0-1,32 52 0,-41-76-251,0 0 0,0-1 1,1 0-1,-1 0 0,1 0 1,7 4-1,19 10-4457,-10-11-2674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17.254"/>
    </inkml:context>
    <inkml:brush xml:id="br0">
      <inkml:brushProperty name="width" value="0.1" units="cm"/>
      <inkml:brushProperty name="height" value="0.1" units="cm"/>
      <inkml:brushProperty name="color" value="#FFFFFF"/>
    </inkml:brush>
  </inkml:definitions>
  <inkml:trace contextRef="#ctx0" brushRef="#br0">1 608 6481,'0'0'9534,"0"13"-8835,0-5-534,1-1 0,1 0 0,0 1 0,0-1 0,0 0 0,1 0 0,0 0 0,0-1 0,1 1-1,-1-1 1,10 12 0,2 0 137,0 0 0,27 24 0,-41-41-296,1 0 0,-1 0 0,1 0 1,-1 0-1,1 0 0,-1 0 0,1-1 0,0 1 1,-1 0-1,1-1 0,0 1 0,-1-1 0,1 0 1,0 0-1,0 1 0,0-1 0,-1 0 0,1 0 0,0-1 1,0 1-1,0 0 0,-1-1 0,1 1 0,0-1 1,-1 1-1,1-1 0,0 0 0,-1 0 0,3-1 1,4-4 53,-1 1 0,1-1 1,-1-1-1,9-9 1,-11 9-9,49-55 276,63-97-1,-39 50-221,150-208 21,-151 221-136,-72 90-111,-12 23-458,-37 81-1947,4-19-2335,-10 21-5851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9.753"/>
    </inkml:context>
    <inkml:brush xml:id="br0">
      <inkml:brushProperty name="width" value="0.1" units="cm"/>
      <inkml:brushProperty name="height" value="0.1" units="cm"/>
      <inkml:brushProperty name="color" value="#FFFFFF"/>
    </inkml:brush>
  </inkml:definitions>
  <inkml:trace contextRef="#ctx0" brushRef="#br0">1 0 7042,'0'0'15795,"10"181"-14843,-10-133-432,0-6-224,0-6-152,0-6-144,0 0-160,10-12-1168,-10 0-2793</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18.306"/>
    </inkml:context>
    <inkml:brush xml:id="br0">
      <inkml:brushProperty name="width" value="0.1" units="cm"/>
      <inkml:brushProperty name="height" value="0.1" units="cm"/>
      <inkml:brushProperty name="color" value="#FFFFFF"/>
    </inkml:brush>
  </inkml:definitions>
  <inkml:trace contextRef="#ctx0" brushRef="#br0">1 651 6225,'0'0'9153,"6"7"-7811,8 10-685,-2 1 0,0 0 0,-1 1 1,-1 0-1,15 39 0,5 7-257,-28-61-388,1 0-1,-1 0 1,1 0 0,0 0 0,0-1-1,0 0 1,0 1 0,1-1 0,-1 0-1,1-1 1,0 1 0,-1 0-1,7 2 1,-9-5-12,1 0-1,-1 0 1,1 0-1,-1 0 1,0 0-1,1 0 1,-1 0-1,1 0 1,-1 0-1,0 0 1,1-1-1,-1 1 1,1-1-1,-1 1 1,0-1-1,0 0 1,1 1-1,-1-1 1,0 0-1,0 0 1,0 0-1,0 0 1,1-1-1,22-29 10,-18 22 4,252-397 269,-37 54-416,-195 317 39,-20 28-29,0-1 0,-1 0 0,0 0 0,0-1 0,0 1 0,-1-1 0,3-11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19.216"/>
    </inkml:context>
    <inkml:brush xml:id="br0">
      <inkml:brushProperty name="width" value="0.1" units="cm"/>
      <inkml:brushProperty name="height" value="0.1" units="cm"/>
      <inkml:brushProperty name="color" value="#FFFFFF"/>
    </inkml:brush>
  </inkml:definitions>
  <inkml:trace contextRef="#ctx0" brushRef="#br0">0 601 3201,'0'0'14128,"2"7"-13627,10 31 1136,24 57 0,-19-55-1100,18 67 0,-34-104-534,-1-1-1,1 0 1,-1 0-1,1 0 1,0 0-1,0 0 1,0 0-1,0 0 1,0 0-1,0 0 1,0 0 0,1-1-1,2 3 1,-4-3-5,1-1 0,0 1 0,0-1 1,-1 0-1,1 1 0,0-1 1,0 0-1,0 0 0,0 0 1,-1 1-1,1-1 0,0 0 1,0 0-1,0 0 0,0 0 0,-1 0 1,1-1-1,0 1 0,0 0 1,0 0-1,0-1 0,-1 1 1,3-1-1,2-3 5,0 1 0,0-1 1,0-1-1,-1 1 0,1-1 0,-1 0 1,0 0-1,4-7 0,221-339 709,-20 28-681,-187 290-34,5-4-61,29-57 0,-46 66-272,-10 28 307,0-1 0,0 1 0,0 0-1,0 0 1,0-1 0,0 1 0,0 0 0,0 0 0,0 0 0,-1-1 0,1 1-1,0 0 1,0 0 0,0 0 0,0 0 0,0-1 0,0 1 0,-1 0-1,1 0 1,0 0 0,0 0 0,0 0 0,0-1 0,-1 1 0,1 0-1,0 0 1,0 0 0,0 0 0,-1 0 0,1 0 0,0 0 0,0 0 0,0 0-1,-1 0 1,1 0 0,0 0 0,0 0 0,-1 0 0,1 0 0,0 0-1,0 0 1,0 0 0,-1 0 0,1 0 0,0 0 0,0 0 0,0 0 0,-1 0-1,1 1 1,0-1 0,0 0 0,0 0 0,-6 3-849,1 1 0,0 0 0,0 0 0,0 0 0,-8 8 0,-35 44-9499</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21.021"/>
    </inkml:context>
    <inkml:brush xml:id="br0">
      <inkml:brushProperty name="width" value="0.1" units="cm"/>
      <inkml:brushProperty name="height" value="0.1" units="cm"/>
      <inkml:brushProperty name="color" value="#FFFFFF"/>
    </inkml:brush>
  </inkml:definitions>
  <inkml:trace contextRef="#ctx0" brushRef="#br0">1 668 4489,'0'0'9162,"0"20"-7894,0-4-1058,-1 12 520,2 1 1,0-1-1,9 43 1,-7-56-429,0-1-149,1 0-1,0-1 0,1 1 1,0-1-1,8 14 0,-11-24-141,0 0-1,0 0 1,0-1-1,0 1 0,1 0 1,-1-1-1,1 1 1,0-1-1,0 0 1,0 0-1,0 0 1,0 0-1,0-1 1,0 1-1,0-1 0,1 0 1,-1 0-1,0 0 1,1 0-1,-1-1 1,1 1-1,-1-1 1,1 0-1,-1 0 1,1 0-1,3-1 1,-3 0 1,0 0 1,0 0-1,0-1 1,0 1-1,0-1 1,-1 0-1,1 0 1,-1 0 0,0-1-1,1 1 1,-1-1-1,0 0 1,0 0-1,-1 0 1,1 0 0,3-6-1,5-4 75,121-152 945,157-259 0,-247 358-1000,72-123 181,-108 179-224,-1 0 0,1-1 0,-2 0 0,1 0 0,-2 0-1,1 0 1,1-15 0,-5 25-5,0 1 1,0 0-1,0-1 0,0 1 1,0 0-1,0-1 0,0 1 0,0 0 1,0-1-1,0 1 0,0 0 1,0 0-1,0-1 0,-1 1 1,1 0-1,0-1 0,0 1 0,0 0 1,-1 0-1,1-1 0,0 1 1,0 0-1,0 0 0,-1 0 1,1-1-1,0 1 0,-1 0 0,1 0 1,0 0-1,0 0 0,-1 0 1,1-1-1,0 1 0,-1 0 1,1 0-1,0 0 0,-1 0 0,1 0 1,0 0-1,-1 0 0,1 0 1,0 0-1,0 0 0,-1 0 1,1 0-1,0 1 0,-1-1 0,1 0 1,0 0-1,-1 0 0,1 0 1,0 1-1,-37 9-2721,-12 21-3561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21.806"/>
    </inkml:context>
    <inkml:brush xml:id="br0">
      <inkml:brushProperty name="width" value="0.1" units="cm"/>
      <inkml:brushProperty name="height" value="0.1" units="cm"/>
      <inkml:brushProperty name="color" value="#FFFFFF"/>
    </inkml:brush>
  </inkml:definitions>
  <inkml:trace contextRef="#ctx0" brushRef="#br0">1 0 3225,'0'0'14876,"3"13"-14606,-2-8-236,2 6 112,0 1 0,0-1 0,2 0 1,-1 0-1,1 0 0,1-1 0,0 1 0,8 10 0,274 310 2127,-265-304-2221,34 31 0,-50-52-72,1 1 0,-1-1 0,2 0 0,-1 0 0,1-1 0,-1 0 0,1 0 0,1-1 0,13 4 0,-21-8-119,-1 0-1,0 0 1,0 0 0,0 0 0,1 0 0,-1-1 0,0 1-1,0 0 1,0-1 0,1 1 0,-1-1 0,0 1 0,0-1 0,0 0-1,0 1 1,0-1 0,0 0 0,0 0 0,0 1 0,-1-1-1,1 0 1,0 0 0,0 0 0,-1 0 0,1 0 0,-1 0 0,1-1-1,-1 1 1,1 0 0,-1 0 0,1 0 0,-1 0 0,0-1 0,0 1-1,0 0 1,0 0 0,0-2 0,2-26-4763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22.135"/>
    </inkml:context>
    <inkml:brush xml:id="br0">
      <inkml:brushProperty name="width" value="0.1" units="cm"/>
      <inkml:brushProperty name="height" value="0.1" units="cm"/>
      <inkml:brushProperty name="color" value="#FFFFFF"/>
    </inkml:brush>
  </inkml:definitions>
  <inkml:trace contextRef="#ctx0" brushRef="#br0">442 0 7298,'0'0'11802,"-170"217"-10610,109-133-255,11 6-433,0-5-208,10-13-200,20 0-88,0-18-8,0-6-192,10-18-881,10-12-1055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14.554"/>
    </inkml:context>
    <inkml:brush xml:id="br0">
      <inkml:brushProperty name="width" value="0.05" units="cm"/>
      <inkml:brushProperty name="height" value="0.05" units="cm"/>
      <inkml:brushProperty name="color" value="#FFFFFF"/>
    </inkml:brush>
  </inkml:definitions>
  <inkml:trace contextRef="#ctx0" brushRef="#br0">7 116 104,'0'0'2329,"1"-5"-2108,-1 0-40,1-4-227,3 0 3182,-2 6-2170,-1 0 12,1 1-1,-1-1 1,1 0 0,-1 0 0,0 0-1,0 0 1,0 0 0,0 0 0,-1 0-1,1-1 1,-2-6 2356,1 10-3275,-2 8 388,-5 20-418,1 1 1,-2 55 0,5 63 70,4-100-90,-1-40-48,0 1-1,0 0 1,1-1 0,1 1 0,-1-1 0,1 1 0,0-1 0,4 8 0,-5-13 20,0 1-1,1-1 1,-1 0 0,1 1 0,-1-1 0,1 0 0,0 0 0,0 0 0,0 0 0,0 0 0,0-1 0,0 1 0,1-1 0,-1 1 0,0-1 0,1 0 0,-1 0 0,1 0 0,0 0 0,-1 0 0,1 0 0,0-1 0,-1 0 0,1 1 0,4-1-1,-4 0-16,-1 0 22,-1 0 0,1 0 0,0 0-1,0 0 1,0 0 0,-1 0 0,1-1-1,0 1 1,0 0 0,-1-1 0,1 0-1,0 1 1,-1-1 0,1 0 0,-1 0-1,1 0 1,-1 0 0,1 0 0,1-2-1,2-3 11,0-1-1,-1 1 0,0-1 1,-1 0-1,1 0 0,4-15 0,11-52 9,-15 54-6,17-104 21,-18 117-111,-3 7 87,0 0-1,0 0 1,0 0-1,1 0 1,-1 0-1,0 0 1,0 0-1,0 0 1,1 0-1,-1 0 1,0 0-1,0 0 1,0 0-1,0 1 1,1-1 0,-1 0-1,0 0 1,0 0-1,0 0 1,0 1-1,0-1 1,1 0-1,-1 0 1,0 0-1,0 0 1,0 1-1,0-1 1,0 0-1,0 0 1,0 0 0,0 1-1,0-1 1,0 0-1,0 0 1,0 1-1,0-1 1,0 0-1,0 0 1,0 1-1,13 53-207,-9-37 184,0 1 0,8 22 0,-8-31-46,0 0-1,1 0 1,-1-1-1,2 0 0,-1 0 1,1 0-1,0-1 1,13 12-1,-14-15 33,1 0 0,-1 0-1,1 0 1,0-1 0,0 1 0,0-2 0,1 1 0,-1-1 0,1 0-1,-1 0 1,1 0 0,0-1 0,7 0 0,-8 0 22,0-1 1,1 0 0,-1 0-1,0-1 1,7-1 0,-10 1 18,-1 1 0,0-1 0,0 0 0,0 0 0,0 0 0,0-1 0,0 1 0,0 0 0,0-1 1,0 1-1,0-1 0,-1 0 0,1 0 0,0 1 0,1-4 0,5-9 9,-1 0-1,0 0 1,-1-1 0,0 1 0,-1-1-1,4-26 1,-4 11 6,-1 0 0,-1-45 0,-3-84 138,1 159-159,-1 0 0,0-1-1,0 1 1,0-1 0,0 1 0,0-1-1,0 1 1,-1 0 0,1-1 0,0 1 0,0-1-1,0 1 1,0 0 0,0-1 0,-1 1-1,1-1 1,0 1 0,0 0 0,0-1 0,-1 1-1,0-1 1,1 1-34,0 0 0,-1 0-1,1 0 1,0 0 0,0 0-1,-1 0 1,1 0 0,0 0-1,-1 0 1,1 0 0,0 0 0,-1 0-1,1 0 1,0 0 0,-1 1-1,1-1 1,0 0 0,0 0 0,-1 0-1,1 0 1,-1 1 0,0 0-546,-1 1 0,0-1 1,1 1-1,-1 0 0,1 0 0,-3 3 1,-8 20-6291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58.033"/>
    </inkml:context>
    <inkml:brush xml:id="br0">
      <inkml:brushProperty name="width" value="0.05" units="cm"/>
      <inkml:brushProperty name="height" value="0.05" units="cm"/>
      <inkml:brushProperty name="color" value="#FFFFFF"/>
    </inkml:brush>
  </inkml:definitions>
  <inkml:trace contextRef="#ctx0" brushRef="#br0">16 7 4137,'-1'-1'13245,"-7"-3"-11001,2 2 2341,75 3-4352,97 12 0,-142-11-233,42-1 0,-47-1-6,0 0 0,0 1 0,-1 0 0,20 6 0,-11-2 39,0 0 0,47 1 1,56-7 79,-41-1-40,-9 8-36,-12 0-10,509-15 71,-554 6-85,0 0-1,40-11 1,-63 14-111,1 0-1,-1 0 1,0 0-1,0 0 1,1-1-1,-1 1 1,0 0-1,0 0 0,1 0 1,-1 0-1,0-1 1,0 1-1,1 0 1,-1 0-1,0 0 1,0-1-1,0 1 1,0 0-1,1 0 0,-1-1 1,0 1-1,0 0 1,0 0-1,0-1 1,0 1-1,0 0 1,0 0-1,0-1 1,0 1-1,0 0 1,0-1-1,0 1 0,0 0 1,0 0-1,0-1 1,0 1-1,0 0 1,0-1-1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39.154"/>
    </inkml:context>
    <inkml:brush xml:id="br0">
      <inkml:brushProperty name="width" value="0.05" units="cm"/>
      <inkml:brushProperty name="height" value="0.05" units="cm"/>
      <inkml:brushProperty name="color" value="#FFFFFF"/>
    </inkml:brush>
  </inkml:definitions>
  <inkml:trace contextRef="#ctx0" brushRef="#br0">24 165 6345,'0'0'14117,"-4"19"-13809,2-8-269,-4 17 56,1 1 1,2-1-1,0 30 0,3-49-62,-1 13 104,5 28-1,-3-43-124,0 0 1,1 0-1,0 0 1,0 0-1,1 0 0,0 0 1,6 11-1,-4-11-12,-1-1 0,0 0 0,1 0-1,0 0 1,10 7 0,-11-10-2,-1 0 0,1-1 0,0 0 0,0 0 0,0 0 0,0 0 0,0 0-1,1-1 1,-1 0 0,8 1 0,-3 0-19,0-2 0,0 1-1,0-1 1,13-2 0,-17 1 16,0 0-1,0 0 1,0-1 0,-1 0 0,1 0 0,-1 0 0,1 0 0,-1 0 0,8-7 0,0-2 13,0 0-1,0-1 1,-1 0-1,-1-1 1,0 0 0,-1-1-1,-1 0 1,0 0 0,0-1-1,-2 0 1,0 0-1,4-17 1,-3 6 83,-1 1 1,-2-1-1,0-1 1,-2 1-1,-1 0 0,-4-47 1,2 67-21,0 0 1,0 0-1,0 1 1,-1-1-1,1 1 0,-1-1 1,-1 1-1,1 0 1,-1 0-1,-4-7 1,4 9-12,1 0 0,-1 0 0,0 0 0,0 0 0,-1 0 0,1 1 0,0-1 0,-1 1 0,0 0 0,1 0-1,-1 0 1,0 1 0,0-1 0,-8-1 0,3 2-36,-1-1-1,1 1 0,0 1 1,0 0-1,-1 0 0,1 1 1,0 0-1,0 0 0,-15 5 1,12-2-73,0 1 0,0 0 0,1 1 0,0 0 0,0 0 0,-15 13 0,20-14-89,0 0-1,0 1 1,1 0-1,-1 0 1,1 0-1,1 1 1,-1-1-1,1 1 1,-6 13-1,5-5-717,0-1-1,1 1 0,0 0 1,-1 16-1,1 24-5041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04.688"/>
    </inkml:context>
    <inkml:brush xml:id="br0">
      <inkml:brushProperty name="width" value="0.05" units="cm"/>
      <inkml:brushProperty name="height" value="0.05" units="cm"/>
      <inkml:brushProperty name="color" value="#FFFFFF"/>
    </inkml:brush>
  </inkml:definitions>
  <inkml:trace contextRef="#ctx0" brushRef="#br0">7372 57 760,'0'0'7436,"-9"2"-5986,-76 17 1904,-78 6 2930,112-19-5791,0-3-1,-85-6 1,3-17-239,1 1-61,-196 11-126,216 9-9,108-1-54,-329-12 79,-2-6-106,258 18-18,0 3 1,-84 14 0,82 0 21,52-9-129,-1-2 0,0-2 0,-45 3 0,-83-9 52,-174-26 1,-411-33 64,388 57-199,205 5 118,-373 10-84,47-3 206,450-9 14,-30-5 1,30 2-28,-31 0 1,-27 4-6,-181 7 20,203 0-6,-396 27 19,365-33-23,-108-4-17,118-6 15,-20-2-2,63 10-12,-1 2-1,0 1 0,1 2 1,-41 9-1,31-1 10,0-2 0,-74 4 0,76-10-751,0 2 0,-55 15 0,64-13-438,30-7-72,-1 1 0,1-1-1,-10 0 1,1-1-4506</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29.258"/>
    </inkml:context>
    <inkml:brush xml:id="br0">
      <inkml:brushProperty name="width" value="0.05" units="cm"/>
      <inkml:brushProperty name="height" value="0.05" units="cm"/>
      <inkml:brushProperty name="color" value="#FFFFFF"/>
    </inkml:brush>
  </inkml:definitions>
  <inkml:trace contextRef="#ctx0" brushRef="#br0">24 241 1016,'0'0'11600,"-4"3"-10853,-10 10-179,9-10 2739,9-13-2646,39-54-43,-8 13-376,-16 19-128,-4 7-14,0 1-1,22-25 1,-32 45-68,-4 4-92,6 6-492,-4 0 562,1 0 0,-1 0 0,0 1 0,-1 0 0,1-1 0,-1 1-1,-1 0 1,2 13 0,-1 3 20,-2 32-1,0-24-18,-1 10 29,2 53-119,-1-93 1,0 1-1,1-1 1,-1 1-1,0-1 1,0 0-1,1 1 1,-1-1-1,1 1 1,-1-1-1,1 0 1,-1 0 0,1 1-1,0-1 1,0 0-1,0 0 1,0 0-1,-1 0 1,1 0-1,2 2 1,-2-3-349,1 1 1,0 0-1,-1 0 1,1-1-1,-1 1 1,1 0-1,0-1 1,-1 0-1,4 1 0,7-1-6033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0.820"/>
    </inkml:context>
    <inkml:brush xml:id="br0">
      <inkml:brushProperty name="width" value="0.1" units="cm"/>
      <inkml:brushProperty name="height" value="0.1" units="cm"/>
      <inkml:brushProperty name="color" value="#FFFFFF"/>
    </inkml:brush>
  </inkml:definitions>
  <inkml:trace contextRef="#ctx0" brushRef="#br0">244 1 4585,'0'0'13404,"-30"17"-12665,-92 57-150,118-72-558,1 0 0,0 0 0,0 0-1,0 0 1,0 1 0,1-1-1,-1 1 1,1 0 0,-1 0-1,1 0 1,0 0 0,0 0-1,0 0 1,1 1 0,-1-1-1,1 0 1,0 1 0,0-1-1,0 1 1,-1 7 0,-1 4 83,-2 1-7,1 0-1,0 0 1,1 0-1,1 0 1,0 1 0,1-1-1,1 1 1,3 21-1,-3-36-104,1 0-1,-1 0 1,1 1-1,0-1 1,0 0-1,0 0 1,0 0-1,0 0 1,1 0-1,-1-1 1,0 1 0,1 0-1,0-1 1,-1 1-1,1 0 1,0-1-1,0 0 1,-1 0-1,1 1 1,0-1-1,0 0 1,1 0-1,-1-1 1,0 1-1,0 0 1,0-1 0,1 1-1,-1-1 1,0 0-1,3 0 1,-2 1-2,1-1 1,-1-1 0,1 1 0,-1 0-1,0-1 1,1 1 0,-1-1 0,0 0-1,0 0 1,1-1 0,-1 1 0,0-1 0,0 1-1,0-1 1,-1 0 0,1 0 0,0 0-1,-1 0 1,4-4 0,12-19-4,-2 0 0,0-1 0,-2-1 0,0 0 1,-2-1-1,10-34 0,-21 57 1,0 2 2,-1 0-1,1 0 0,0 0 1,0 0-1,0 0 1,0 0-1,1 0 1,-1 0-1,1 0 1,0 0-1,0 1 0,0-1 1,0 1-1,0-1 1,4-2-1,-4 14 215,13 160 722,-2-40-456,-3 572 180,-12-669-586,-1 0-1,-2 0 1,-1-1-1,-1 1 1,-2-1 0,-1-1-1,-2 0 1,-1 0 0,-18 32-1,29-60-68,1 1 0,-1 0 1,0-1-1,0 1 0,0-1 0,0 0 0,0 1 0,0-1 1,-1 0-1,1 0 0,-1-1 0,0 1 0,1 0 0,-1-1 0,0 1 1,0-1-1,0 0 0,0 0 0,0 0 0,0-1 0,0 1 1,0-1-1,0 0 0,0 1 0,0-1 0,0-1 0,-1 1 1,1 0-1,0-1 0,0 1 0,0-1 0,0 0 0,0 0 0,0-1 1,0 1-1,1 0 0,-1-1 0,0 0 0,1 1 0,-1-1 1,1 0-1,0 0 0,-1-1 0,-2-3 0,-9-16 7,2 1 0,1-1 0,0-1 0,2 0 1,0-1-1,2 1 0,-8-44 0,9 28-12,2-1 0,1 0 0,2 0 0,6-46 1,-4 80-16,0 0 0,0-1 1,1 1-1,0 0 0,0 0 1,1 0-1,-1 0 1,2 0-1,-1 0 0,0 1 1,1 0-1,0 0 0,0 0 1,1 0-1,-1 0 0,1 1 1,5-4-1,10-6-522,0 1 0,0 1 0,29-11 1,-29 13-233,58-26-4384,-6 5-3207</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31.393"/>
    </inkml:context>
    <inkml:brush xml:id="br0">
      <inkml:brushProperty name="width" value="0.05" units="cm"/>
      <inkml:brushProperty name="height" value="0.05" units="cm"/>
      <inkml:brushProperty name="color" value="#FFFFFF"/>
    </inkml:brush>
  </inkml:definitions>
  <inkml:trace contextRef="#ctx0" brushRef="#br0">16 145 6705,'0'0'8552,"-3"-9"-8470,-9-32 49,12 39-121,0 1-1,0-1 1,-1 0-1,1 0 1,0 0 0,0 1-1,1-1 1,-1 0-1,0 0 1,1 0 0,-1 1-1,1-1 1,-1 0 0,1 1-1,0-1 1,-1 0-1,3-2 1,0 1 13,0 0-1,0 0 1,0 0 0,0 0-1,5-3 1,-1 1 24,-2 1-41,1 0 1,1 0-1,-1 1 1,0 0-1,1 0 1,0 0-1,0 1 0,0 0 1,0 0-1,0 0 1,0 1-1,0 1 0,0-1 1,1 1-1,8 1 1,-14-1-17,1 1 1,-1 0-1,0-1 0,1 1 1,-1 0-1,0 1 1,0-1-1,0 0 1,0 1-1,0-1 0,0 1 1,0-1-1,-1 1 1,1 0-1,-1 0 1,1 0-1,-1 0 0,1 0 1,-1 0-1,0 0 1,1 3-1,1 2 13,0 0-1,-1 1 0,0-1 1,0 0-1,1 15 1,-2-3 21,0-1 0,-1 1 0,-4 27 1,3-38-4,-1 0 0,0 1 1,0-1-1,-1 0 0,-1 0 1,1-1-1,-1 1 1,0-1-1,-10 14 0,6-12 12,0 0 0,0 0 0,-1-1 0,0 0 0,0-1-1,-1 0 1,-16 10 0,24-16-11,1-1 0,0 1 1,-1-1-1,1 1 0,-1-1 0,1 0 0,-1 1 0,1-1 0,-1 0 1,1 0-1,-2 0 0,0 0 50,2-14-158,2 12 80,-1-1 0,0 1 1,1-1-1,-1 1 0,1-1 0,0 1 0,-1-1 0,1 1 0,0 0 1,1 0-1,-1-1 0,2-1 0,22-24-81,-11 14-7,148-163-761,-143 158 844,0 2 0,42-31 0,-56 44 309,-8 6 586,-11 6-362,0 6-500,1 0 1,1 0-1,0 1 0,1 0 1,1 1-1,0 0 0,1 1 1,1 0-1,0 1 0,1-1 1,-5 26-1,9-27-17,1 1 1,0 0-1,2 26 1,0-27-3,0-12-3,0 0 0,0 0 1,0 0-1,1 0 0,-1-1 0,1 1 0,0 0 0,0 0 0,1 0 0,-1-1 0,1 1 0,0-1 0,0 1 0,0-1 0,0 0 0,0 1 0,1-1 0,0-1 0,-1 1 0,1 0 0,0 0 0,0-1 0,1 0 0,-1 0 1,0 0-1,1 0 0,-1 0 0,7 1 0,0 0-119,-1-1 1,1-1-1,-1 0 1,1 0-1,12-2 0,-11 1-208,34-1-2190,-6-3-1889</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31.817"/>
    </inkml:context>
    <inkml:brush xml:id="br0">
      <inkml:brushProperty name="width" value="0.05" units="cm"/>
      <inkml:brushProperty name="height" value="0.05" units="cm"/>
      <inkml:brushProperty name="color" value="#FFFFFF"/>
    </inkml:brush>
  </inkml:definitions>
  <inkml:trace contextRef="#ctx0" brushRef="#br0">1 223 1424,'0'0'12886,"19"-21"-12114,59-67-41,-71 79-426,1 1 1,-2-1-1,1 0 1,-1-1 0,8-17-1,-6 9 253,-3 6-215,1 0 288,-4 13-516,-2 7-297,-1 109 339,0-58-1687,0-1-3649,1-24-2419</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32.978"/>
    </inkml:context>
    <inkml:brush xml:id="br0">
      <inkml:brushProperty name="width" value="0.05" units="cm"/>
      <inkml:brushProperty name="height" value="0.05" units="cm"/>
      <inkml:brushProperty name="color" value="#FFFFFF"/>
    </inkml:brush>
  </inkml:definitions>
  <inkml:trace contextRef="#ctx0" brushRef="#br0">32 62 5841,'0'0'9017,"-4"20"-8966,-14 66 27,14-64-54,2 1 0,0-1 0,2 29 0,0-19 66,0-13-47,-1-13-40,1-1 0,-1 0 0,1 1-1,1-1 1,-1 0 0,1 1 0,0-1 0,0 0 0,3 8 0,-3-12-4,-1 0 0,1 0 0,0 0 0,0 0 0,-1-1 0,1 1 0,0 0 0,0 0 1,0-1-1,0 1 0,0-1 0,0 1 0,0-1 0,0 1 0,0-1 0,0 1 0,0-1 1,0 0-1,0 0 0,0 0 0,0 1 0,0-1 0,2 0 0,-1-1-5,0 1 0,0 0 1,-1 0-1,1-1 0,0 1 0,0-1 0,-1 0 0,1 1 0,0-1 1,-1 0-1,1 0 0,-1 0 0,1 0 0,1-2 0,6-6 41,-1-1-1,-1 0 1,0 0 0,0-1-1,6-15 1,24-60 68,-32 74-25,-3 7 21,1-1 0,-1 0 0,-1 1 1,1-1-1,-1 0 0,2-12 0,-3 18-100,0 0-1,0 0 1,0 0-1,0 0 1,0 0-1,0-1 1,0 1 0,0 0-1,0 0 1,0 0-1,0 0 1,0 0-1,1 0 1,-1 0-1,0 0 1,0 0 0,0 0-1,0 0 1,0 0-1,0 0 1,0 0-1,0 0 1,0 0-1,0 0 1,0 0 0,0 0-1,1 0 1,-1 0-1,0 0 1,0 0-1,0 0 1,0 0-1,0 0 1,0 0 0,0 1-1,0-1 1,0 0-1,0 0 1,0 0-1,0 0 1,0 0-1,0 0 1,0 0-1,0 0 1,0 0 0,1 0-1,-1 0 1,0 0-1,0 0 1,0 0-1,0 1 1,0-1-1,0 0 1,0 0 0,0 0-1,0 0 1,0 0-1,0 0 1,11 27-217,-7-15 176,2 1 0,0-1 1,0 0-1,11 14 0,-13-20-14,0 0 1,1-1-1,0 1 0,1-1 0,-1 0 0,1-1 1,0 1-1,0-1 0,0 0 0,0-1 1,1 0-1,0 0 0,-1 0 0,1-1 1,0 0-1,0 0 0,1 0 0,-1-1 1,0 0-1,8-1 0,-13 0 46,4 1-70,0-1 0,1-1 0,-1 1 0,11-3 1,-15 2 67,1 0 0,-1 0 0,0 0 0,0 0 0,0 0 0,0-1 0,0 1 0,0-1 0,0 1 0,0-1 0,-1 0 1,1 1-1,-1-1 0,1 0 0,-1 0 0,2-2 0,0-3 48,0 1 1,0-1-1,-1 0 0,1 0 1,-2 0-1,1 0 0,1-13 1,-2-52 860,-1 42-474,0 21-250,-1 0 0,0 1 0,0-1-1,-1 1 1,0-1 0,-1 1 0,0 0 0,0-1 0,0 2 0,-1-1 0,-1 0-1,1 1 1,-1-1 0,0 1 0,-12-11 0,16 17-169,0 0-12,1 1 1,-1-1 0,1 1 0,-1-1-1,1 1 1,-1-1 0,1 1-1,-1 0 1,1-1 0,-1 1 0,0 0-1,1 0 1,-1-1 0,0 1-1,1 0 1,-2 0 0,2 3-551,0 3 124,0 0 0,1 0-1,0 1 1,1-1 0,0 0-1,0 0 1,0 0-1,0-1 1,1 1 0,0 0-1,0-1 1,0 0 0,5 6-1,16 19-4977</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33.495"/>
    </inkml:context>
    <inkml:brush xml:id="br0">
      <inkml:brushProperty name="width" value="0.05" units="cm"/>
      <inkml:brushProperty name="height" value="0.05" units="cm"/>
      <inkml:brushProperty name="color" value="#FFFFFF"/>
    </inkml:brush>
  </inkml:definitions>
  <inkml:trace contextRef="#ctx0" brushRef="#br0">54 1 3441,'0'0'10289,"3"0"-9880,44 0 1238,-47 0-1647,1 0 0,-1 0-1,0 0 1,0 0 0,0 0 0,1 1 0,-1-1 0,0 0-1,0 0 1,0 0 0,0 0 0,1 1 0,-1-1-1,0 0 1,0 0 0,0 0 0,0 1 0,0-1-1,0 0 1,1 0 0,-1 1 0,0-1 0,0 0-1,0 0 1,0 0 0,0 1 0,0-1 0,0 0 0,0 0-1,0 1 1,0 9 12,0-7-2,0 1 8,0 10 143,-3 24 1,2-33-129,0 0 0,0-1 0,-1 1 0,1 0 0,-1-1 0,0 1 0,0-1 0,-5 6 0,0 2 37,-1-1 1,-1 0 0,0 0-1,-1-1 1,0-1 0,-15 13-1,24-22-50,1 0-1,0 0 1,0 1-1,0-1 1,0 0-1,0 0 1,0 0 0,-1 0-1,1 0 1,0 0-1,0 1 1,0-1-1,0 0 1,-1 0-1,1 0 1,0 0-1,0 0 1,0 0-1,0 0 1,-1 0 0,1 0-1,0 0 1,0 0-1,0 0 1,-1 0-1,1 0 1,0 0-1,0 0 1,0 0-1,-1 0 1,1 0-1,0 0 1,0 0-1,0 0 1,0 0 0,-1-1-1,1 1 1,0 0-1,-1-7 413,2 3-557,-1 3 120,0 1 0,0-1 0,0 1 0,0 0 1,0-1-1,0 1 0,0 0 0,0-1 1,0 1-1,1-1 0,-1 1 0,0 0 0,0-1 1,1 1-1,-1 0 0,0-1 0,0 1 0,1 0 1,-1 0-1,0-1 0,1 1 0,-1 0 1,0 0-1,1-1 0,-1 1 0,0 0 0,1 0 1,-1 0-1,0 0 0,1 0 0,-1-1 1,1 1-1,-1 0 0,0 0 0,1 0 0,-1 0 1,1 0-1,-1 0 0,0 0 0,1 1 1,-1-1-1,1 0 0,-1 0 0,0 0 0,1 0 1,-1 0-1,0 1 0,1-1 0,0 0-19,1 1 12,1 0 0,-1 0 1,1 1-1,-1-1 1,0 0-1,1 1 0,-1 0 1,0 0-1,0-1 0,0 1 1,0 0-1,2 4 0,7 5 16,6 3-52,0-1 1,2-1 0,23 13-1,-31-20-323,0-1 0,0 0 0,0 0-1,0-1 1,1 0 0,20 1 0,-29-3 287,62 4-2937,2-4-2865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34.767"/>
    </inkml:context>
    <inkml:brush xml:id="br0">
      <inkml:brushProperty name="width" value="0.05" units="cm"/>
      <inkml:brushProperty name="height" value="0.05" units="cm"/>
      <inkml:brushProperty name="color" value="#FFFFFF"/>
    </inkml:brush>
  </inkml:definitions>
  <inkml:trace contextRef="#ctx0" brushRef="#br0">1 99 3449,'0'0'11962,"7"-8"-11902,1-2-31,-4 6-8,0-1-1,0 0 1,0 1-1,0 0 1,1 0-1,0 0 1,0 1-1,0 0 1,0 0-1,6-3 1,-1 2-1,-1 1 0,1 1 0,0-1 0,0 2-1,0-1 1,0 1 0,0 1 0,0 0 0,0 0 0,12 3 0,-19-3-24,-1 1 0,1-1 0,-1 1-1,1 0 1,-1 0 0,1 0 0,-1 0 0,0 1 0,0-1 0,1 0 0,-1 1 0,0 0 0,0-1 0,-1 1 0,1 0 0,0 0 0,0 0 0,-1 0-1,1 0 1,-1 1 0,0-1 0,2 4 0,-1 0-1,0 1 0,0 0-1,-1 1 1,0-1 0,0 0-1,-1 14 1,0-17 26,-1 0 0,0-1 1,1 1-1,-2 0 0,1 0 0,0 0 0,-1 0 0,1-1 1,-1 1-1,0-1 0,0 1 0,-1-1 0,-4 5 0,-5 5 46,-24 21-1,21-22-58,-15 18-146,29-29-10,2-3-560,4-6 676,0 0 1,1 0 0,0 1 0,0 0 0,13-11 0,-4 4 28,159-148-189,-165 155 250,0 1 0,0 0 0,0 0 0,11-4 0,-19 9 222,-11 8-15,2 2-161,0-1-1,1 1 1,0 1-1,0-1 1,1 1-1,0 0 1,0 1-1,2-1 1,-1 1 0,1 0-1,1 1 1,0-1-1,0 0 1,1 1-1,1 0 1,-1 15-1,2-11-63,0-8-19,0 1 1,0-1 0,2 9-1,-2-14-17,1-1 0,0 1-1,-1-1 1,1 1 0,0-1-1,0 0 1,1 1 0,-1-1 0,0 0-1,1 0 1,-1 0 0,1 0-1,0 0 1,2 2 0,0-1-2,1 0 0,-1 0 0,1 0 0,0 0 0,0-1 0,0 0 1,0 0-1,0 0 0,0-1 0,11 2 0,3-1-241,36-2 0,-47 0 122,11-1-810,-1 0 0,1-2 1,-1 0-1,1-1 0,21-7 1,13-11-6385</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35.332"/>
    </inkml:context>
    <inkml:brush xml:id="br0">
      <inkml:brushProperty name="width" value="0.05" units="cm"/>
      <inkml:brushProperty name="height" value="0.05" units="cm"/>
      <inkml:brushProperty name="color" value="#FFFFFF"/>
    </inkml:brush>
  </inkml:definitions>
  <inkml:trace contextRef="#ctx0" brushRef="#br0">28 60 7986,'0'0'10022,"15"-10"-9690,50-28-68,-61 36-232,0 0-1,1 0 1,0 0 0,6-2-1,6 4-8,-7 1-69,-9-1 44,0 0-1,0 1 1,0-1 0,-1 0 0,1 1 0,0-1 0,0 1 0,0-1 0,-1 1-1,1-1 1,0 1 0,-1-1 0,1 1 0,0 0 0,-1-1 0,1 1 0,-1 0 0,1 0-1,-1-1 1,1 1 0,-1 0 0,0 0 0,1 0 0,-1 0 0,0 0 0,0-1-1,0 1 1,1 0 0,-1 0 0,0 2 0,1 5 49,-1 1 1,0 11-1,0-14 21,0 8 168,-3 24-1,3-33-199,-2 0-1,1 1 1,-1-1-1,0 0 0,0 0 1,0-1-1,-5 9 1,-5 4 6,0-2 0,-1 1 1,-1-2-1,0 1 1,-24 17-1,36-30-65,0 0 1,-1-1-1,1 1 0,0-1 0,-1 1 0,1-1 1,-1 0-1,0 0 0,1 0 0,-1 0 0,0 0 1,0-1-1,0 1 0,1-1 0,-1 0 0,0 0 0,0 0 1,-3 0-1,5 0 14,1-1 0,-1 1-1,1-1 1,0 1 0,0 0 0,-1-1 0,1 1 0,0-1-1,-1 1 1,1-1 0,0 1 0,0-1 0,0 1 0,0-1-1,-1 1 1,1-1 0,0 1 0,0-1 0,0 1 0,0-1 0,0 0-1,0 1 1,1-1 0,-1 1 0,0-2 0,0-1-41,0 2 38,0-4-45,0 1-1,0-1 1,1 0-1,1-5 1,-2 8 44,1 0 0,0 0 0,0 0 0,0 0 0,0 0 0,0 0 1,0 0-1,1 1 0,-1-1 0,1 0 0,2-2 0,0 0-21,0 0 0,0 1 0,0-1-1,1 1 1,-1 0 0,1 0 0,0 1-1,0-1 1,0 1 0,0 0-1,0 0 1,1 1 0,-1 0 0,1 0-1,7-1 1,-12 2 14,0 0-1,0 1 1,1-1 0,-1 0-1,0 1 1,0-1-1,0 0 1,1 1 0,-1 0-1,0-1 1,0 1 0,0 0-1,0-1 1,0 1-1,0 0 1,0 0 0,-1 0-1,1 0 1,0 0-1,0 0 1,-1 0 0,1 0-1,0 0 1,0 2-1,2 4-7,-1 0-1,1 0 0,0 9 0,0-6 10,7 30-7,-4-9-23,3-1 0,15 40-1,-21-63 47,0 0 0,1 0-1,0 0 1,0 0-1,1-1 1,-1 0-1,1 0 1,1 0-1,-1 0 1,1-1-1,0 0 1,0 0 0,1 0-1,10 5 1,-11-8-19,-1 1 0,1-1 0,0-1 1,0 1-1,0-1 0,0 0 0,0-1 1,1 1-1,-1-1 0,0 0 0,0-1 1,0 0-1,0 1 0,9-4 0,-5 1-272,-1 0 0,0-1 0,0 0 0,0-1 0,-1 0 0,0 0 0,0-1 0,9-7 0,25-27-3927</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14.823"/>
    </inkml:context>
    <inkml:brush xml:id="br0">
      <inkml:brushProperty name="width" value="0.05" units="cm"/>
      <inkml:brushProperty name="height" value="0.05" units="cm"/>
      <inkml:brushProperty name="color" value="#FFFFFF"/>
    </inkml:brush>
  </inkml:definitions>
  <inkml:trace contextRef="#ctx0" brushRef="#br0">380 0 11522,'0'0'9214,"-13"1"-8405,1 0-662,-1 1 0,-16 4 0,26-5-126,1 0 1,-1 0-1,1 0 1,0 0-1,0 0 0,-1 1 1,1-1-1,0 1 1,0 0-1,0 0 1,1 0-1,-4 3 0,2 0 30,-1 1 0,1 0-1,-3 8 1,1-5 15,-7 21 34,1 0-1,1 0 1,2 1 0,-5 32 0,-11 129-15,5 210-6,11-170-66,7-213-6,-1 0 0,-1-1 0,-6 25 0,7-37 4,1 0 0,-2 0 0,1 0 0,-1 0 1,0-1-1,0 1 0,0-1 0,-1 0 0,1 1 0,-1-2 1,-1 1-1,1-1 0,-7 6 0,8-8-8,0 0 0,-1-1 1,1 1-1,-1 0 0,1-1 0,-1 0 1,1 0-1,-1 0 0,0 0 0,0-1 0,0 1 1,1-1-1,-1 0 0,0 0 0,0-1 0,-6 0 1,8 0-56,1 1 1,0-1-1,0 1 1,0-1-1,0 1 0,0-1 1,0 0-1,0 1 1,0-1-1,0 0 1,0 0-1,0 0 1,1 0-1,-1 0 1,0 0-1,1 0 1,-1 0-1,0 0 0,1 0 1,0 0-1,-1 0 1,1-1-1,-1 1 1,1 0-1,0-2 1,-1-4-910,1 1 1,-1-1 0,2-10 0,0 5-1550,0-17-6213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15.215"/>
    </inkml:context>
    <inkml:brush xml:id="br0">
      <inkml:brushProperty name="width" value="0.05" units="cm"/>
      <inkml:brushProperty name="height" value="0.05" units="cm"/>
      <inkml:brushProperty name="color" value="#FFFFFF"/>
    </inkml:brush>
  </inkml:definitions>
  <inkml:trace contextRef="#ctx0" brushRef="#br0">0 7 5449,'0'0'17244,"38"5"-17348,-15-5 96,4 0 8,1-1 8,2-3-8,10 0-1849,-6 1-3368,-7 3-2216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15.576"/>
    </inkml:context>
    <inkml:brush xml:id="br0">
      <inkml:brushProperty name="width" value="0.05" units="cm"/>
      <inkml:brushProperty name="height" value="0.05" units="cm"/>
      <inkml:brushProperty name="color" value="#FFFFFF"/>
    </inkml:brush>
  </inkml:definitions>
  <inkml:trace contextRef="#ctx0" brushRef="#br0">11 0 9402,'0'0'7394,"-11"68"-4978,11-33-1352,0 0-752,0-2-160,0-5-152,0-5-32,6-11-576,0-7-1904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15.921"/>
    </inkml:context>
    <inkml:brush xml:id="br0">
      <inkml:brushProperty name="width" value="0.05" units="cm"/>
      <inkml:brushProperty name="height" value="0.05" units="cm"/>
      <inkml:brushProperty name="color" value="#FFFFFF"/>
    </inkml:brush>
  </inkml:definitions>
  <inkml:trace contextRef="#ctx0" brushRef="#br0">31 1 9482,'0'0'7482,"-27"97"-6682,24-54-456,3 4-240,0 1-104,0 3-72,4 13-1168,5-12-3361,-1-9-5169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1.290"/>
    </inkml:context>
    <inkml:brush xml:id="br0">
      <inkml:brushProperty name="width" value="0.1" units="cm"/>
      <inkml:brushProperty name="height" value="0.1" units="cm"/>
      <inkml:brushProperty name="color" value="#FFFFFF"/>
    </inkml:brush>
  </inkml:definitions>
  <inkml:trace contextRef="#ctx0" brushRef="#br0">302 0 8834,'0'0'9582,"-32"31"-8330,-100 105-286,123-125-850,0-1 0,1 1 0,0 0 0,0 1 0,2 0 0,-1 0 0,2 1 0,-1-1 0,2 1 0,-4 17 0,1-5 53,-8 29 102,4 0-1,1 1 1,-1 62-1,5 167 41,7-202-307,-1-72-22,0 1 1,1 0-1,0 0 1,1-1-1,0 1 1,0-1-1,7 17 1,-7-22-118,1-1-1,-1 1 1,1-1 0,0 0-1,0 0 1,1 0 0,-1 0 0,1 0-1,0-1 1,0 1 0,0-1-1,0 0 1,0 0 0,1-1-1,0 1 1,-1-1 0,10 3-1,-2-2-976,0-1 0,1 0 0,-1-1 0,1 0 0,13-1 0,14 0-5026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16.848"/>
    </inkml:context>
    <inkml:brush xml:id="br0">
      <inkml:brushProperty name="width" value="0.05" units="cm"/>
      <inkml:brushProperty name="height" value="0.05" units="cm"/>
      <inkml:brushProperty name="color" value="#FFFFFF"/>
    </inkml:brush>
  </inkml:definitions>
  <inkml:trace contextRef="#ctx0" brushRef="#br0">0 369 7009,'0'0'6915,"18"-5"-6856,-6 2-34,-1 1 28,0-1 1,0-1-1,0 0 1,0-1-1,-1 0 1,0 0-1,0-1 1,0 0 0,17-15-1,-2-4 222,-1 0-1,30-42 0,-42 49-188,0 1 0,-2-2 0,0 1 0,-1-1 0,9-30 0,-17 44 44,1-1 1,-1 0-1,0 0 0,-1 0 0,0-8 1,-7 20 594,-4 11-708,1 1-1,1 0 1,0 0-1,1 1 1,1 0 0,-8 36-1,4-3 17,-5 75-1,8 138-37,17 1-40,-9-253 61,2 20-49,-4 53 0,2-83 24,-1 1 0,0-1-1,0 1 1,0-1 0,0 0-1,0 1 1,-1-1 0,-3 5-1,5-8 10,0 1-1,-1 0 0,1-1 1,-1 1-1,1 0 1,-1-1-1,0 1 0,1-1 1,-1 1-1,0 0 1,1-1-1,-1 0 0,0 1 1,1-1-1,-1 1 1,0-1-1,0 0 0,0 0 1,1 1-1,-1-1 1,0 0-1,0 0 0,0 0 1,0 0-1,1 0 1,-1 0-1,0 0 0,0 0 1,0 0-1,0-1 1,1 1-1,-1 0 0,0 0 1,0-1-1,1 1 1,-1-1-1,0 1 0,0-1 1,1 1-1,-1-1 1,0 1-1,1-1 0,-2 0 1,0-2 13,0 1 1,0-1-1,0 1 1,1-1-1,-1 0 1,0 0-1,1 0 1,-1-3-1,-9-29 94,5 12-105,2-1 0,0 0 1,2 0-1,1 1 0,0-1 0,5-34 1,-3 51-5,1 0 0,-1 0 0,1 0 0,1 0 0,-1 1 0,1-1 0,0 1 0,1 0 0,-1 0 0,9-10 1,0 2-573,0 2 1,26-22 0,3 1-3976,-2 3-2820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17.271"/>
    </inkml:context>
    <inkml:brush xml:id="br0">
      <inkml:brushProperty name="width" value="0.05" units="cm"/>
      <inkml:brushProperty name="height" value="0.05" units="cm"/>
      <inkml:brushProperty name="color" value="#FFFFFF"/>
    </inkml:brush>
  </inkml:definitions>
  <inkml:trace contextRef="#ctx0" brushRef="#br0">63 1 6889,'0'0'9939,"-46"81"-9291,39-37-152,1 6-144,3 5-32,3 1-72,0-3-104,0-2-144,9-5 0,3-9-296,8-1-1352,-3-10-1177,-1-8-2608</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17.758"/>
    </inkml:context>
    <inkml:brush xml:id="br0">
      <inkml:brushProperty name="width" value="0.05" units="cm"/>
      <inkml:brushProperty name="height" value="0.05" units="cm"/>
      <inkml:brushProperty name="color" value="#FFFFFF"/>
    </inkml:brush>
  </inkml:definitions>
  <inkml:trace contextRef="#ctx0" brushRef="#br0">0 181 4417,'0'0'7856,"1"-3"-7194,3-12-92,0 0-1,2 0 1,7-16 0,9-25 117,-8 14 384,-14 42-1062,0 0 0,0 0 1,0-1-1,0 1 0,0 0 1,0 0-1,0 0 0,0 0 1,0-1-1,0 1 0,0 0 1,0 0-1,1 0 0,-1 0 1,0 0-1,0-1 0,0 1 1,0 0-1,0 0 0,0 0 1,1 0-1,-1 0 0,0 0 1,0 0-1,0 0 0,0 0 1,0-1-1,1 1 0,-1 0 1,0 0-1,0 0 0,0 0 1,0 0-1,1 0 0,-1 0 1,0 0-1,0 0 0,0 0 1,0 0-1,1 0 0,-1 0 1,0 0-1,0 0 0,0 1 1,0-1-1,0 0 0,1 0 1,-1 0-1,0 0 1,0 0-1,6 8-137,2 8 141,-1 1 1,0 0 0,-1 0 0,-1 0-1,-1 1 1,-1 0 0,0 0 0,-1 0-1,-1 20 1,-1-38 24,0 1 0,0-1 0,0 1 0,0-1 0,0 1 0,-1-1 0,1 1 0,0-1 0,0 1 0,0-1 0,-1 0 0,1 1 0,0-1 0,0 1 0,-1-1 0,1 0-1,-1 1 1,1-1 0,0 1 0,-1-1 0,1 0 0,-1 0 0,1 1 0,0-1 0,-1 0 0,1 0 0,-1 1 0,1-1 0,-1 0 0,1 0 0,-1 0 0,1 0 0,-1 0 0,1 0 0,-1 0 0,1 0 0,-1 0 0,1 0 0,-1 0 0,1 0 0,-2 0 0,0-1 20,0 1 1,-1-1-1,1 1 1,-1-1-1,1 0 1,0 0 0,-5-2-1,3 0-369,0-1-1,0 0 1,0 0 0,0-1-1,1 1 1,-1-1-1,1 1 1,0-1 0,1 0-1,-1 0 1,-1-6-1,-4-10-4941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18.103"/>
    </inkml:context>
    <inkml:brush xml:id="br0">
      <inkml:brushProperty name="width" value="0.05" units="cm"/>
      <inkml:brushProperty name="height" value="0.05" units="cm"/>
      <inkml:brushProperty name="color" value="#FFFFFF"/>
    </inkml:brush>
  </inkml:definitions>
  <inkml:trace contextRef="#ctx0" brushRef="#br0">0 0 11282,'0'0'8282,"47"71"-6673,-25-28-393,3 20-168,-1 22-448,-9 20-272,-6-6-216,-9-21-112,0-23 0,-6-19-472,-5-1-224,-1-1-1064,3-9-2585,3-16-2033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18.605"/>
    </inkml:context>
    <inkml:brush xml:id="br0">
      <inkml:brushProperty name="width" value="0.05" units="cm"/>
      <inkml:brushProperty name="height" value="0.05" units="cm"/>
      <inkml:brushProperty name="color" value="#FFFFFF"/>
    </inkml:brush>
  </inkml:definitions>
  <inkml:trace contextRef="#ctx0" brushRef="#br0">181 239 9130,'0'0'11988,"-12"-2"-11452,-3-1-357,-21-1-1,34 4-168,-1 0 1,1 0-1,0 0 0,0 1 0,-1-1 0,1 1 0,0-1 0,0 1 0,0 0 0,0 0 0,-1 0 0,1 0 1,1 0-1,-1 1 0,0-1 0,0 1 0,0-1 0,1 1 0,-1 0 0,-2 3 0,-1 0-7,-2 3-12,0 1 0,0 0-1,1 0 1,1 0 0,-1 1 0,1 0-1,1 0 1,0 0 0,0 0 0,1 1-1,0-1 1,1 1 0,1 0 0,-1 0-1,1 19 1,1-22-6,0-5-39,0 0 0,0 0 0,0 0 0,0 0 0,0 0 0,2 3 0,-2-5 30,0 0 0,0-1 0,1 1 0,-1-1 1,0 1-1,1-1 0,-1 1 0,1-1 0,-1 1 0,0-1 1,1 1-1,-1-1 0,1 1 0,-1-1 0,1 0 1,0 1-1,-1-1 0,1 0 0,-1 0 0,1 1 1,-1-1-1,1 0 0,0 0 0,-1 0 0,1 0 0,0 0 1,-1 0-1,1 0 0,0 0 0,-1 0 0,1 0 1,-1 0-1,1 0 0,0-1 0,1 1 1,0-1 0,0 1 0,-1-1 0,1 0 0,0 1-1,0-1 1,-1 0 0,1 0 0,-1-1 0,1 1 0,-1 0 0,0 0 0,1-1-1,-1 1 1,1-2 0,17-28 95,-13 21-78,9-19 34,-1 0-1,-1-1 1,-2 0 0,12-50 0,-15 39 89,-1-1 0,-2 0 0,-1-53 0,2 276-339,-9 86-639,3-262 303,-1 0 0,2 0 0,-1 0 0,0 0 0,1 0 0,0 0 0,0 0 0,0 0 0,1-1 0,0 1 0,2 6 0,11 5-6088</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19.138"/>
    </inkml:context>
    <inkml:brush xml:id="br0">
      <inkml:brushProperty name="width" value="0.05" units="cm"/>
      <inkml:brushProperty name="height" value="0.05" units="cm"/>
      <inkml:brushProperty name="color" value="#FFFFFF"/>
    </inkml:brush>
  </inkml:definitions>
  <inkml:trace contextRef="#ctx0" brushRef="#br0">1 246 7570,'0'0'8023,"7"-4"-6999,-2 2-864,-1 0-49,0 0 0,0-1 0,0 1 0,-1-1 0,1 0 0,0 1 0,-1-2 0,0 1 0,0 0 0,0-1 0,4-5 0,1-6 164,0 1-1,-1-2 1,-1 1-1,0-1 1,-1 0-1,-1 0 1,-1-1-1,0 1 1,-1-1-1,0-24 1,-2 40-89,0 3-360,2 14 37,-1 0 0,8 29 1,-1-7 169,19 109-235,-25-125 407,-12-22 1678,6 0-1745,0 0-1,1 0 1,-1-1-1,1 0 1,-1 0-1,-2-1 1,4 2-155,1-1 1,0 1-1,-1-1 1,1 1-1,0-1 0,0 0 1,0 0-1,0 1 1,0-1-1,0 0 0,0 0 1,0 0-1,0 0 1,0 0-1,0-1 0,1 1 1,-1 0-1,0 0 1,0-2-1,0-1-680,1-1-1,-1 0 1,1 1-1,0-6 1,1 1-1996,-1-9-5958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19.702"/>
    </inkml:context>
    <inkml:brush xml:id="br0">
      <inkml:brushProperty name="width" value="0.05" units="cm"/>
      <inkml:brushProperty name="height" value="0.05" units="cm"/>
      <inkml:brushProperty name="color" value="#FFFFFF"/>
    </inkml:brush>
  </inkml:definitions>
  <inkml:trace contextRef="#ctx0" brushRef="#br0">1 41 7098,'0'0'10786,"14"-7"-10437,46-21-149,-58 27-174,1 0 0,0 0-1,0 0 1,-1 1 0,1-1-1,0 1 1,0 0 0,0 0-1,0 0 1,-1 0 0,1 0-1,0 0 1,0 1 0,0 0-1,0-1 1,-1 1-1,1 0 1,0 0 0,-1 1-1,1-1 1,-1 0 0,1 1-1,3 2 1,-1 1 222,0 1 1,0-1-1,0 1 0,-1 0 1,0 0-1,6 12 0,-1-2 260,-5-7-340,0-1 0,0 0 0,9 10 1,-12-16-166,1 0 0,0 0 1,0 0-1,0 0 1,1 0-1,-1-1 0,0 1 1,1-1-1,-1 1 1,1-1-1,-1 0 0,1 0 1,-1 0-1,1 0 1,4 0-1,-2 0-36,1-1 1,0 1-1,-1-1 0,1 0 0,0-1 1,-1 1-1,1-1 0,-1 0 0,1-1 1,10-3-1,-7 0-831,1 0 1,-1-1-1,0 0 0,14-12 1,3-6-6015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20.110"/>
    </inkml:context>
    <inkml:brush xml:id="br0">
      <inkml:brushProperty name="width" value="0.05" units="cm"/>
      <inkml:brushProperty name="height" value="0.05" units="cm"/>
      <inkml:brushProperty name="color" value="#FFFFFF"/>
    </inkml:brush>
  </inkml:definitions>
  <inkml:trace contextRef="#ctx0" brushRef="#br0">1 55 11106,'0'0'10581,"15"-8"-10275,48-23-122,-60 30-167,1-1-1,-1 1 1,0 0 0,1 0 0,-1 0 0,1 1 0,-1-1-1,1 1 1,0-1 0,-1 1 0,5 1 0,3-1 49,-7 1-11,0-1-1,0 0 1,-1 1 0,1 0 0,0 0 0,0 0 0,-1 0 0,1 1-1,5 2 1,2 3 231,16 12 0,-22-14-251,1-1 1,-1 0-1,1 0 1,0 0-1,0-1 1,1 0 0,-1 0-1,1 0 1,0-1-1,9 2 1,-11-3-80,0 0 0,0-1-1,0 0 1,0 1 0,0-2 0,0 1 0,0-1 0,0 0 0,0 0 0,0 0 0,0 0 0,-1-1-1,8-3 1,-4-1-715,0 0-1,9-10 0,4-6-3618,-1-3-4493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26.357"/>
    </inkml:context>
    <inkml:brush xml:id="br0">
      <inkml:brushProperty name="width" value="0.05" units="cm"/>
      <inkml:brushProperty name="height" value="0.05" units="cm"/>
      <inkml:brushProperty name="color" value="#FFFFFF"/>
    </inkml:brush>
  </inkml:definitions>
  <inkml:trace contextRef="#ctx0" brushRef="#br0">99 0 9130,'0'0'10657,"-4"1"-9921,2 0-706,0 0 0,0 0 0,0 0 0,1 0 0,-1 0 1,0 0-1,1 0 0,-1 0 0,0 1 0,1-1 0,-1 0 0,1 1 0,-2 2 0,-2 4 16,1-1 0,-6 13 0,1-1-3,1 1 1,1 1-1,0-1 0,2 1 1,0 0-1,1 0 0,-1 37 1,5-50-51,0-3-3,-1 0 0,2-1 1,-1 1-1,0 0 0,1-1 0,2 7 0,-3-10-1,1 0-1,-1 1 1,1-1 0,0 0-1,0 0 1,-1 0-1,1 0 1,0 0-1,0 0 1,0 0-1,0 0 1,0-1-1,0 1 1,0 0-1,0 0 1,1-1 0,-1 1-1,0-1 1,0 1-1,1-1 1,-1 0-1,0 1 1,0-1-1,1 0 1,-1 0-1,0 0 1,2 0-1,0 0 3,-1 0 0,1-1-1,-1 1 1,1-1 0,-1 0-1,1 1 1,-1-1 0,1 0-1,-1-1 1,0 1 0,0 0-1,1-1 1,-1 1 0,0-1-1,0 0 1,0 1 0,2-5-1,5-4 48,-1 0 0,8-14 1,-9 13-48,3-5 36,-8 11-5,1 0 0,-1 1 1,7-7-1,-9 11-27,0 0-1,0 0 1,1-1 0,-1 1 0,0 0 0,0 0 0,1 0-1,-1 0 1,0 0 0,0-1 0,1 1 0,-1 0 0,0 0-1,0 0 1,1 0 0,-1 0 0,0 0 0,1 0 0,-1 0-1,0 0 1,0 0 0,1 0 0,-1 0 0,0 0 0,0 0-1,1 1 1,-1-1 0,0 0 0,1 0 0,-1 0 0,0 0-1,0 0 1,0 1 0,1-1 0,-1 0 0,0 0-1,0 0 1,0 1 0,1-1 0,-1 0 0,0 0 0,0 1-1,0-1 1,0 0 0,0 0 0,1 1 0,6 14-40,-5-11 45,1 2-26,0-1 1,0 1-1,1-1 1,0 0-1,0 0 0,6 7 1,-8-11-19,-1 1 1,1-1-1,0 0 0,0 0 1,0 1-1,-1-1 0,1 0 1,0 0-1,1-1 0,-1 1 1,0 0-1,0-1 0,0 1 1,0-1-1,0 0 0,1 0 1,-1 0-1,0 0 0,0 0 1,0 0-1,1 0 1,2-1-1,-4 0 33,1 0 0,-1 0 0,1 0 0,-1 0 0,0 0 0,0 0 0,0 0 0,1 0 0,-1 0 1,0-1-1,0 1 0,-1 0 0,1-1 0,0 1 0,0-1 0,-1 1 0,1-1 0,0-2 0,7-30 65,-6 11 14,-1-37 0,-1 37-117,4-34 0,-4 53-181,1 0 1,0 1-1,0-1 0,0 1 1,2-5-1,-3 8 88,1-1 0,-1 1 0,0-1 0,0 1 1,0 0-1,1-1 0,-1 1 0,0-1 0,0 1 0,1 0 0,-1-1 0,0 1 0,1 0 0,-1 0 1,0-1-1,1 1 0,-1 0 0,1 0 0,-1-1 0,0 1 0,1 0 0,-1 0 0,1 0 1,-1 0-1,1 0 0,-1 0 0,1 0 0,-1 0 0,0-1 0,1 2 0,-1-1 0,1 0 1,-1 0-1,1 0 0,-1 0 0,1 0 0,-1 0 0,0 0 0,1 1 0,-1-1 0,1 0 0,-1 0 1,0 0-1,1 1 0,-1-1 0,0 0 0,1 1 0,-1-1 0,0 0 0,1 1 0,-1-1 1,0 0-1,0 1 0,1 0 0,5 11-4542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26.718"/>
    </inkml:context>
    <inkml:brush xml:id="br0">
      <inkml:brushProperty name="width" value="0.05" units="cm"/>
      <inkml:brushProperty name="height" value="0.05" units="cm"/>
      <inkml:brushProperty name="color" value="#FFFFFF"/>
    </inkml:brush>
  </inkml:definitions>
  <inkml:trace contextRef="#ctx0" brushRef="#br0">1 151 3169,'0'0'14836,"4"-7"-14601,104-129 606,-108 136-841,8-8 351,-7 18-57,-1-7-318,-5 79 794,0-19-2077,5-21-4522,1-31-1250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1.887"/>
    </inkml:context>
    <inkml:brush xml:id="br0">
      <inkml:brushProperty name="width" value="0.1" units="cm"/>
      <inkml:brushProperty name="height" value="0.1" units="cm"/>
      <inkml:brushProperty name="color" value="#FFFFFF"/>
    </inkml:brush>
  </inkml:definitions>
  <inkml:trace contextRef="#ctx0" brushRef="#br0">161 91 6753,'0'0'12990,"0"-14"-12266,0-61 432,-30 74-296,26 1-832,-1 2 0,1-1-1,0 0 1,0 1 0,0 0-1,0 0 1,0 0 0,0 0-1,1 1 1,-1-1 0,1 1-1,0 0 1,-1 0 0,1 0-1,1 1 1,-5 5 0,3-4-3,0 0 1,0 0 0,1 0 0,0 0-1,0 1 1,1-1 0,-1 1-1,1 0 1,0 0 0,1 0 0,-2 9-1,3-12-24,0 1-1,0 0 0,1-1 1,0 1-1,0-1 0,0 1 1,0-1-1,0 0 0,0 1 1,1-1-1,0 0 0,0 0 1,0 0-1,0 0 1,0 0-1,0 0 0,1-1 1,-1 1-1,6 3 0,4 2 1,0 0-1,1-1 1,24 10-1,-25-12 12,0 1 0,0 0 0,0 1 1,11 8-1,-16-8 47,0-1 0,0 1 0,-1 1 0,1-1 0,-2 1 1,1 0-1,-1 0 0,8 17 0,-12-22-5,0-1 0,0 1-1,0 0 1,0 0 0,0 0 0,-1 0-1,1 0 1,-1 0 0,0 0 0,0 0-1,0 0 1,0 1 0,-1-1 0,1 0-1,-1 0 1,1 0 0,-1-1 0,0 1-1,0 0 1,-1 0 0,1 0 0,-1-1-1,1 1 1,-1 0 0,0-1 0,0 0-1,0 1 1,0-1 0,0 0 0,0 0-1,-3 2 1,-13 8 89,0-1-1,0 0 1,-1-2-1,0 0 1,-1-1 0,0-1-1,0 0 1,-1-2-1,0-1 1,-23 3-1,44-7-164,-1 0-1,1 0 0,-1 0 0,1 0 0,0 0 0,-1 0 0,1-1 0,-1 1 0,1 0 0,-1 0 0,1 0 0,-1 0 1,1-1-1,0 1 0,-1 0 0,1 0 0,-1-1 0,1 1 0,0 0 0,-1-1 0,1 1 0,0-1 0,-1 1 0,1 0 1,0-1-1,0 1 0,-1-1 0,1 1 0,0 0 0,0-1 0,0 1 0,0-1 0,0 1 0,0-1 0,0 1 0,-1-1 1,1 1-1,0-1 0,1 1 0,-1-1 0,0 1 0,0-1 0,0 1 0,0-1 0,0 1 0,0-1 0,1 1 0,-1-1 0,12-23-1503,15-1-1822,3 1-2652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27.722"/>
    </inkml:context>
    <inkml:brush xml:id="br0">
      <inkml:brushProperty name="width" value="0.05" units="cm"/>
      <inkml:brushProperty name="height" value="0.05" units="cm"/>
      <inkml:brushProperty name="color" value="#FFFFFF"/>
    </inkml:brush>
  </inkml:definitions>
  <inkml:trace contextRef="#ctx0" brushRef="#br0">1 404 4033,'0'0'10134,"7"-3"-9733,-1 1-244,0-1-1,1-1 0,-1 1 0,-1-1 0,1 0 1,0-1-1,-1 1 0,7-8 0,1-3-13,-1-2 0,0 1 0,-1-2 0,0 1-1,-2-1 1,0-1 0,-1 0 0,-1 0 0,-1-1 0,0 0 0,-2 0 0,0 0-1,-1 0 1,0-36 0,-3 10 644,0 46-785,0 0 0,0 1 0,0-1 0,0 0-1,0 0 1,0 0 0,0 0 0,0 0 0,0 0 0,0 0 0,0 0 0,0 0 0,0 0-1,0 0 1,0 1 0,0-1 0,0 0 0,0 0 0,0 0 0,0 0 0,0 0 0,0 0-1,0 0 1,0 0 0,0 0 0,0 0 0,0 0 0,0 0 0,0 1 0,0-1 0,0 0-1,0 0 1,-1 0 0,1 0 0,0 0 0,0 0 0,0 0 0,0 0 0,0 0 0,0 0-1,0 0 1,0 0 0,0 0 0,0 0 0,0 0 0,0 0 0,-1 0 0,1 0-1,0 0 1,0 0 0,0 0 0,0 0 0,0 0 0,0 0 0,0 0 0,0 0 0,0 0-1,0 0 1,0 0 0,-1 0 0,1 0 0,0 0 0,0 0 0,0 0 0,0 0 0,0 0-1,0 0 1,0 0 0,0-1 0,-4 21-25,0 0-1,2 1 1,-1 39-1,3-44 14,-1 343 25,2-195-21,-2-137 9,0-1-1,-7 35 1,5-47-65,0 0 0,-1 0 0,-1 0-1,0-1 1,-12 21 0,16-31 70,-1 0-1,-1 0 1,1 0 0,0-1-1,-1 1 1,1 0 0,-1-1 0,-3 3-1,5-5-1,0 1 0,1-1 0,-1 1 0,0-1-1,0 1 1,0-1 0,1 0 0,-1 1 0,0-1 0,0 0-1,0 0 1,0 1 0,0-1 0,0 0 0,0 0 0,0 0 0,0 0-1,0 0 1,1-1 0,-1 1 0,0 0 0,0 0 0,0-1-1,0 1 1,0 0 0,0-1 0,1 1 0,-1-1 0,0 1-1,0-1 1,1 1 0,-1-1 0,0 0 0,1 1 0,-1-1 0,-1-1-1,-1-4-17,-1 0 0,1 0 0,0 0 0,1 0 0,-1 0 0,1 0 0,1-1 0,-1 1 0,0-8 0,-1-7-44,1-33 0,2 39 27,1 1 0,0 0 0,1 0-1,0 0 1,6-16 0,-5 20-120,1 1 1,0 0-1,0 0 0,1 1 0,0-1 1,1 1-1,0 0 0,11-12 1,51-41-4673,-37 38-88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29.135"/>
    </inkml:context>
    <inkml:brush xml:id="br0">
      <inkml:brushProperty name="width" value="0.05" units="cm"/>
      <inkml:brushProperty name="height" value="0.05" units="cm"/>
      <inkml:brushProperty name="color" value="#FFFFFF"/>
    </inkml:brush>
  </inkml:definitions>
  <inkml:trace contextRef="#ctx0" brushRef="#br0">176 1 8618,'0'0'9519,"-15"13"-8975,-47 47-66,57-55-407,1 0 0,-1 1 0,1-1 0,1 1 0,-1 0 0,1 0 0,0 1 0,0-1 0,1 1 0,-2 9 0,-1-2 80,-9 39-57,1 1 0,3 0 0,2 0 1,-1 105-1,9-154-483,0-1 1,1 1-1,-1 0 1,1 0-1,0 0 0,0 0 1,1 0-1,-1-1 1,5 10-1,-2-9-1079,-1 1-1,1-1 1,9 10-1,4 1-4948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29.685"/>
    </inkml:context>
    <inkml:brush xml:id="br0">
      <inkml:brushProperty name="width" value="0.05" units="cm"/>
      <inkml:brushProperty name="height" value="0.05" units="cm"/>
      <inkml:brushProperty name="color" value="#FFFFFF"/>
    </inkml:brush>
  </inkml:definitions>
  <inkml:trace contextRef="#ctx0" brushRef="#br0">0 32 5265,'0'0'10369,"12"-7"-10180,1 0-143,23-9-1,-35 16-37,-1-1 0,1 1 0,0 0 1,-1 0-1,1 0 0,0 0 0,-1 0 0,1 0 0,0 0 0,0 0 1,-1 0-1,1 0 0,0 0 0,-1 0 0,1 0 0,0 0 0,-1 1 1,1-1-1,-1 0 0,1 0 0,0 1 0,-1-1 0,1 0 0,-1 1 0,1-1 1,-1 1-1,1-1 0,-1 1 0,2 0 0,-1 1 27,-1 0 0,1 0 0,0 0 0,0 0 0,-1-1 0,1 1-1,-1 3 1,1-2 34,2 13 159,-2-1 0,0 1 0,0-1 0,-4 24 0,3-35-190,0 0-1,-1-1 0,0 1 1,0 0-1,0-1 0,-1 1 0,1 0 1,-3 4-1,-8 17 150,13-43-595,4 6 378,-1 0 0,2 1 0,-1 0 0,1 0-1,9-11 1,4-10-50,10-22 49,-25 49 209,-3 9 206,-3 11-123,-7 12-96,5-13-145,-1-1 1,2 1-1,0 1 1,0-1-1,2 0 0,-1 1 1,2 15-1,1-27-322,-1 0-1,1 0 1,0 0 0,0 0 0,1 0-1,-1-1 1,1 1 0,-1 0-1,1-1 1,0 1 0,0-1 0,0 1-1,0-1 1,0 0 0,1 0-1,-1 0 1,5 3 0,8 6-4683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0.046"/>
    </inkml:context>
    <inkml:brush xml:id="br0">
      <inkml:brushProperty name="width" value="0.05" units="cm"/>
      <inkml:brushProperty name="height" value="0.05" units="cm"/>
      <inkml:brushProperty name="color" value="#FFFFFF"/>
    </inkml:brush>
  </inkml:definitions>
  <inkml:trace contextRef="#ctx0" brushRef="#br0">1 1 5617,'0'0'7866,"1"74"-7258,-1-56-312,0-3-184,0-3-112,0-8-344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0.407"/>
    </inkml:context>
    <inkml:brush xml:id="br0">
      <inkml:brushProperty name="width" value="0.05" units="cm"/>
      <inkml:brushProperty name="height" value="0.05" units="cm"/>
      <inkml:brushProperty name="color" value="#FFFFFF"/>
    </inkml:brush>
  </inkml:definitions>
  <inkml:trace contextRef="#ctx0" brushRef="#br0">0 1 4049,'0'0'15631,"10"11"-14512,1-1-861,-4-3-107,0 0-1,-1 0 0,0 1 0,0-1 1,-1 1-1,0 1 0,0-1 1,7 18-1,-6-5 46,0 0-1,-2 0 0,0 1 1,1 35-1,-6 90 79,0-122-247,-1 5-34,0 1 0,-3-1 0,-7 29 0,5-33-3505,-19 43 1,14-44-2692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0.752"/>
    </inkml:context>
    <inkml:brush xml:id="br0">
      <inkml:brushProperty name="width" value="0.05" units="cm"/>
      <inkml:brushProperty name="height" value="0.05" units="cm"/>
      <inkml:brushProperty name="color" value="#FFFFFF"/>
    </inkml:brush>
  </inkml:definitions>
  <inkml:trace contextRef="#ctx0" brushRef="#br0">26 1 7330,'0'0'11730,"-23"97"-11186,22-61-328,-1-2-80,2-2-128,0-4-8,0-4-48,0-1-1200,0-7-1793,0-7-2936</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1.112"/>
    </inkml:context>
    <inkml:brush xml:id="br0">
      <inkml:brushProperty name="width" value="0.05" units="cm"/>
      <inkml:brushProperty name="height" value="0.05" units="cm"/>
      <inkml:brushProperty name="color" value="#FFFFFF"/>
    </inkml:brush>
  </inkml:definitions>
  <inkml:trace contextRef="#ctx0" brushRef="#br0">0 22 9114,'0'0'6017,"88"2"-5809,-45-2-88,28-1-120,-11-11-72,-5 1-4137</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1.474"/>
    </inkml:context>
    <inkml:brush xml:id="br0">
      <inkml:brushProperty name="width" value="0.05" units="cm"/>
      <inkml:brushProperty name="height" value="0.05" units="cm"/>
      <inkml:brushProperty name="color" value="#FFFFFF"/>
    </inkml:brush>
  </inkml:definitions>
  <inkml:trace contextRef="#ctx0" brushRef="#br0">11 36 5705,'0'0'17171,"-1"5"-17057,-9 208 1077,10-210-1252,0 1 0,1-1 0,-1 0 0,1 1 0,-1-1-1,1 0 1,0 1 0,3 4 0,-4-8 42,0 1 0,0 0 1,1-1-1,-1 1 0,1-1 0,-1 0 0,0 1 1,1-1-1,-1 1 0,1-1 0,-1 1 0,1-1 0,-1 0 1,1 1-1,0-1 0,-1 0 0,1 0 0,-1 1 1,1-1-1,1 0 0,-1 0 6,0 0 1,0 0-1,0-1 0,0 1 1,0 0-1,0-1 0,0 1 1,0 0-1,0-1 0,0 0 1,0 1-1,0-1 1,0 1-1,-1-1 0,1 0 1,1-1-1,9-9-3,-1-1 0,8-12 1,5-7 27,-23 31-21,1-1-1,-1 1 1,1-1-1,0 1 0,-1-1 1,1 1-1,-1-1 1,1 1-1,0 0 1,-1-1-1,1 1 0,0 0 1,-1-1-1,1 1 1,0 0-1,0 0 1,-1 0-1,1 0 0,0 0 1,0 0-1,-1 0 1,1 0-1,0 0 1,0 0-1,-1 0 0,1 0 1,0 0-1,0 1 1,3 1-102,-1-1 0,0 1-1,1 0 1,4 4 0,1 0-229,-4-3 232,0-1 0,-1 0 0,1 0 1,1 0-1,-1-1 0,0 1 1,0-1-1,1 0 0,-1-1 0,0 0 1,1 1-1,-1-2 0,6 0 0,-9 1 92,0 0 0,-1-1 0,1 0-1,-1 1 1,1-1 0,0 0-1,-1 0 1,1 0 0,-1 0 0,0 0-1,1 0 1,-1 0 0,0 0-1,0-1 1,0 1 0,0 0 0,0-1-1,0 1 1,0-1 0,0 1 0,0-1-1,-1 1 1,1-1 0,0 0-1,-1 1 1,1-4 0,0-4 47,1-1 1,-1 1-1,-1-16 0,0 20-3,-1-4 81,0-1-1,0 0 1,-1 0 0,-1 1 0,0-1 0,-5-13 0,2 10-34,-5-27 1,10 27-1142</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1.819"/>
    </inkml:context>
    <inkml:brush xml:id="br0">
      <inkml:brushProperty name="width" value="0.05" units="cm"/>
      <inkml:brushProperty name="height" value="0.05" units="cm"/>
      <inkml:brushProperty name="color" value="#FFFFFF"/>
    </inkml:brush>
  </inkml:definitions>
  <inkml:trace contextRef="#ctx0" brushRef="#br0">2 17 5265,'0'0'12722,"10"-3"-12357,35-9-109,-44 12-243,0 0 0,-1-1 1,1 1-1,0 0 0,-1 0 0,1 0 1,0 0-1,-1-1 0,1 1 0,0 0 1,0 1-1,-1-1 0,1 0 0,0 0 1,-1 0-1,1 0 0,0 0 0,0 1 1,-1-1-1,1 0 0,-1 1 0,1-1 1,0 0-1,-1 1 0,1-1 0,-1 1 1,1-1-1,-1 1 0,1-1 0,-1 1 1,1-1-1,-1 1 0,1-1 0,0 2 1,-1 0 96,0 1 0,1-1 0,-1 0 0,0 0 0,0 0 0,0 1 1,0-1-1,-1 2 0,1 1 347,-1 1-151,0-1 0,-1 1-1,0 0 1,0-1 0,0 1-1,-1-1 1,0 0 0,0 1-1,0-2 1,-8 10 0,-5 9 320,10-13-403,1 0 0,-8 17 0,12-23-222,0 0 0,0 0 0,0 0 0,0-1 0,0 1 0,1 0 0,0 0 0,0 0 0,0 0 0,0 0-1,2 6 1,-2-9-21,0 0 0,0 0 0,1-1 0,-1 1 0,1 0 0,-1 0 0,1 0 0,-1-1 0,1 1 0,-1 0 0,1-1 0,0 1 0,-1 0 0,1-1 0,0 1 0,0-1 0,-1 1 0,1-1 0,0 0 0,0 1 0,0-1 0,0 0 0,-1 1 0,3-1 0,26 2-1170,-21-2 705,47-4-3006,-16-2-1794,3-6-5016</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2.321"/>
    </inkml:context>
    <inkml:brush xml:id="br0">
      <inkml:brushProperty name="width" value="0.05" units="cm"/>
      <inkml:brushProperty name="height" value="0.05" units="cm"/>
      <inkml:brushProperty name="color" value="#FFFFFF"/>
    </inkml:brush>
  </inkml:definitions>
  <inkml:trace contextRef="#ctx0" brushRef="#br0">132 420 5145,'0'0'7214,"13"-15"-6677,44-50-250,-50 56-240,0-1 1,0 0 0,-1-1-1,0 1 1,-1-1-1,0 0 1,-1-1 0,0 1-1,3-15 1,-4 1 64,0 0 0,-1-46 0,-3 54-96,1 14-6,1-6 0,-2 0 1,1 0-1,-3-9 1,3 16-4,0 1 0,-1-1 0,1 0 0,-1 1 0,1-1 0,-1 1 0,1-1 0,-1 1 0,0-1 0,0 1 0,0 0 1,0-1-1,0 1 0,0 0 0,0 0 0,0-1 0,-1 1 0,1 0 0,0 0 0,-1 0 0,1 1 0,0-1 0,-4-1 0,5 2-4,-1 0 0,0 0-1,0 0 1,1 0 0,-1 0-1,0 0 1,0 0 0,1 0-1,-1 0 1,0 1 0,0-1-1,1 0 1,-1 0 0,0 1-1,1-1 1,-1 1-1,1-1 1,-1 0 0,0 1-1,1-1 1,-1 1 0,1-1-1,-1 1 1,1 0 0,-1-1-1,1 1 1,0-1 0,-1 1-1,1 0 1,0-1 0,-1 2-1,-7 26 33,8-27-35,-11 63 72,-2 100 1,9-97-68,-9 469 1515,20-381-1272,-6-154-239,-1 0-1,0 0 0,0 0 1,0 0-1,0 0 0,-1 0 1,1 0-1,0 0 1,0 0-1,0 0 0,-1 0 1,1-1-1,-1 1 0,1 0 1,-1 0-1,1 0 1,-1 0-1,1 0 0,-1-1 1,0 1-1,1 0 1,-1 0-1,0-1 0,-1 2 1,1-2 10,0 0 1,0 0-1,-1 0 0,1 0 1,0 0-1,0 0 1,0 0-1,-1 0 0,1 0 1,0 0-1,0-1 1,0 1-1,0-1 1,0 1-1,-1-1 0,1 1 1,0-1-1,0 1 1,0-1-1,0 0 0,1 0 1,-2 0-1,-7-8 151,0 1-1,1-1 1,0 0-1,0-1 1,-6-10-1,-30-56 853,36 62-731,1-2 0,1 1 0,-6-21 0,9 27-246,1 0 0,1-1 0,-1 1 0,2-1 0,-1 1 0,1-1 0,2-11-1,-1 17-88,-1 0 0,1 0-1,0 1 1,1-1 0,-1 0-1,1 0 1,0 1-1,0-1 1,0 1 0,4-6-1,1 1-332,1 1-1,12-11 0,-19 17 334,43-33-3029,0 8-2547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2.216"/>
    </inkml:context>
    <inkml:brush xml:id="br0">
      <inkml:brushProperty name="width" value="0.1" units="cm"/>
      <inkml:brushProperty name="height" value="0.1" units="cm"/>
      <inkml:brushProperty name="color" value="#FFFFFF"/>
    </inkml:brush>
  </inkml:definitions>
  <inkml:trace contextRef="#ctx0" brushRef="#br0">1 1 3273,'0'0'20668,"50"180"-19972,-40-138-328,0-6-80,-10 0-168,10-6-104,-10-6-16,0 0-496</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2.667"/>
    </inkml:context>
    <inkml:brush xml:id="br0">
      <inkml:brushProperty name="width" value="0.05" units="cm"/>
      <inkml:brushProperty name="height" value="0.05" units="cm"/>
      <inkml:brushProperty name="color" value="#FFFFFF"/>
    </inkml:brush>
  </inkml:definitions>
  <inkml:trace contextRef="#ctx0" brushRef="#br0">138 1 7378,'0'0'11362,"-76"86"-10306,60-40-96,0 17-351,2 16-313,4-7-160,4-6-80,6-12-48,0-15-8,1 0-696,26 1-1385,0-13-2776,1-12-1872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3.028"/>
    </inkml:context>
    <inkml:brush xml:id="br0">
      <inkml:brushProperty name="width" value="0.05" units="cm"/>
      <inkml:brushProperty name="height" value="0.05" units="cm"/>
      <inkml:brushProperty name="color" value="#FFFFFF"/>
    </inkml:brush>
  </inkml:definitions>
  <inkml:trace contextRef="#ctx0" brushRef="#br0">1 0 8066,'0'0'9754,"11"86"-8794,-3-62-72,-1-2-248,1 3-328,1-5-192,1-2-112,2-4-8,3-8-656,9-6-1712,-4-4-2193,-2-8-1945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3.357"/>
    </inkml:context>
    <inkml:brush xml:id="br0">
      <inkml:brushProperty name="width" value="0.05" units="cm"/>
      <inkml:brushProperty name="height" value="0.05" units="cm"/>
      <inkml:brushProperty name="color" value="#FFFFFF"/>
    </inkml:brush>
  </inkml:definitions>
  <inkml:trace contextRef="#ctx0" brushRef="#br0">156 0 5641,'0'0'9210,"-60"83"-7617,40-51-641,2-1-528,-1 0-264,3-2-160,4 3-64,4-8-2569,5-6-4984</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3.703"/>
    </inkml:context>
    <inkml:brush xml:id="br0">
      <inkml:brushProperty name="width" value="0.05" units="cm"/>
      <inkml:brushProperty name="height" value="0.05" units="cm"/>
      <inkml:brushProperty name="color" value="#FFFFFF"/>
    </inkml:brush>
  </inkml:definitions>
  <inkml:trace contextRef="#ctx0" brushRef="#br0">0 5 7162,'0'0'11869,"5"-1"-11619,61-2 1160,-65 3-1392,-1 1 1,0 0-1,1 0 0,-1 0 1,0 0-1,0 0 0,0 0 0,0-1 1,0 1-1,0 0 0,0 0 1,0 0-1,0 2 0,0-1 53,-1 2 45,1 0 0,-1 1 0,0-1 0,-1 0-1,1 0 1,-1-1 0,0 1 0,1 0 0,-2 0 0,1-1 0,0 1 0,-5 4 0,3-4-79,1 0 0,0 1-1,0-1 1,1 1 0,-1 0 0,1 0 0,-3 9 0,4-11-45,0 1 0,1-1 0,-1 0 1,1 0-1,0 1 0,0-1 1,0 0-1,1 0 0,-1 1 1,2 5-1,-1-8-2,-1-1 1,1 1-1,-1 0 1,1 0-1,-1 0 1,1 0-1,0 0 1,-1 0 0,1-1-1,0 1 1,0 0-1,0-1 1,0 1-1,-1 0 1,2 0-1,0-1-41,0 1-1,0 0 1,0-1 0,0 0-1,0 1 1,0-1 0,0 0-1,0 0 1,0 0-1,3 0 1,2-1-373,1-1 1,-1 1-1,0-1 0,0 0 1,0-1-1,-1 0 1,1 0-1,6-4 0,20-16-4922</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5:34.048"/>
    </inkml:context>
    <inkml:brush xml:id="br0">
      <inkml:brushProperty name="width" value="0.05" units="cm"/>
      <inkml:brushProperty name="height" value="0.05" units="cm"/>
      <inkml:brushProperty name="color" value="#FFFFFF"/>
    </inkml:brush>
  </inkml:definitions>
  <inkml:trace contextRef="#ctx0" brushRef="#br0">172 0 11690,'0'0'7394,"34"98"-5450,-12-54-231,3 7-241,1 17-384,-10 24-215,-16 24-241,-16 13-320,-29-2-312,-14-14 0,7-31-944,-3-19-1657,15-24-4905,13-22-6897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0.168"/>
    </inkml:context>
    <inkml:brush xml:id="br0">
      <inkml:brushProperty name="width" value="0.05" units="cm"/>
      <inkml:brushProperty name="height" value="0.05" units="cm"/>
      <inkml:brushProperty name="color" value="#FFFFFF"/>
    </inkml:brush>
  </inkml:definitions>
  <inkml:trace contextRef="#ctx0" brushRef="#br0">4 117 1536,'0'0'12947,"-3"14"-10436,3-8-2318,-1-1 0,1 1 1,0-1-1,0 1 0,1-1 0,0 1 0,2 8 0,-2-12-195,0 0 1,0 0-1,0 0 0,0 0 0,0 0 1,0 0-1,0-1 0,1 1 1,-1 0-1,1-1 0,-1 1 1,1-1-1,0 0 0,0 0 1,-1 1-1,1-1 0,0 0 0,0 0 1,0-1-1,0 1 0,0 0 1,4 0-1,-3 0-3,-1-1 0,1 1 1,-1-1-1,1 0 0,-1 0 0,1 0 1,-1 0-1,1 0 0,-1-1 0,0 1 1,1-1-1,-1 1 0,1-1 0,-1 0 0,0 0 1,4-2-1,-4 1-32,0 0 0,1 0 1,-1 0-1,0 0 0,0 0 0,0-1 0,0 1 1,-1-1-1,1 1 0,-1-1 0,0 0 0,1 0 1,0-3-1,1-4-217,-1 0 1,0 0 0,0-1 0,0-13-1,-1 18 77,-1 0-1,0-1 1,-1 1 0,1 0-1,-1 0 1,-1-1-1,1 1 1,-4-8 0,4 11 104,-1 0 0,0 0 0,0 0 0,0 1 0,0-1 0,0 0 0,-1 1 0,1 0 0,-1-1 0,0 1 0,1 0 0,-1 0 0,0 1 0,0-1 0,0 1 1,0-1-1,-1 1 0,1 0 0,0 0 0,0 0 0,-1 1 0,1-1 0,-1 1 0,1 0 0,-6 0 0,9 0 67,0 0-1,0 0 1,0 0 0,0 0-1,0 0 1,-1 0 0,1 0-1,0 0 1,0 0 0,0 0-1,0 0 1,0 0-1,0 1 1,0-1 0,0 0-1,0 0 1,-1 0 0,1 0-1,0 0 1,0 0 0,0 0-1,0 0 1,0 0 0,0 0-1,0 1 1,0-1-1,0 0 1,0 0 0,0 0-1,0 0 1,0 0 0,0 0-1,0 0 1,0 0 0,0 1-1,0-1 1,0 0-1,0 0 1,0 0 0,0 0-1,0 0 1,0 0 0,0 0-1,0 1 1,0-1 0,0 0-1,0 0 1,0 0 0,0 0-1,0 0 1,6 5-354,5-3 253,0-1 0,0 0-1,1-1 1,12-1 0,5 0 122,-12 0 9,0 2 0,-1 0 0,1 1 0,-1 0 1,19 6-1,-33-7-8,-1 0 0,1-1 0,-1 1 1,1 0-1,-1 0 0,1 0 0,-1 0 0,0 0 1,1 0-1,-1 0 0,0 0 0,0 1 0,0-1 0,0 0 1,0 1-1,0-1 0,-1 1 0,1-1 0,0 1 0,-1-1 1,1 1-1,-1 0 0,1 2 0,0 4 260,0-1 0,-1 1 0,-1 15-1,0-3-162,1-18-111,0 3-11,0-1 1,0 1 0,1-1-1,1 9 1,-2-12-100,1 0 0,0 1 0,-1-1 0,1 1 0,0-1 0,0 0 0,0 0 0,0 1 0,0-1 0,0 0 1,0 0-1,0 0 0,0 0 0,1 0 0,-1-1 0,0 1 0,2 1 0,14 5-3966,-1-3-2421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1.204"/>
    </inkml:context>
    <inkml:brush xml:id="br0">
      <inkml:brushProperty name="width" value="0.05" units="cm"/>
      <inkml:brushProperty name="height" value="0.05" units="cm"/>
      <inkml:brushProperty name="color" value="#FFFFFF"/>
    </inkml:brush>
  </inkml:definitions>
  <inkml:trace contextRef="#ctx0" brushRef="#br0">126 248 4625,'0'0'13048,"-7"-8"-12153,-24-22-492,30 29-398,0 0 0,0 1 1,1-1-1,-1 0 1,0 1-1,0-1 0,0 1 1,0-1-1,0 1 0,0 0 1,0-1-1,0 1 0,0 0 1,0 0-1,0 0 0,0-1 1,0 1-1,0 0 1,0 0-1,0 1 0,0-1 1,0 0-1,0 0 0,-1 0 1,1 1-1,1-1 0,-3 1 1,1 0-7,0 1-1,0 0 1,0-1 0,0 1 0,1 0-1,-1 0 1,-2 3 0,3-4 3,-4 7-5,0-1 0,0 1-1,1 0 1,0 1 0,-6 15-1,9-18-41,-1 0 1,1 0-1,0 0 0,0 0 0,0 0 1,1 0-1,0 0 0,0 0 0,2 12 0,-1-17-3,-1-1 0,0 1-1,1 0 1,-1-1 0,0 1-1,1 0 1,-1-1 0,1 1-1,0-1 1,-1 1 0,1-1-1,-1 1 1,1-1 0,0 1-1,-1-1 1,1 0 0,0 1-1,-1-1 1,1 0 0,0 1-1,-1-1 1,1 0 0,0 0-1,0 0 1,0 0 0,-1 0-1,1 0 1,0 0 0,0 0-1,-1 0 1,1 0-1,1-1 1,1 1-64,0 0 0,0-1 0,0 0 0,0 0 0,-1 0 0,1 0 0,4-2 0,1-3 72,0 0-1,-1-1 1,0 1-1,0-1 1,0-1-1,-1 1 0,7-12 1,-2 0 5,0 0 0,10-24 0,-10 17 91,-1 0 1,-1-1-1,-1 0 1,-2-1-1,5-43 0,-10 62 869,-3 18-709,-8 40-195,-11 68 67,17-75-202,1-1 0,4 47-1,0-85 88,-1 1 0,0-1 0,1 1 0,0-1 0,0 0 0,0 0 0,0 1 0,0-1 0,4 5 0,-4-6-39,0-1-1,0 1 0,0-1 1,0 0-1,1 0 0,-1 1 0,0-1 1,1 0-1,-1 0 0,1-1 1,-1 1-1,1 0 0,-1 0 0,1-1 1,0 1-1,-1-1 0,1 1 0,0-1 1,-1 0-1,1 1 0,3-1 1,0-1-3,1 0 1,0 0 0,-1 0 0,1 0 0,-1-1-1,1 0 1,-1 0 0,0-1 0,0 0 0,0 1-1,0-2 1,0 1 0,-1 0 0,1-1 0,-1 0-1,0 0 1,0 0 0,0-1 0,4-6 0,-3 4 207,0-1 1,-1 0 0,1 0 0,-1 0 0,-1 0 0,0-1 0,0 0 0,0 1 0,-1-1 0,-1 0-1,2-16 1,-3-10 1274,0 34-1400,0 1 0,0 0 0,0 0 0,0-1-1,0 1 1,0 0 0,-1 0 0,1-1 0,0 1 0,0 0 0,0 0 0,0-1 0,0 1 0,0 0-1,0 0 1,-1 0 0,1 0 0,0-1 0,0 1 0,0 0 0,-1 0 0,1 0 0,0 0 0,0-1 0,0 1-1,-1 0 1,1 0 0,0 0 0,0 0 0,-1 0 0,1 0 0,0 0 0,0 0 0,0 0 0,-1 0-1,1 0 1,0 0 0,0 0 0,-1 0 0,1 0 0,0 0 0,0 0 0,-1 0 0,1 0 0,0 0-1,0 0 1,-1 0 0,1 1 0,0-1 0,0 0 0,0 0 0,-1 0 0,1 0 0,0 1 0,-1 0-20,-1-1 0,1 1 0,0 0 0,0 0 0,0 0 1,0 1-1,0-1 0,-1 2 0,-4 8-15,1 0 1,1 1-1,0 0 0,0 0 0,1 0 0,1 0 1,0 0-1,1 1 0,0-1 0,1 1 1,2 20-1,-2-32-9,0 0 0,0 0 0,1 0 0,-1 0 0,0 0 0,1 0 0,-1 0 1,1 0-1,-1 0 0,1 0 0,-1 0 0,1 0 0,0-1 0,-1 1 0,1 0 0,0 0 0,0-1 0,-1 1 1,1-1-1,0 1 0,2 0 0,-1 0-14,0 0 1,0-1-1,0 1 1,0-1-1,0 0 0,1 0 1,-1 0-1,0 0 1,0 0-1,3-1 1,1 0 12,-1 0 0,1 0 0,0-1 1,-1 0-1,0-1 0,1 1 0,5-4 1,0-2-109,-1 0 0,0 0 0,0-1 0,-1 0 0,13-16 0,-18 19 114,0 1-1,-1-1 1,1 0 0,-1 0-1,0 0 1,-1-1-1,0 1 1,0-1-1,0 1 1,-1-1-1,1 0 1,-1-12 0,-1 19-137,2 1-1163,-1 0 1188,0 0 1,0 0-1,0-1 1,0 1-1,0 0 1,0 0-1,1 3 0,1-2-132,2 4 213,0-1 1,0 1-1,-1 0 1,1 0-1,-1 0 1,0 1-1,-1-1 0,0 1 1,0 0-1,0 0 1,-1 0-1,0 0 1,0 1-1,1 13 0,-3 67 1835,0-87-1768,0 0-1,0-1 0,0 1 0,0 0 0,0 0 1,0-1-1,0 1 0,0 0 0,0-1 0,1 1 1,-1 0-1,0 0 0,1-1 0,-1 1 0,0-1 1,1 1-1,-1 0 0,1-1 0,-1 1 0,1-1 1,-1 1-1,1-1 0,-1 1 0,1-1 0,-1 1 1,1-1-1,0 0 0,-1 1 0,1-1 0,0 0 1,-1 1-1,2-1 0,2 0-18,0 1 0,0-1 0,0 0 0,0 0 0,5-1 0,-2 0 1,7 0-749,0-1 0,0-1 0,25-9 1,-3-2-5196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1.941"/>
    </inkml:context>
    <inkml:brush xml:id="br0">
      <inkml:brushProperty name="width" value="0.05" units="cm"/>
      <inkml:brushProperty name="height" value="0.05" units="cm"/>
      <inkml:brushProperty name="color" value="#FFFFFF"/>
    </inkml:brush>
  </inkml:definitions>
  <inkml:trace contextRef="#ctx0" brushRef="#br0">36 48 6665,'0'0'11602,"5"-7"-11505,20-20-36,-23 25-55,1 1 0,-1-1 0,0 1 0,1 0 0,0 0 0,-1 0 0,1 0 0,-1 0 0,1 0 0,0 1 0,0-1 0,-1 1 0,1 0 0,0 0 0,4 0 0,2 0 13,39 0-3,-47 0-20,-1 0 0,1 0-1,0 0 1,-1 0 0,1 0 0,-1 0 0,1 0-1,0 1 1,-1-1 0,1 0 0,0 0 0,-1 1-1,1-1 1,-1 0 0,1 1 0,-1-1 0,1 0-1,-1 1 1,1-1 0,-1 1 0,1-1 0,-1 1-1,0-1 1,1 1 0,-1-1 0,0 1-1,1-1 1,-1 1 0,0 0 0,0-1 0,1 1-1,-1-1 1,0 1 0,0 0 0,0-1 0,0 1-1,0 1 1,0 0-6,0 0 0,0 0 0,-1 0 0,1 0 0,0 0-1,-1-1 1,0 1 0,1 0 0,-1 0 0,0 0 0,-2 3 0,-5 5 31,0-1 0,-1 0 1,0 0-1,-15 10 0,14-11-139,-1 1 0,2 0-1,-16 18 1,24-27 102,1 0 1,0 0-1,-1 1 0,1-1 1,0 0-1,0 1 1,-1-1-1,1 0 1,0 1-1,0-1 0,-1 0 1,1 1-1,0-1 1,0 1-1,0-1 0,0 0 1,0 1-1,0-1 1,-1 1-1,1-1 0,0 0 1,0 1-1,0-1 1,0 1-1,1-1 1,-1 1-1,0-1 0,0 0 1,0 1-1,0-1 1,0 1-1,0-1 0,1 0 1,-1 1-1,0-1 1,0 0-1,0 1 0,1-1 1,-1 0-1,0 1 1,1-1-1,-1 0 0,1 1 1,1 0-45,0 0 0,1-1 0,-1 1 0,0 0 0,1-1 0,3 1 0,2 0 119,10 3-48,0 0 0,32 14 1,-43-16-15,-1 1 1,0 0-1,0 0 1,-1 1-1,1 0 1,-1 0-1,0 0 1,0 1-1,0-1 1,0 1-1,5 8 1,-9-11-7,0 0 1,0 0-1,1 0 1,-1 0-1,-1 0 1,1 0-1,0 0 1,0 1-1,-1-1 1,1 0-1,-1 0 1,0 1-1,0-1 1,0 0-1,0 1 1,0-1-1,0 0 1,-2 4-1,1-3 28,0 0 1,0-1-1,-1 1 0,1 0 0,-1-1 0,0 1 0,0-1 0,0 1 0,0-1 0,0 0 0,0 0 0,-4 2 0,-2 2 99,0-2 0,0 1 0,0-1 0,-1-1 0,1 1 0,-1-2 0,0 1 0,-12 1 0,12-2 56,-1-1 0,1-1 0,-1 1 0,0-1 0,1-1 0,-13-2 0,19 2-158,-1 0-1,1 0 1,-1 0 0,1 0-1,-1-1 1,1 1 0,0-1 0,-1 0-1,1 0 1,0 0 0,1-1-1,-1 1 1,0-1 0,0 1 0,1-1-1,0 0 1,0 0 0,-4-6 0,3-2-1307,3 11 1160,0-1 0,0 1 0,0 0 1,0 0-1,1-1 0,-1 1 0,0 0 1,0 0-1,0-1 0,1 1 1,-1 0-1,0 0 0,0-1 0,0 1 1,1 0-1,-1 0 0,0 0 0,0-1 1,1 1-1,-1 0 0,0 0 0,1 0 1,-1 0-1,0 0 0,1 0 0,-1 0 1,0 0-1,1 0 0,-1 0 0,1 0 1,10-1-5678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4.139"/>
    </inkml:context>
    <inkml:brush xml:id="br0">
      <inkml:brushProperty name="width" value="0.05" units="cm"/>
      <inkml:brushProperty name="height" value="0.05" units="cm"/>
      <inkml:brushProperty name="color" value="#FFFFFF"/>
    </inkml:brush>
  </inkml:definitions>
  <inkml:trace contextRef="#ctx0" brushRef="#br0">96 74 10058,'0'0'9549,"-4"0"-9168,4 0-365,-1 1 0,0-1 0,1 0 0,-1 0 1,0 0-1,1-1 0,-1 1 0,0 0 0,1 0 0,-1 0 0,1 0 0,-1-1 0,0 1 0,1 0 0,-1 0 0,1-1 0,-1 1 0,0-1 0,1 1 0,-1 0 0,1-1 0,-1 1 0,1-1 0,0 1 1,-1-2-1,0 0-6,1 0 1,-1 0 0,1 0-1,0 0 1,-1 0 0,1 0-1,0 0 1,1-1 0,0-3-1,-1 4-11,1 0 0,-1 0 0,1 0 0,0 0 0,0 1 0,0-1 0,0 0 0,0 0 0,0 0 0,0 1 0,1-1 0,-1 1 0,1-1 0,-1 1 0,1 0 0,-1-1-1,1 1 1,0 0 0,0 0 0,0 0 0,0 0 0,-1 1 0,1-1 0,0 0 0,3 0 0,0 0-11,1 0-1,-1 0 1,1 0 0,0 0-1,-1 1 1,1 0-1,0 0 1,6 2 0,-10-2 2,-1 1 1,1-1 0,-1 1 0,1 0-1,-1-1 1,1 1 0,-1 0 0,0 0-1,1 0 1,-1 0 0,0 0 0,0 0-1,0 0 1,0 0 0,0 0 0,0 1-1,0-1 1,0 0 0,0 1 0,0-1-1,-1 1 1,1-1 0,-1 1 0,1-1-1,0 4 1,0 2 8,0 1 0,0 0 0,-1 15 1,0-23 0,-1 8 16,0-1 1,0 1 0,-1-1 0,0 1-1,0-1 1,-1 0 0,0 0-1,0 0 1,-1 0 0,-6 9 0,-5 5 88,-30 34 0,36-45-82,0 0-1,-1 0 1,0-1-1,0 0 1,-23 14-1,31-22-11,1 0 0,0-1 0,0 1-1,0-1 1,0 1 0,-1-1 0,1 0 0,0 1 0,-1-1-1,1 0 1,0 0 0,0 0 0,-1 0 0,-1 0 0,2-1-19,1 1 1,-1 0 0,1-1-1,-1 1 1,1 0 0,-1-1-1,1 1 1,-1-1 0,1 1 0,0-1-1,-1 1 1,1-1 0,0 1-1,-1-1 1,1 1 0,0-1-1,-1 1 1,1-1 0,0 0-1,0 1 1,0-1 0,0 1 0,0-1-1,0 0 1,0 1 0,0-1-1,0 0 1,0 0 0,0-3-34,0 1 0,1-1 0,-1 1 0,1 0 0,0-1 0,0 1 0,1 0 0,-1 0 0,0 0 0,1-1 0,0 1 0,0 1 1,0-1-1,0 0 0,0 0 0,4-2 0,-4 3 28,-1 1 1,1-1-1,0 1 0,0 0 1,0-1-1,0 1 1,0 0-1,0 0 0,0 1 1,0-1-1,0 0 1,1 1-1,-1-1 0,0 1 1,0 0-1,1 0 1,-1 0-1,0 0 0,0 0 1,1 0-1,-1 0 1,0 1-1,0-1 0,0 1 1,1 0-1,2 1 1,-1 0-66,80 37 7,-66-32-2687,22 5-1,-20-7-2075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4.798"/>
    </inkml:context>
    <inkml:brush xml:id="br0">
      <inkml:brushProperty name="width" value="0.05" units="cm"/>
      <inkml:brushProperty name="height" value="0.05" units="cm"/>
      <inkml:brushProperty name="color" value="#FFFFFF"/>
    </inkml:brush>
  </inkml:definitions>
  <inkml:trace contextRef="#ctx0" brushRef="#br0">0 165 5065,'0'0'12823,"0"-3"-12108,0-13-201,1 0 0,4-29 1,-4 39-512,1 1 1,0-1-1,0 0 0,0 1 1,0 0-1,1-1 1,0 1-1,0 0 1,0 1-1,1-1 1,6-7-1,-7 10-25,-1 1 1,0-1-1,1 1 0,-1-1 0,1 1 1,-1 0-1,1 0 0,-1 0 0,1 1 1,0-1-1,0 0 0,-1 1 0,1 0 1,0 0-1,0 0 0,0 0 1,-1 0-1,1 0 0,0 1 0,0-1 1,-1 1-1,1 0 0,0 0 0,-1 0 1,1 0-1,-1 0 0,1 1 0,-1-1 1,0 1-1,1-1 0,-1 1 1,0 0-1,0 0 0,0 0 0,0 0 1,2 4-1,-2-2 6,0 1 0,0 0 0,0 0 0,-1 0-1,1 0 1,-1 0 0,0 10 0,0 37 46,-2-43-29,1-1 17,-2-1 0,1 1 0,-1 0-1,0-1 1,-1 1 0,0-1 0,-4 9-1,6-14 3,2-19 28,4 2-68,1 0 0,1 1 0,0-1 0,1 1 0,1 1 0,13-17 0,-15 21 6,0 0 0,14-12 0,-19 18 9,0 1 1,1 0-1,-1 0 1,1 1-1,0-1 1,-1 0-1,1 1 0,0 0 1,0-1-1,0 1 1,0 0-1,0 1 1,6-2-1,-8 2-5,-1 0 0,1 1 0,0-1 0,-1 0-1,1 1 1,-1-1 0,1 0 0,-1 1-1,1-1 1,-1 0 0,1 1 0,-1-1-1,0 1 1,1-1 0,-1 1 0,0-1 0,1 1-1,-1-1 1,0 1 0,1 0 0,-1-1-1,0 1 1,0-1 0,0 1 0,0 0 0,0-1-1,0 1 1,1-1 0,-2 1 0,1 0-1,0 0 1,0 27 282,0-20-137,-1 9 122,1-9-158,-1-1 1,1 1-1,1 0 1,2 14-1,-3-21-102,0 1 1,1-1-1,-1 1 0,1 0 1,0-1-1,0 1 0,-1-1 1,1 0-1,0 1 0,0-1 1,0 1-1,0-1 0,1 0 1,-1 0-1,0 0 0,0 0 1,1 0-1,-1 0 0,1 0 1,-1 0-1,1 0 0,-1-1 1,1 1-1,-1-1 0,1 1 1,0-1-1,3 1 0,25 0-1535,-8-2-2606,2-2-5237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2.609"/>
    </inkml:context>
    <inkml:brush xml:id="br0">
      <inkml:brushProperty name="width" value="0.1" units="cm"/>
      <inkml:brushProperty name="height" value="0.1" units="cm"/>
      <inkml:brushProperty name="color" value="#FFFFFF"/>
    </inkml:brush>
  </inkml:definitions>
  <inkml:trace contextRef="#ctx0" brushRef="#br0">0 1 4977,'0'0'19288,"34"18"-18081,11 6-727,50 37 0,-87-55-404,-1 0 0,0 1 0,0 0-1,-1 0 1,0 1 0,0-1 0,0 1 0,-1 1-1,4 9 1,-7-16-60,31 63 294,-3 1 1,-3 2 0,27 103-1,-40-115-314,-3 0 0,-3 1 1,-2 0-1,-2 113 0,-5-157-36,-1 0 1,0 0-1,-1 0 1,0 0-1,-1 0 0,0-1 1,-1 0-1,-1 0 1,0 0-1,0 0 1,-1-1-1,-1 0 0,1-1 1,-2 1-1,0-2 1,0 1-1,-11 8 1,-2 0-711,-1-1-1,-35 20 1,-53 21-5865,110-57 6476,-53 25-8723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5.269"/>
    </inkml:context>
    <inkml:brush xml:id="br0">
      <inkml:brushProperty name="width" value="0.05" units="cm"/>
      <inkml:brushProperty name="height" value="0.05" units="cm"/>
      <inkml:brushProperty name="color" value="#FFFFFF"/>
    </inkml:brush>
  </inkml:definitions>
  <inkml:trace contextRef="#ctx0" brushRef="#br0">1 15 10234,'0'0'9514,"31"0"-9442,-12 0 0,3 0-72,18-1-1360,-4-5-3073,-6-2-3633</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5.645"/>
    </inkml:context>
    <inkml:brush xml:id="br0">
      <inkml:brushProperty name="width" value="0.05" units="cm"/>
      <inkml:brushProperty name="height" value="0.05" units="cm"/>
      <inkml:brushProperty name="color" value="#FFFFFF"/>
    </inkml:brush>
  </inkml:definitions>
  <inkml:trace contextRef="#ctx0" brushRef="#br0">14 0 5641,'0'0'13235,"0"70"-12819,0-42 168,0 3-240,-3 1-152,0 1-112,-1-1-72,1-4-8,3 0-1200,0-9-3697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7.201"/>
    </inkml:context>
    <inkml:brush xml:id="br0">
      <inkml:brushProperty name="width" value="0.05" units="cm"/>
      <inkml:brushProperty name="height" value="0.05" units="cm"/>
      <inkml:brushProperty name="color" value="#FFFFFF"/>
    </inkml:brush>
  </inkml:definitions>
  <inkml:trace contextRef="#ctx0" brushRef="#br0">57 1 6633,'0'0'12115,"-47"73"-12115,41-44-48,3-3-224,3 5-1857,0-7-1855,0-7-3194</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7.797"/>
    </inkml:context>
    <inkml:brush xml:id="br0">
      <inkml:brushProperty name="width" value="0.05" units="cm"/>
      <inkml:brushProperty name="height" value="0.05" units="cm"/>
      <inkml:brushProperty name="color" value="#FFFFFF"/>
    </inkml:brush>
  </inkml:definitions>
  <inkml:trace contextRef="#ctx0" brushRef="#br0">1 134 4705,'0'0'14308,"2"-12"-13531,1-4-558,-1 7-83,-1 0-1,2-1 1,-1 1 0,6-11-1,-7 15-58,1 1 1,0 0-1,0-1 1,1 1-1,-1 0 1,6-6-1,-7 9-100,0 0 0,0 0-1,0 0 1,1 0 0,-1 0 0,0 0 0,0 0 0,1 1-1,-1-1 1,1 0 0,-1 1 0,1-1 0,-1 1 0,1 0-1,-1-1 1,1 1 0,-1 0 0,1 0 0,-1 0 0,1 0-1,-1 0 1,1 0 0,0 1 0,1 0 0,-1 0-10,-1-1 0,1 1-1,-1 0 1,0 0 0,1 0 0,-1 0 0,0 0 0,0 1 0,0-1 0,0 0-1,0 1 1,0-1 0,0 0 0,0 1 0,-1-1 0,1 1 0,0-1 0,-1 1 0,1 0-1,-1 2 1,2 5-6,0 0 0,0 11 1,0 70-1129,-2-89 883,2-5-281,-2 3 548,29-63-513,-26 58 524,1 1 0,0-1 0,0 0 1,0 1-1,0 0 0,1 0 0,0 0 0,7-5 0,-11 9 7,0 0 0,0 1 0,0-1 0,0 1 0,0-1 0,0 1 0,0-1-1,0 1 1,0 0 0,0-1 0,0 1 0,0 0 0,0 0 0,0 0 0,0 0 0,0 0-1,0 0 1,1 0 0,-1 0 0,0 0 0,0 0 0,0 1 0,0-1 0,0 0 0,0 1-1,0-1 1,0 1 0,0-1 0,0 1 0,0 0 0,-1-1 0,1 1 0,0 0-1,0-1 1,-1 1 0,1 0 0,0 0 0,-1 0 0,1 0 0,0 0 0,0 1 0,3 6 5,-1-1 0,0 1 0,0 0 0,2 12 0,-2-10 85,-2-6-66,0 1-1,0-1 0,1 0 1,0 0-1,0-1 1,0 1-1,0 0 1,5 6-1,-5-8-220,0 0 1,1-1-1,-1 1 0,0 0 0,1-1 0,-1 0 1,1 1-1,-1-1 0,1 0 0,0 0 1,-1 0-1,1-1 0,0 1 0,4 0 0,14 0-4458</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8.174"/>
    </inkml:context>
    <inkml:brush xml:id="br0">
      <inkml:brushProperty name="width" value="0.05" units="cm"/>
      <inkml:brushProperty name="height" value="0.05" units="cm"/>
      <inkml:brushProperty name="color" value="#FFFFFF"/>
    </inkml:brush>
  </inkml:definitions>
  <inkml:trace contextRef="#ctx0" brushRef="#br0">1 13 3513,'0'0'15211,"64"33"-14883,-44-33-160,3 0-96,-2 0-72,-4-6-200,-2-8-1800,-4 1-1121,-7 1-2824</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8.503"/>
    </inkml:context>
    <inkml:brush xml:id="br0">
      <inkml:brushProperty name="width" value="0.05" units="cm"/>
      <inkml:brushProperty name="height" value="0.05" units="cm"/>
      <inkml:brushProperty name="color" value="#FFFFFF"/>
    </inkml:brush>
  </inkml:definitions>
  <inkml:trace contextRef="#ctx0" brushRef="#br0">0 2 8410,'0'0'9426,"44"-1"-9730,-9 1-1529,-5 0-1143,-3 0-1833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8.833"/>
    </inkml:context>
    <inkml:brush xml:id="br0">
      <inkml:brushProperty name="width" value="0.05" units="cm"/>
      <inkml:brushProperty name="height" value="0.05" units="cm"/>
      <inkml:brushProperty name="color" value="#FFFFFF"/>
    </inkml:brush>
  </inkml:definitions>
  <inkml:trace contextRef="#ctx0" brushRef="#br0">1 37 6849,'0'0'11756,"5"-6"-11125,18-17-165,-22 22-463,0 0 0,0 1 0,0-1 0,0 1 0,0-1 0,0 0 0,0 1 0,0 0 0,0-1 0,0 1 0,0 0 0,0-1 0,1 1 0,-1 0 0,0 0 0,0 0 0,0 0 0,0 0 0,0 0 0,1 0 0,-1 0 0,0 1 0,0-1 0,0 0 0,0 1 0,0-1 0,0 1 0,0-1 1,0 1-1,0 0 0,0-1 0,0 1 0,0 0 0,0-1 0,0 1 0,-1 0 0,1 0 0,0 0 0,0 2 0,1 0-11,0 0 0,-1 0-1,1 0 1,-1 1 0,0-1 0,0 0 0,0 1-1,0-1 1,-1 1 0,0-1 0,1 1 0,-1 0-1,0-1 1,-1 1 0,0 4 0,-1-1 35,1 0 1,-2 0-1,1-1 1,-1 1-1,0-1 1,-7 11-1,4-8 5,-3 5 163,-8 17 0,15-26-164,0-1 1,0 1-1,0 0 0,1 0 1,0 0-1,0 0 1,0 0-1,1 5 0,0-9-31,0-1-1,0 1 0,0 0 0,0-1 1,0 1-1,0-1 0,0 1 0,0 0 1,0-1-1,1 1 0,-1-1 0,0 1 1,0-1-1,1 1 0,-1-1 0,0 1 1,1-1-1,-1 1 0,0-1 0,1 0 1,-1 1-1,1-1 0,-1 1 0,1-1 1,-1 0-1,2 1 0,17 2-81,-1-2-769,0 0 1,19-3 0,-1-6-4258</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9.210"/>
    </inkml:context>
    <inkml:brush xml:id="br0">
      <inkml:brushProperty name="width" value="0.05" units="cm"/>
      <inkml:brushProperty name="height" value="0.05" units="cm"/>
      <inkml:brushProperty name="color" value="#FFFFFF"/>
    </inkml:brush>
  </inkml:definitions>
  <inkml:trace contextRef="#ctx0" brushRef="#br0">1 0 6425,'0'0'16028,"4"6"-16236,1 11 208,1 6 104,0 1-56,-2 3 40,-1 1-88,-1 1 0,1 15-536,-2-8-2217,-1-5-3768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4:59.618"/>
    </inkml:context>
    <inkml:brush xml:id="br0">
      <inkml:brushProperty name="width" value="0.05" units="cm"/>
      <inkml:brushProperty name="height" value="0.05" units="cm"/>
      <inkml:brushProperty name="color" value="#FFFFFF"/>
    </inkml:brush>
  </inkml:definitions>
  <inkml:trace contextRef="#ctx0" brushRef="#br0">0 21 9874,'0'0'10956,"0"7"-10419,1-6-538,0 0-1,-1 0 1,1 0-1,0-1 1,0 1 0,0 0-1,0-1 1,0 1-1,0 0 1,0-1-1,0 1 1,0-1 0,0 0-1,0 1 1,0-1-1,0 0 1,1 1-1,-1-1 1,1 0 0,27 1 22,-23-2-6,-4 2-3,0-2-1,0 1 1,0 0-1,0 0 1,0-1 0,0 1-1,0-1 1,0 1-1,0-1 1,0 0-1,3-1 1,-5 1 13,1 0 0,0 1 0,0-1 0,0 0 0,0 0 0,-1 0 0,1 0 0,0 0 0,-1 1 0,1-1 0,-1 0 0,1 0 0,-1-1 0,0 1 0,1 0 0,-1 0 1,0 0-1,0 0 0,1 0 0,-1 0 0,0-2 0,-1 3 10,1-1 0,0 0 0,0 1 1,-1-1-1,1 1 0,0-1 0,-1 1 0,1 0 1,-1-1-1,1 1 0,-1-1 0,1 1 1,-1 0-1,1-1 0,-1 1 0,1 0 0,-1-1 1,1 1-1,-1 0 0,1 0 0,-1 0 1,1 0-1,-1-1 0,0 1 0,1 0 0,-1 0 1,1 0-1,-2 0 0,-22 0-125,19 0 50,3 0-206,0 0 1,0 0 0,0 0 0,1 0 0,-1 0 0,0 1 0,0-1 0,0 1 0,0 0-1,0-1 1,0 1 0,1 0 0,-1 0 0,-2 2 0,-6 5-6447</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15.773"/>
    </inkml:context>
    <inkml:brush xml:id="br0">
      <inkml:brushProperty name="width" value="0.05" units="cm"/>
      <inkml:brushProperty name="height" value="0.05" units="cm"/>
      <inkml:brushProperty name="color" value="#FFFFFF"/>
    </inkml:brush>
  </inkml:definitions>
  <inkml:trace contextRef="#ctx0" brushRef="#br0">30 363 4537,'0'0'10724,"-4"6"-9686,-14 18-440,15-17-287,6-4-213,8-5-77,-11 2 9,3-1 3,0 0-1,0 0 1,0-1 0,0 1-1,0-1 1,0 1 0,-1-1-1,1 0 1,2-3-1,21-23 299,-19 20-260,17-21 27,-2-1 0,0 0-1,-2-2 1,-2-1 0,-1 0 0,21-59-1,-35 84-32,-1 0 0,0 0-1,0-1 1,-1 1-1,0-1 1,0-8-1,-7 30-208,-4 12 78,2 0 0,-9 49 0,0 56 10,13-94 42,-18 187 123,9-86-47,-2-27 9,11-92-87,-1 0 1,0-1-1,-15 32 0,20-47 18,-1-1 0,1 0 0,-1 1 0,0-1 1,0 0-1,0 1 0,0-1 0,0 0 0,0 0 0,0 0 0,0 0 0,0 0 0,-1 0 0,1 0 1,0 0-1,-1-1 0,1 1 0,-1 0 0,1-1 0,0 1 0,-1-1 0,1 1 0,-1-1 0,0 0 1,1 0-1,-1 0 0,1 0 0,-1 0 0,1 0 0,-1 0 0,1 0 0,-1-1 0,1 1 0,-1 0 1,1-1-1,-1 0 0,1 1 0,-1-1 0,1 0 0,0 1 0,-1-1 0,1 0 0,0 0 0,0 0 1,0 0-1,-2-2 0,-2-3 21,0 0 1,1-1 0,-1 1-1,1-1 1,1 0-1,-1 0 1,1 0 0,0-1-1,1 1 1,-3-16-1,3 11-50,0 0 0,1 0 0,0 0 0,1 0-1,1 0 1,3-18 0,-3 22-83,1 1 1,1 0-1,-1 0 1,1 0-1,0 1 0,1-1 1,0 1-1,0-1 0,10-10 1,0 1-1484,1 2-1,21-17 1,-7 9-3845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3.851"/>
    </inkml:context>
    <inkml:brush xml:id="br0">
      <inkml:brushProperty name="width" value="0.1" units="cm"/>
      <inkml:brushProperty name="height" value="0.1" units="cm"/>
      <inkml:brushProperty name="color" value="#FFFFFF"/>
    </inkml:brush>
  </inkml:definitions>
  <inkml:trace contextRef="#ctx0" brushRef="#br0">1 79 6937,'0'0'6619,"35"1"-5604,202 4 792,669-20 65,-14 0-1699,99-13 37,-10 1-112,1473 27 62,-1144 41-224,-2 49 168,-1289-88-104,1262 76-75,-428-30 134,-678-39-66,-38-4-135,199 34 0,-336-39 141,0 0 1,0 1-1,0-1 1,-1 0-1,1 0 1,0 0-1,0 0 1,0 0-1,0 0 1,0 1-1,0-1 1,0 0-1,0 0 1,0 0-1,-1 0 0,1 0 1,0 1-1,0-1 1,0 0-1,0 0 1,0 0-1,0 0 1,0 1-1,0-1 1,0 0-1,0 0 1,0 0-1,0 0 1,1 1-1,-1-1 0,0 0 1,0 0-1,0 0 1,0 0-1,0 1 1,0-1-1,0 0 1,0 0-1,0 0 1,0 0-1,1 0 1,-1 0-1,0 1 1,0-1-1,0 0 0,0 0 1,0 0-1,1 0 1,-1 0-1,0 0 1,0 0-1,0 0 1,0 0-1,1 0 1,-88 0 32,84-1-29,1 1-1,-1-2 1,1 1 0,0 0 0,-1 0 0,1-1 0,0 1 0,0-1 0,0 0 0,0 1 0,0-1 0,-3-4 0,-25-30-55,23 28 51,-5-3 10,0 0 1,-1 1-1,-1 0 0,0 1 1,0 0-1,-25-10 0,15 7-11,-26-14 37,-1 3 0,-75-23 0,156 41 566,29 4-551,-30 2-6,-1 2 1,1 1 0,-1 2-1,1 0 1,-2 2 0,1 1-1,-1 2 1,0 0 0,-1 2-1,-1 1 1,0 0-1,-1 2 1,0 1 0,-1 1-1,-2 1 1,25 26 0,-44-43-36,0 0 1,0 1 0,0-1 0,0 0 0,0 1-1,0-1 1,-1 1 0,1 0 0,-1 0 0,0-1-1,0 1 1,0 0 0,0 0 0,0 0 0,-1 0-1,1 0 1,-1 0 0,0 0 0,0 0 0,0 0-1,0 0 1,-1 6 0,-1-5 4,0 0 1,0 0-1,0 0 0,-1 0 0,0-1 1,1 1-1,-1-1 0,0 0 1,-1 1-1,1-1 0,0 0 1,-1-1-1,-6 5 0,-13 5-27,0-1 0,0-1 0,-1 0 0,-32 7 0,-7-2-2482,-78 11 1,49-18-4337</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17.941"/>
    </inkml:context>
    <inkml:brush xml:id="br0">
      <inkml:brushProperty name="width" value="0.05" units="cm"/>
      <inkml:brushProperty name="height" value="0.05" units="cm"/>
      <inkml:brushProperty name="color" value="#FFFFFF"/>
    </inkml:brush>
  </inkml:definitions>
  <inkml:trace contextRef="#ctx0" brushRef="#br0">150 0 6177,'0'0'12160,"-3"1"-10298,0 2-1671,0 1 1,0-1-1,0 1 0,0-1 1,1 1-1,-1 0 1,-2 6-1,1-2-103,-15 27-56,2 2 1,1 0-1,2 0 0,2 2 0,1-1 1,2 2-1,2-1 0,1 1 0,0 57 1,6-95-142,0 0 0,0 0 0,0 0 0,0 0 0,0 0 0,1 0 1,-1 0-1,1 0 0,-1 0 0,1-1 0,1 5 0,-1-5-52,0-1-1,0 1 0,0 0 1,0 0-1,0-1 0,0 1 1,0 0-1,0-1 0,1 1 1,-1-1-1,0 0 0,0 1 0,0-1 1,0 0-1,1 0 0,-1 0 1,0 1-1,2-2 0,18 2-3608,0-1-444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18.287"/>
    </inkml:context>
    <inkml:brush xml:id="br0">
      <inkml:brushProperty name="width" value="0.05" units="cm"/>
      <inkml:brushProperty name="height" value="0.05" units="cm"/>
      <inkml:brushProperty name="color" value="#FFFFFF"/>
    </inkml:brush>
  </inkml:definitions>
  <inkml:trace contextRef="#ctx0" brushRef="#br0">1 1 5945,'0'0'12467,"3"75"-12075,4-52-168,4-2-104,0-2-104,1-3-16,0-4 0,0-4-64,2-7-1144,2-1-1345,-3-8-1360,-2-4-1696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18.632"/>
    </inkml:context>
    <inkml:brush xml:id="br0">
      <inkml:brushProperty name="width" value="0.05" units="cm"/>
      <inkml:brushProperty name="height" value="0.05" units="cm"/>
      <inkml:brushProperty name="color" value="#FFFFFF"/>
    </inkml:brush>
  </inkml:definitions>
  <inkml:trace contextRef="#ctx0" brushRef="#br0">94 0 4961,'0'0'8842,"-61"77"-7650,46-55-672,5-3-272,3-3-248,7-5-136,0-6-1504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19.008"/>
    </inkml:context>
    <inkml:brush xml:id="br0">
      <inkml:brushProperty name="width" value="0.05" units="cm"/>
      <inkml:brushProperty name="height" value="0.05" units="cm"/>
      <inkml:brushProperty name="color" value="#FFFFFF"/>
    </inkml:brush>
  </inkml:definitions>
  <inkml:trace contextRef="#ctx0" brushRef="#br0">1 0 4017,'0'0'15750,"16"15"-14769,52 51-188,-60-58-674,-1 1 0,1 1 0,-1-1 0,-1 1 0,0 0 0,8 18 0,-8-11-15,-1 0 0,6 33 0,-4 5 47,-2 0 0,-2 59-1,-3-102-130,0 1-1,-1 0 0,0-1 1,-1 1-1,-7 22 0,-33 73-159,21-62-4715,16-36-1281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19.433"/>
    </inkml:context>
    <inkml:brush xml:id="br0">
      <inkml:brushProperty name="width" value="0.05" units="cm"/>
      <inkml:brushProperty name="height" value="0.05" units="cm"/>
      <inkml:brushProperty name="color" value="#FFFFFF"/>
    </inkml:brush>
  </inkml:definitions>
  <inkml:trace contextRef="#ctx0" brushRef="#br0">117 0 6529,'-1'1'14914,"-4"2"-14304,-35 54 326,28-38-1093,-21 24-1,19-30-1618,2-8-3164</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20.988"/>
    </inkml:context>
    <inkml:brush xml:id="br0">
      <inkml:brushProperty name="width" value="0.05" units="cm"/>
      <inkml:brushProperty name="height" value="0.05" units="cm"/>
      <inkml:brushProperty name="color" value="#FFFFFF"/>
    </inkml:brush>
  </inkml:definitions>
  <inkml:trace contextRef="#ctx0" brushRef="#br0">0 25 11346,'0'0'9915,"34"5"-9843,-19-4-72,-2 1 40,2-2-40,-3 0-72,0 0-833,-3 0-1231,-3-11-1769,-2 0-384,-4 0-2216</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21.333"/>
    </inkml:context>
    <inkml:brush xml:id="br0">
      <inkml:brushProperty name="width" value="0.05" units="cm"/>
      <inkml:brushProperty name="height" value="0.05" units="cm"/>
      <inkml:brushProperty name="color" value="#FFFFFF"/>
    </inkml:brush>
  </inkml:definitions>
  <inkml:trace contextRef="#ctx0" brushRef="#br0">0 23 1064,'0'0'18196,"18"7"-18260,0-6 8,4-1 40,5 0 16,16-10-1160,-8-1-1801,-3 2-2256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21.709"/>
    </inkml:context>
    <inkml:brush xml:id="br0">
      <inkml:brushProperty name="width" value="0.05" units="cm"/>
      <inkml:brushProperty name="height" value="0.05" units="cm"/>
      <inkml:brushProperty name="color" value="#FFFFFF"/>
    </inkml:brush>
  </inkml:definitions>
  <inkml:trace contextRef="#ctx0" brushRef="#br0">0 243 8850,'0'0'7345,"7"-16"-6358,3-7-629,31-69 1190,-30 71-1066,1-5 241,19-28-1,-21 43-479,-9 11-247,-1 0 1,0 0 0,1 0 0,-1 0 0,0 0 0,1 0 0,-1 0 0,0 0-1,1 0 1,-1 0 0,0 0 0,1 0 0,-1 0 0,0 1 0,1-1 0,-1 0-1,0 0 1,1 0 0,-1 0 0,0 0 0,0 1 0,1-1 0,-1 0 0,0 0-1,0 1 1,1-1 0,-1 0 0,0 0 0,0 1 0,0-1 0,0 0 0,1 0-1,-1 1 1,0-1 0,0 0 0,0 1 0,0-1 0,0 0 0,0 1 0,0-1-1,0 0 1,0 1 0,5 15 103,-1 1 0,0-1 0,2 35 0,-4 55-658,-2-82-41,0 22-2066,0-15-2401,0 0-6089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22.431"/>
    </inkml:context>
    <inkml:brush xml:id="br0">
      <inkml:brushProperty name="width" value="0.05" units="cm"/>
      <inkml:brushProperty name="height" value="0.05" units="cm"/>
      <inkml:brushProperty name="color" value="#FFFFFF"/>
    </inkml:brush>
  </inkml:definitions>
  <inkml:trace contextRef="#ctx0" brushRef="#br0">156 314 8786,'0'0'3837,"10"-5"-3916,-3 1 110,1-1 1,-1 0-1,0 0 0,-1 0 1,1 0-1,-1-1 0,0 0 1,-1-1-1,8-10 0,-2 0 95,-2-1 0,0 0 0,-1 0 0,0-1 0,-2 0 0,0 0 0,-1-1 0,-1 1 0,-1-1 0,1-37 0,-7 68 477,-1-3-580,-38 163 122,13 4-109,24-140-25,-27 234 166,1-4 122,15-189-46,13-65-204,0-1 1,-1 1-1,-1-1 0,-8 16 1,12-25-33,1-1 1,0 1-1,-1 0 1,1-1 0,-1 1-1,1 0 1,-1-1-1,1 1 1,-1 0 0,1-1-1,-1 1 1,0-1-1,1 1 1,-1-1-1,0 0 1,0 1 0,1-1-1,-1 0 1,0 1-1,0-1 1,1 0 0,-1 0-1,0 0 1,0 0-1,0 1 1,1-1-1,-1 0 1,0 0 0,0-1-1,0 1 1,1 0-1,-1 0 1,0 0-1,0 0 1,1-1 0,-1 1-1,0 0 1,0-1-1,1 1 1,-1-1 0,0 1-1,1-1 1,-2 0-1,-1-2 69,0 0 0,0-1-1,0 1 1,0-1 0,0 0 0,-2-5-1,-6-12 75,1-1 0,0 0 0,2-1 0,-7-30 0,11 36-133,1-1 1,0 0-1,2 0 0,0 0 1,1-1-1,3-25 0,-1 35-109,1 0 1,0-1-1,0 1 0,1 0 0,0 1 0,1-1 0,-1 1 1,2 0-1,7-10 0,-8 11-125,34-46-3058,0 4-3861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22.793"/>
    </inkml:context>
    <inkml:brush xml:id="br0">
      <inkml:brushProperty name="width" value="0.05" units="cm"/>
      <inkml:brushProperty name="height" value="0.05" units="cm"/>
      <inkml:brushProperty name="color" value="#FFFFFF"/>
    </inkml:brush>
  </inkml:definitions>
  <inkml:trace contextRef="#ctx0" brushRef="#br0">86 1 7522,'0'0'9994,"-33"106"-8778,21-62-192,-1 2 80,2 3-295,4-3-281,1 0-192,3-2-192,3-3-144,0 1 0,4-6-48,10-7-488,9-9-1161,0-8-2336,-2-9-1192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2.349"/>
    </inkml:context>
    <inkml:brush xml:id="br0">
      <inkml:brushProperty name="width" value="0.1" units="cm"/>
      <inkml:brushProperty name="height" value="0.1" units="cm"/>
      <inkml:brushProperty name="color" value="#E71224"/>
    </inkml:brush>
  </inkml:definitions>
  <inkml:trace contextRef="#ctx0" brushRef="#br0">115 1 7298,'0'0'10078,"-18"27"-9313,-56 88-206,71-110-532,0 1 1,0-1-1,1 1 1,-1 0-1,1 0 1,1 0-1,-1 0 1,1 0-1,0 0 1,0 0-1,1 1 1,0-1-1,0 0 1,2 13-1,0 6-15,-3-23-34,1-1 1,0 1-1,0-1 0,0 1 1,0-1-1,0 1 0,0-1 0,0 1 1,0-1-1,0 1 0,1-1 1,-1 1-1,1-1 0,-1 0 0,1 1 1,-1-1-1,1 0 0,0 1 1,0-1-1,0 0 0,1 2 0,0-4 8,-1 0-1,1 1 0,-1-1 0,1 0 0,-1 0 0,1-1 0,-1 1 0,0 0 1,0 0-1,1-1 0,-1 1 0,0-1 0,0 1 0,0-1 0,0 1 1,-1-1-1,1 1 0,1-4 0,6-12 28,0-1 1,-1 0 0,5-21-1,-1 1 4,-11 37-18,0 1 0,1-1 1,-1 1-1,0-1 1,0 1-1,0-1 0,0 0 1,1 1-1,-1-1 1,0 1-1,0-1 0,1 1 1,-1-1-1,0 1 1,1 0-1,-1-1 1,1 1-1,-1-1 0,0 1 1,1 0-1,-1-1 1,1 1-1,-1 0 0,1-1 1,-1 1-1,1 0 1,0 0-1,-1 0 0,1-1 1,-1 1-1,2 0 1,12 13-94,10 32 3,-23-42 115,20 49 238,-2 1 1,-3 1 0,-2 1-1,-3 0 1,7 76 0,-6 283 1198,-13-321-1064,2-76-336,-1 1 0,0-1 0,-2 0 0,0 0 0,-1-1 0,0 1 0,-2 0-1,0-1 1,0 0 0,-11 19 0,16-34-59,0-1 0,0 1-1,0-1 1,0 1 0,0-1-1,0 1 1,-1 0-1,1-1 1,0 1 0,0-1-1,-1 1 1,1-1 0,0 1-1,-1-1 1,1 1 0,0-1-1,-1 1 1,1-1-1,-1 0 1,1 1 0,-1-1-1,1 0 1,-1 1 0,1-1-1,-1 0 1,1 0-1,-1 1 1,0-1 0,1 0-1,-1 0 1,1 0 0,-1 0-1,1 0 1,-1 0 0,0 0-1,1 0 1,-1 0-1,1 0 1,-1 0 0,0 0-1,1 0 1,-1 0 0,1-1-1,-1 1 1,1 0-1,-1 0 1,1-1 0,-1 1-1,1 0 1,-1-1 0,1 1-1,-1-1 1,1 1 0,-1 0-1,1-1 1,0 1-1,-1-1 1,1 1 0,-1-2-1,-14-34-195,15 35 185,-12-41-123,3 0 0,1 0-1,-3-67 1,14-130 2,0 216 131,0 0 0,2 0 0,1 0 0,0 1 0,2 0 0,1 0 1,0 1-1,19-29 0,5-2-510,74-89 1,-97 128 405,0 1-1,0 1 0,1-1 0,1 2 0,0 0 0,0 0 0,1 1 0,0 1 0,26-13 1,-38 21 100,0-1 1,0 1 0,0-1-1,1 1 1,-1 0 0,0-1 0,0 1-1,0 0 1,0 0 0,0 0 0,1 0-1,-1 0 1,0 0 0,0 0 0,0 0-1,1 1 1,-1-1 0,0 0 0,0 1-1,0-1 1,0 1 0,0-1 0,0 1-1,0-1 1,0 1 0,0 0 0,0-1-1,0 1 1,0 0 0,0 0 0,-1 0-1,1 0 1,0 0 0,-1 0-1,1 0 1,0 0 0,-1 0 0,0 0-1,1 0 1,0 2 0,0 4 50,0 1 0,0 0 0,-1 0 0,0 0 0,-1 10 0,1 15 161,2-17-295,-1 0 94,1 0-1,1 0 1,6 18-1,9 1-2115,-15-31 1331,0 0 1,1-1 0,-1 0 0,1 0-1,0 0 1,7 5 0,10 5-7051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5.813"/>
    </inkml:context>
    <inkml:brush xml:id="br0">
      <inkml:brushProperty name="width" value="0.1" units="cm"/>
      <inkml:brushProperty name="height" value="0.1" units="cm"/>
      <inkml:brushProperty name="color" value="#FFFFFF"/>
    </inkml:brush>
  </inkml:definitions>
  <inkml:trace contextRef="#ctx0" brushRef="#br0">0 1 4353,'0'0'7547,"0"30"-6053,0 229 1773,60 462-10,-47-527-3163,-7-80 4,3 80 137,14 145 54,5-49-189,-23-58-18,0-12-68,0 138-19,0-14-2,19-69 45,4 143-55,-28-371 23,8 574 89,2 544-212,-35-836 123,3-88 32,5-9-31,-17 442 58,24-441 350,-40 235 0,39-386-139,-4 3-10,10-62-432,-5 48 0,10-192-4312,0 55-1885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23.138"/>
    </inkml:context>
    <inkml:brush xml:id="br0">
      <inkml:brushProperty name="width" value="0.05" units="cm"/>
      <inkml:brushProperty name="height" value="0.05" units="cm"/>
      <inkml:brushProperty name="color" value="#FFFFFF"/>
    </inkml:brush>
  </inkml:definitions>
  <inkml:trace contextRef="#ctx0" brushRef="#br0">31 21 10578,'0'0'9738,"41"71"-9018,-27-51-319,-1 0-193,-1-2-160,0-3 0,-2-3-48,1-4-680,-1-8-1329,-1 0-2480</inkml:trace>
  <inkml:trace contextRef="#ctx0" brushRef="#br0" timeOffset="1">118 1 5825,'0'0'11051,"-70"92"-9739,57-67-448,0-1-432,2-5-296,4-4-136,4-7-128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23.515"/>
    </inkml:context>
    <inkml:brush xml:id="br0">
      <inkml:brushProperty name="width" value="0.05" units="cm"/>
      <inkml:brushProperty name="height" value="0.05" units="cm"/>
      <inkml:brushProperty name="color" value="#FFFFFF"/>
    </inkml:brush>
  </inkml:definitions>
  <inkml:trace contextRef="#ctx0" brushRef="#br0">0 0 9130,'0'0'9023,"11"14"-7628,0 1-991,-3-5-142,0 0 1,-1 1-1,0 0 1,-1 0-1,0 1 0,7 20 1,-5-4 63,-1 0 0,-1 0 0,4 47 0,-8-27-25,-4 67-1,-9-37-90,6-53-1541,-2 48 1,9-49-3443,-2-22 3948,1-1 1,0 0-1,-1 1 0,1-1 0,0 1 1,0-1-1,0 0 0,1 2 0,-2-3 812</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23.893"/>
    </inkml:context>
    <inkml:brush xml:id="br0">
      <inkml:brushProperty name="width" value="0.05" units="cm"/>
      <inkml:brushProperty name="height" value="0.05" units="cm"/>
      <inkml:brushProperty name="color" value="#FFFFFF"/>
    </inkml:brush>
  </inkml:definitions>
  <inkml:trace contextRef="#ctx0" brushRef="#br0">1 14 6057,'0'0'16452,"12"14"-16276,5-10 128,6-2-168,3-2-120,1 0-16,0 0-64,3-10-1792,-10-2-3410,-6 1-3607</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24.238"/>
    </inkml:context>
    <inkml:brush xml:id="br0">
      <inkml:brushProperty name="width" value="0.05" units="cm"/>
      <inkml:brushProperty name="height" value="0.05" units="cm"/>
      <inkml:brushProperty name="color" value="#FFFFFF"/>
    </inkml:brush>
  </inkml:definitions>
  <inkml:trace contextRef="#ctx0" brushRef="#br0">0 1 15419,'0'0'7402,"98"5"-7386,-57-5-16,21 0-216,-7 0-4033,-3 0-5073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24.584"/>
    </inkml:context>
    <inkml:brush xml:id="br0">
      <inkml:brushProperty name="width" value="0.05" units="cm"/>
      <inkml:brushProperty name="height" value="0.05" units="cm"/>
      <inkml:brushProperty name="color" value="#FFFFFF"/>
    </inkml:brush>
  </inkml:definitions>
  <inkml:trace contextRef="#ctx0" brushRef="#br0">21 1 520,'0'0'20597,"28"15"-20597,-10 6 312,1 2 120,2 2-232,-3-1-192,0-3-8,0-2-8,4-3-1785,-4-6-2272,-3-6-1272</inkml:trace>
  <inkml:trace contextRef="#ctx0" brushRef="#br0" timeOffset="1">173 14 5945,'0'0'11011,"-70"98"-9539,49-66-928,2-3-280,2-3-264,0-1-936,2-5-2961,1-7-5089</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44.359"/>
    </inkml:context>
    <inkml:brush xml:id="br0">
      <inkml:brushProperty name="width" value="0.05" units="cm"/>
      <inkml:brushProperty name="height" value="0.05" units="cm"/>
      <inkml:brushProperty name="color" value="#FFFFFF"/>
    </inkml:brush>
  </inkml:definitions>
  <inkml:trace contextRef="#ctx0" brushRef="#br0">24 1 8858,'0'0'11886,"-4"0"-10725,-16 0 970,21 11-576,2-10-1529,0 1 1,0-1-1,-1 0 1,1 0-1,0 0 0,0-1 1,0 1-1,0-1 1,0 1-1,4-1 1,6 1 70,16 2 31,-1-1-1,38-2 1,-25 0-94,-20-2 7,41-6 0,-40 4-22,42-2-1,-57 6-29,148 3-8,-109 0 23,61 11 1,-58-4-56,-14-2 52,38 3-1,97-3 98,-54-4-36,-95-2-62,1 0 0,39 12 0,38 18-2,-57-17 82,65 13 0,-19-14 284,-74-12-856,0 0 0,0-1 0,19-2-1,-55 5-2513,-10 4-4094</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46.102"/>
    </inkml:context>
    <inkml:brush xml:id="br0">
      <inkml:brushProperty name="width" value="0.05" units="cm"/>
      <inkml:brushProperty name="height" value="0.05" units="cm"/>
      <inkml:brushProperty name="color" value="#FFFFFF"/>
    </inkml:brush>
  </inkml:definitions>
  <inkml:trace contextRef="#ctx0" brushRef="#br0">2 540 4425,'0'0'14871,"-2"1"-14229,87-70-325,-69 55-268,20-19-53,-1-1-1,49-62 1,-71 78-85,1-1-1,-2-1 1,-1 0 0,0 0 0,-2-1 0,0 0 0,10-40 0,-16 50 60,-1-1 0,-1 1 0,0-1 0,-1 1 0,-1-17 0,1 27 26,0 1-1,0-1 1,0 1-1,0 0 1,0-1-1,0 1 1,0-1-1,-1 1 1,1 0-1,0-1 1,0 1-1,0 0 1,-1-1-1,1 1 1,0 0-1,0-1 1,-1 1-1,1 0 1,0 0-1,-1-1 1,1 1-1,0 0 1,-1 0-1,1 0 1,-1-1 0,1 1-1,0 0 1,-1 0-1,1 0 1,0 0-1,-1 0 1,1 0-1,-1 0 1,1 0-1,-1 0 1,1 0-1,0 0 1,-1 0-1,1 0 1,-1 0-1,1 0 1,0 0-1,-1 0 1,1 1-1,-1-1 1,-1 1-29,0-1 0,1 1 0,-1 0 0,0 0 1,0 0-1,1 0 0,-1 0 0,1 0 0,-3 3 0,-3 5-26,0 1-1,1 0 1,0 1-1,0-1 0,1 1 1,-6 18-1,-16 74 47,-9 112 16,14 3 7,17-161-13,-6 98-137,-9 75-2163,20-227 2258,-2 12-235,0-1-1,-5 18 1,6-29 255,0 1-1,0-1 1,0 0 0,-1 0 0,1 0-1,-1-1 1,1 1 0,-1 0-1,0 0 1,0-1 0,0 1 0,-1-1-1,1 0 1,-1 0 0,-4 4 0,5-5 27,1 0 1,-1-1 0,1 1 0,-1 0 0,0-1 0,1 0 0,-1 1 0,1-1 0,-1 0 0,0 0 0,1 0 0,-1 0 0,0 0 0,1 0 0,-1 0 0,0 0 0,1-1 0,-1 1 0,-1-1 0,0-1 8,1 1-1,0 0 1,-1-1 0,1 0-1,0 1 1,0-1 0,0 0-1,0 0 1,0 0-1,-2-4 1,-2-3 83,1-1-1,0 0 1,0 0-1,-4-15 1,3 6 74,1 0 0,1 0 1,1-1-1,0 1 0,2-1 1,0 1-1,3-33 1,-1 47-160,-1 1 1,1-1 0,1 0-1,-1 0 1,1 1 0,0-1-1,0 1 1,0 0 0,0-1-1,1 1 1,-1 0 0,1 0-1,4-4 1,5-3-135,0 0 1,23-16-1,-13 10-216,83-68-5670,-61 47-577</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46.495"/>
    </inkml:context>
    <inkml:brush xml:id="br0">
      <inkml:brushProperty name="width" value="0.05" units="cm"/>
      <inkml:brushProperty name="height" value="0.05" units="cm"/>
      <inkml:brushProperty name="color" value="#FFFFFF"/>
    </inkml:brush>
  </inkml:definitions>
  <inkml:trace contextRef="#ctx0" brushRef="#br0">176 0 7394,'0'0'9468,"-15"20"-8892,-49 64 187,56-73-599,1 1 1,0-1-1,1 1 0,0 1 0,0-1 1,-4 18-1,7-22-102,-8 30 131,2 1-1,1 0 0,-3 62 0,6 120-177,5-167-58,0-49-104,0 1-1,0-1 1,1 1 0,0-1 0,0 1 0,3 9 0,-4-13-33,1-1 0,0 1 1,0 0-1,1 0 0,-1-1 0,0 1 0,1-1 0,-1 1 1,0-1-1,1 0 0,0 1 0,-1-1 0,1 0 0,0 0 1,0 0-1,-1 0 0,1 0 0,0-1 0,4 2 0,18 3-4083,0-5-1192</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46.857"/>
    </inkml:context>
    <inkml:brush xml:id="br0">
      <inkml:brushProperty name="width" value="0.05" units="cm"/>
      <inkml:brushProperty name="height" value="0.05" units="cm"/>
      <inkml:brushProperty name="color" value="#FFFFFF"/>
    </inkml:brush>
  </inkml:definitions>
  <inkml:trace contextRef="#ctx0" brushRef="#br0">1 1 4729,'0'0'11146,"55"83"-10642,-36-57-127,2-2-177,-2-3-136,0-2 16,0-2-80,0-6-96,2-9-1337,-2-2-1151,-4 0-2137</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47.202"/>
    </inkml:context>
    <inkml:brush xml:id="br0">
      <inkml:brushProperty name="width" value="0.05" units="cm"/>
      <inkml:brushProperty name="height" value="0.05" units="cm"/>
      <inkml:brushProperty name="color" value="#FFFFFF"/>
    </inkml:brush>
  </inkml:definitions>
  <inkml:trace contextRef="#ctx0" brushRef="#br0">159 0 6665,'0'0'7858,"-80"131"-6178,53-82-655,6 0-489,4-2-288,8-8-144,4-5-104,5-8-296,0-5-1681,10-8-2015,2-5-2634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6.744"/>
    </inkml:context>
    <inkml:brush xml:id="br0">
      <inkml:brushProperty name="width" value="0.1" units="cm"/>
      <inkml:brushProperty name="height" value="0.1" units="cm"/>
      <inkml:brushProperty name="color" value="#FFFFFF"/>
    </inkml:brush>
  </inkml:definitions>
  <inkml:trace contextRef="#ctx0" brushRef="#br0">320 119 6849,'0'0'11860,"-20"19"-10917,5-6-756,-2 1-21,1 1-1,1 0 1,1 1-1,0 0 1,1 2-1,-15 25 1,-29 48 479,29-49-461,2 1 1,-23 52 0,43-87-221,4-15-68,5-19 49,11-13 39,2 0 0,2 2-1,1 0 1,2 1 0,30-39 0,-24 34-21,-3 4 29,1 0 0,2 1 0,57-57 1,-81 90 6,0 1 0,1-1 1,-1 0-1,1 1 1,0 0-1,-1 0 1,1 0-1,0 1 0,0-1 1,0 1-1,1 0 1,4-1-1,-6 2 1,-1 0 0,0 0 0,1 0 0,-1 0 0,0 1 0,0-1 0,1 1 0,-1 0 0,0 0 0,0-1 0,0 1 0,0 1 0,0-1 0,0 0 0,0 0 0,0 1 0,0-1 0,0 1 0,-1 0 0,1-1 0,-1 1 0,1 0 0,0 2 0,12 19 16,-2 0-1,0 0 1,10 32 0,-15-34-18,2-1 0,0 1 0,1-1-1,1-1 1,1 0 0,22 28 0,27 11-1519,-15-23-2886,4-8-3764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47.722"/>
    </inkml:context>
    <inkml:brush xml:id="br0">
      <inkml:brushProperty name="width" value="0.05" units="cm"/>
      <inkml:brushProperty name="height" value="0.05" units="cm"/>
      <inkml:brushProperty name="color" value="#FFFFFF"/>
    </inkml:brush>
  </inkml:definitions>
  <inkml:trace contextRef="#ctx0" brushRef="#br0">0 1 6937,'0'0'9840,"2"20"-9457,4 41 383,18 81 0,22 108 276,-36-168-839,0 98-1,-10-173-249,0 34 177,-6 53-1,4-81-361,-1 0 1,1-1-1,-2 1 0,0-1 1,-1 1-1,0-1 1,0-1-1,-10 16 1,14-44-7312,1-7-420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48.083"/>
    </inkml:context>
    <inkml:brush xml:id="br0">
      <inkml:brushProperty name="width" value="0.05" units="cm"/>
      <inkml:brushProperty name="height" value="0.05" units="cm"/>
      <inkml:brushProperty name="color" value="#FFFFFF"/>
    </inkml:brush>
  </inkml:definitions>
  <inkml:trace contextRef="#ctx0" brushRef="#br0">0 89 10298,'0'0'12315,"31"0"-12179,-10-2-80,1-3 8,-1 1-64,-2-5-112,-2-1-576,2-12-913,-5 3-2295,-7 2-1850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48.460"/>
    </inkml:context>
    <inkml:brush xml:id="br0">
      <inkml:brushProperty name="width" value="0.05" units="cm"/>
      <inkml:brushProperty name="height" value="0.05" units="cm"/>
      <inkml:brushProperty name="color" value="#FFFFFF"/>
    </inkml:brush>
  </inkml:definitions>
  <inkml:trace contextRef="#ctx0" brushRef="#br0">1 4 13547,'0'0'7874,"112"9"-7674,-70-9-112,6 0-88,14 0-721,-12-6-1991,-5-1-3882</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48.805"/>
    </inkml:context>
    <inkml:brush xml:id="br0">
      <inkml:brushProperty name="width" value="0.05" units="cm"/>
      <inkml:brushProperty name="height" value="0.05" units="cm"/>
      <inkml:brushProperty name="color" value="#FFFFFF"/>
    </inkml:brush>
  </inkml:definitions>
  <inkml:trace contextRef="#ctx0" brushRef="#br0">91 94 5937,'0'0'14179,"55"54"-13411,-34-35-279,3 0-241,-3 3-176,-2-3-64,0-2-8,0-6-8,-4-5-721,6-6-1063,-4 0-2121,-5-10-960</inkml:trace>
  <inkml:trace contextRef="#ctx0" brushRef="#br0" timeOffset="1">274 0 8330,'0'0'10122,"-71"114"-8514,45-67-351,-7 2-401,-1 0-328,-1-2-192,1-6-264,11-9-72,6-11-488</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49.150"/>
    </inkml:context>
    <inkml:brush xml:id="br0">
      <inkml:brushProperty name="width" value="0.05" units="cm"/>
      <inkml:brushProperty name="height" value="0.05" units="cm"/>
      <inkml:brushProperty name="color" value="#FFFFFF"/>
    </inkml:brush>
  </inkml:definitions>
  <inkml:trace contextRef="#ctx0" brushRef="#br0">0 30 4601,'0'0'13870,"14"-5"-13677,41-15-174,-53 19-24,0 0 1,0 1-1,0-1 1,0 0 0,0 1-1,0 0 1,0-1-1,4 1 1,-5 0 6,-1 1 0,0-1 0,0 0 1,0 0-1,0 0 0,1 0 0,-1 0 1,0 1-1,0-1 0,0 0 0,0 0 0,0 0 1,1 1-1,-1-1 0,0 0 0,0 0 0,0 0 1,0 1-1,0-1 0,0 0 0,0 0 0,0 1 1,0-1-1,0 0 0,0 0 0,0 0 1,0 1-1,0-1 0,0 0 0,0 0 0,0 1 1,0-1-1,0 0 0,-1 5 88,2 2 110,-1 1-1,-1 0 1,1 0 0,-1-1-1,0 1 1,-1 0 0,0-1-1,0 1 1,-1-1 0,-3 8-1,5-12-168,-39 78 500,36-71-511,1 0 1,0 0 0,1 1-1,0-1 1,0 1-1,0 16 1,2-26-20,0 0-1,1 0 1,-1-1-1,0 1 1,0 0-1,1 0 1,-1 0-1,0 0 1,1-1-1,-1 1 1,1 0-1,-1 0 1,1-1-1,0 1 1,-1 0 0,1-1-1,-1 1 1,1 0-1,0-1 1,0 1-1,-1-1 1,1 0-1,0 1 1,0-1-1,0 1 1,0-1-1,-1 0 1,1 0-1,0 0 1,2 1-1,3 0-1,1 0-1,-1-1 0,9 0 0,-11 0 0,67-3-295,-61 2-190,0 0-1,0-1 1,0-1-1,17-6 1,7-5-3353,-5 2-3749</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0.202"/>
    </inkml:context>
    <inkml:brush xml:id="br0">
      <inkml:brushProperty name="width" value="0.05" units="cm"/>
      <inkml:brushProperty name="height" value="0.05" units="cm"/>
      <inkml:brushProperty name="color" value="#FFFFFF"/>
    </inkml:brush>
  </inkml:definitions>
  <inkml:trace contextRef="#ctx0" brushRef="#br0">129 379 5329,'0'0'9540,"6"3"-9432,-6-3-108,4 2 6,0-1 0,0 1 0,0-1 1,1 0-1,-1 0 0,0 0 0,0-1 0,1 0 0,-1 1 1,1-1-1,-1-1 0,0 1 0,6-2 0,-2-1 38,-1 0 0,1-1-1,-1 0 1,0 0 0,0 0 0,-1-1-1,1 0 1,10-12 0,-6 5 1,-1 1 0,0-2 1,14-24-1,-17 25-18,-1-1 0,-1 0 0,0 0 0,-1 0 1,0-1-1,2-17 0,-2-1 13,-1-51-1,-3 82-42,1-3 4,-1 1 1,-1-1 0,1 0 0,0 1 0,-3-8-1,3 10-11,0 1-1,-1-1 0,1 0 0,-1 0 0,1 1 0,-1-1 0,1 0 0,-1 1 1,1-1-1,-1 0 0,0 1 0,1-1 0,-1 1 0,0-1 0,0 1 1,1 0-1,-1-1 0,0 1 0,0 0 0,0-1 0,1 1 0,-1 0 1,0 0-1,0 0 0,0-1 0,0 1 0,0 0 0,-1 1 0,1-1-8,0 0-1,0 0 0,0 0 1,0 0-1,0 0 0,0 0 0,0 1 1,0-1-1,0 0 0,0 1 1,0-1-1,0 1 0,0-1 1,0 1-1,0 0 0,1-1 1,-1 1-1,0 0 0,0-1 0,0 2 1,-1 2-5,0-1 1,0 0-1,0 1 1,-1 5-1,2-7 15,-10 29-2,2-1 1,1 2-1,-4 36 0,-4 99 29,14-150-15,-6 94 52,-39 331 130,41-410-143,-14 42 1,15-59-24,0-1-1,-2 0 0,1 0 1,-18 24-1,22-35-8,-1 1 0,1-1-1,-1 0 1,0 0 0,0-1 0,-1 1 0,1 0 0,0-1 0,-6 3-1,8-5 2,-1 1 0,0 0-1,1-1 1,-1 1 0,0-1-1,0 1 1,1-1-1,-1 0 1,0 0 0,0 0-1,0 0 1,1 0-1,-1 0 1,0 0 0,0-1-1,1 1 1,-1-1 0,0 1-1,0-1 1,1 0-1,-1 0 1,1 1 0,-4-3-1,1-1 29,0 0 0,0 0-1,1 0 1,0-1-1,-1 1 1,1-1 0,1 0-1,-1 1 1,1-1 0,0 0-1,0-1 1,0 1-1,-1-8 1,-1-4 7,2 0-1,-2-36 1,3 41-41,1-1 1,1 1-1,0-1 0,1 1 1,6-24-1,-6 29-67,1 1-1,0-1 0,0 1 1,1 0-1,-1 0 1,1 0-1,1 1 0,-1-1 1,1 1-1,0 0 1,0 0-1,11-6 0,10-7-2374,56-25-1,-33 20-4493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0.547"/>
    </inkml:context>
    <inkml:brush xml:id="br0">
      <inkml:brushProperty name="width" value="0.05" units="cm"/>
      <inkml:brushProperty name="height" value="0.05" units="cm"/>
      <inkml:brushProperty name="color" value="#FFFFFF"/>
    </inkml:brush>
  </inkml:definitions>
  <inkml:trace contextRef="#ctx0" brushRef="#br0">129 0 6489,'0'0'11535,"-12"22"-10695,-38 75-94,42-82-541,2 1 1,-1-1 0,2 1 0,-5 26-1,6-27-84,-5 29 214,-5 78 0,11 44-241,2-160-145,1 0 0,1 1 0,-1-1 0,1 0 0,0 0 0,1 1 0,-1-1 0,4 7 0,-4-11-280,0 0 1,1 1-1,0-1 1,-1 0 0,1 0-1,0 0 1,0 0-1,0 0 1,0-1-1,0 1 1,0 0-1,1-1 1,-1 0 0,0 0-1,1 1 1,-1-1-1,1-1 1,0 1-1,-1 0 1,6 0-1,16 1-6311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0.908"/>
    </inkml:context>
    <inkml:brush xml:id="br0">
      <inkml:brushProperty name="width" value="0.05" units="cm"/>
      <inkml:brushProperty name="height" value="0.05" units="cm"/>
      <inkml:brushProperty name="color" value="#FFFFFF"/>
    </inkml:brush>
  </inkml:definitions>
  <inkml:trace contextRef="#ctx0" brushRef="#br0">1 0 5313,'0'0'13019,"47"114"-12715,-28-84-88,0-3-144,-2-3 32,0-1-56,-3-5-48,0-8-272,8-8-1472,-8-2-2137,0 0-2136</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1.238"/>
    </inkml:context>
    <inkml:brush xml:id="br0">
      <inkml:brushProperty name="width" value="0.05" units="cm"/>
      <inkml:brushProperty name="height" value="0.05" units="cm"/>
      <inkml:brushProperty name="color" value="#FFFFFF"/>
    </inkml:brush>
  </inkml:definitions>
  <inkml:trace contextRef="#ctx0" brushRef="#br0">143 330 5905,'0'0'10346,"-88"128"-9025,67-85-673,4-7-336,5-4-176,7-8-136,5-16-848</inkml:trace>
  <inkml:trace contextRef="#ctx0" brushRef="#br0" timeOffset="1">328 0 9538,'0'0'7458,"26"154"-5970,-11-94-56,-3 11-480,-5 10-223,-3 7 143,-4 1-488,0-1-232,0-4-152,0-12-176,-7 3-2561,-2-24-1000,2-14-4416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1.694"/>
    </inkml:context>
    <inkml:brush xml:id="br0">
      <inkml:brushProperty name="width" value="0.05" units="cm"/>
      <inkml:brushProperty name="height" value="0.05" units="cm"/>
      <inkml:brushProperty name="color" value="#FFFFFF"/>
    </inkml:brush>
  </inkml:definitions>
  <inkml:trace contextRef="#ctx0" brushRef="#br0">1 1 10458,'0'0'9434,"121"23"-9042,-83-18-208,-5-3-88,-2 0-96,-7-2-256,0 0-1856,-5-2-2433,-10-9-1968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8.063"/>
    </inkml:context>
    <inkml:brush xml:id="br0">
      <inkml:brushProperty name="width" value="0.1" units="cm"/>
      <inkml:brushProperty name="height" value="0.1" units="cm"/>
      <inkml:brushProperty name="color" value="#FFFFFF"/>
    </inkml:brush>
  </inkml:definitions>
  <inkml:trace contextRef="#ctx0" brushRef="#br0">2 0 6241,'0'0'13000,"0"26"-10371,-2 50-2531,4 86 358,0-142-1500,0-1-1,2 1 1,8 24 0,-2-14-4752</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2.039"/>
    </inkml:context>
    <inkml:brush xml:id="br0">
      <inkml:brushProperty name="width" value="0.05" units="cm"/>
      <inkml:brushProperty name="height" value="0.05" units="cm"/>
      <inkml:brushProperty name="color" value="#FFFFFF"/>
    </inkml:brush>
  </inkml:definitions>
  <inkml:trace contextRef="#ctx0" brushRef="#br0">27 18 8834,'0'0'15379,"-26"-5"-15379,49 5-136,11 0 136,11 0 48,9 0-48,39-2-1032,-14-4-2065,-13 2-4552</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2.949"/>
    </inkml:context>
    <inkml:brush xml:id="br0">
      <inkml:brushProperty name="width" value="0.05" units="cm"/>
      <inkml:brushProperty name="height" value="0.05" units="cm"/>
      <inkml:brushProperty name="color" value="#FFFFFF"/>
    </inkml:brush>
  </inkml:definitions>
  <inkml:trace contextRef="#ctx0" brushRef="#br0">0 0 10498,'0'0'7330,"72"142"-7146,-44-100-24,1-1-80,-3-5 24,-2-8-56,-3-6-48,-4-10-416,2-9-1128,-7-3-1313,-3 0-2048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3.325"/>
    </inkml:context>
    <inkml:brush xml:id="br0">
      <inkml:brushProperty name="width" value="0.05" units="cm"/>
      <inkml:brushProperty name="height" value="0.05" units="cm"/>
      <inkml:brushProperty name="color" value="#FFFFFF"/>
    </inkml:brush>
  </inkml:definitions>
  <inkml:trace contextRef="#ctx0" brushRef="#br0">238 0 1568,'0'0'15412,"-95"133"-13756,76-103-224,-3 0-367,3 2-265,-2 4-408,2 0-296,2 1-88,1-1-8,6 0-536,10-10-1225,0-7-2264</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3.875"/>
    </inkml:context>
    <inkml:brush xml:id="br0">
      <inkml:brushProperty name="width" value="0.05" units="cm"/>
      <inkml:brushProperty name="height" value="0.05" units="cm"/>
      <inkml:brushProperty name="color" value="#FFFFFF"/>
    </inkml:brush>
  </inkml:definitions>
  <inkml:trace contextRef="#ctx0" brushRef="#br0">0 91 6729,'0'0'13335,"7"-13"-13128,1-3-114,13-17-1,-19 31-84,-1 0 0,1 0 0,0 0 0,0 0 0,0 1-1,0-1 1,0 0 0,0 1 0,0 0 0,0 0-1,1 0 1,-1 0 0,0 0 0,1 0 0,-1 0 0,1 1-1,-1-1 1,5 1 0,0-1 5,3-1-81,0 1 0,16 1 0,-18 0-23,-7 0 88,-1 0 0,1 0 0,-1 0 0,1 0 1,0 0-1,-1 0 0,1 0 0,-1 1 0,1-1 0,-1 0 0,1 0 0,-1 0 1,1 1-1,-1-1 0,0 0 0,1 1 0,-1-1 0,1 0 0,-1 1 0,0-1 1,1 1-1,-1-1 0,0 1 0,1-1 0,-1 1 0,0-1 0,0 1 0,1-1 0,-1 1 1,0-1-1,0 1 0,0-1 0,0 2 0,0 21 102,0-15-7,-1-3-44,0-1 0,1 0 0,-1 1-1,-1-1 1,1 0 0,0 1 0,-1-1-1,0 0 1,-4 6 0,-3 2 56,-15 18 0,17-21-85,0-1 0,0 1 0,1 0 0,-7 14 0,13-22-25,-1 1 1,0 0 0,1 0-1,-1-1 1,1 1 0,-1 0 0,1 0-1,0 0 1,0 0 0,0 0-1,0 0 1,0 0 0,0-1 0,0 1-1,1 0 1,-1 0 0,1 0-1,-1 0 1,1-1 0,0 1 0,0 0-1,0 0 1,2 2 0,1 1-4,1 1 0,0-1 0,1-1-1,-1 1 1,7 3 0,3 4 8,6 4-18,-7-6-180,-1 1 0,0 0-1,17 19 1,-24-17-49,-6-12 250,1-1-1,-1 0 0,0 1 0,0-1 0,0 0 0,0 1 0,0-1 0,0 1 0,0-1 0,0 0 0,0 1 0,0-1 0,0 1 0,0-1 0,0 0 0,0 1 1,-1-1-1,1 0 0,0 1 0,0-1 0,0 0 0,0 1 0,-1-1 0,1 0 0,0 1 0,0-1 0,-1 0 0,1 1 0,0-1 0,-1 0 0,1 0 1,0 0-1,-1 1 0,1-1 0,0 0 0,-1 0 0,1 1 0,-7 0 113,1 0 0,0 0 0,-1 0 1,1-1-1,-1 0 0,1 0 0,0-1 0,-1 0 1,1 0-1,0 0 0,-10-4 0,1 0 37,1-1 1,0-1-1,-22-15 0,30 18-166,4 3-29,1 0 1,-1-1 0,0 1 0,1 0-1,-1 0 1,0 1 0,0-1 0,0 0-1,0 1 1,0-1 0,0 1 0,-3-1 0,0 2-1994</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5.900"/>
    </inkml:context>
    <inkml:brush xml:id="br0">
      <inkml:brushProperty name="width" value="0.05" units="cm"/>
      <inkml:brushProperty name="height" value="0.05" units="cm"/>
      <inkml:brushProperty name="color" value="#FFFFFF"/>
    </inkml:brush>
  </inkml:definitions>
  <inkml:trace contextRef="#ctx0" brushRef="#br0">0 148 9674,'0'0'11784,"10"6"-11623,-10-6-160,9 5 88,0 0 0,0-1 1,0 0-1,0 0 0,1-1 1,0 0-1,-1-1 0,13 2 0,145-1 381,-152-4-458,40-2 31,74-15 0,-77 9-113,91-3-1,-117 12-92,-12 1-206,0-1 0,1-1-1,16-2 1,-27 2 315,0 0 0,0 0 0,-1 0 0,1 0 0,0-1 0,-1 0 0,1 1 0,-1-1 0,1-1 0,-1 1 0,0 0 0,0-1 0,0 0 0,0 1 0,-1-1 0,4-4 0,-5 5 73,0 0-1,0 1 1,1-1-1,-1 0 0,-1 0 1,1 0-1,0-1 1,0 1-1,0-2 1,-1 3-8,0 0 0,0 0 0,0 0 0,0 0 0,0 1 0,-1-1 0,1 0 0,0 0 0,0 0 0,-1 0 1,1 0-1,0 1 0,-1-1 0,1 0 0,-1 0 0,1 1 0,-1-1 0,1 0 0,-1 1 0,0-1 0,1 0 1,-1 1-1,0-1 0,0 0 0,-15-10 166,0 1 1,-1 0 0,0 1-1,0 1 1,-30-9-1,61 23-137,0 1-1,-1 0 0,0 2 0,0-1 0,0 2 0,-1-1 1,15 17-1,-24-23-45,-1 0 1,0 0-1,0 0 1,0 0 0,-1 0-1,1 0 1,-1 0-1,0 0 1,0 1-1,0-1 1,0 0 0,0 1-1,-1-1 1,1 4-1,-1-4 13,-1 0 0,1-1 0,0 1-1,-1 0 1,1-1 0,-1 1 0,0-1-1,0 1 1,0-1 0,0 1-1,0-1 1,-1 0 0,1 1 0,-1-1-1,0 0 1,1 0 0,-1 0 0,-3 2-1,-17 13-134,-35 21-1,22-17-2900,19-13-2285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9.385"/>
    </inkml:context>
    <inkml:brush xml:id="br0">
      <inkml:brushProperty name="width" value="0.05" units="cm"/>
      <inkml:brushProperty name="height" value="0.05" units="cm"/>
      <inkml:brushProperty name="color" value="#FFFFFF"/>
    </inkml:brush>
  </inkml:definitions>
  <inkml:trace contextRef="#ctx0" brushRef="#br0">89 50 10322,'0'0'4933,"-6"19"-4807,3-7-86,-31 111 486,19-66 332,7-29-477,1-1-1,1 1 1,2 1-1,-1 30 1,5-31-333,0-28-52,0 1-1,0-1 1,0 0 0,0 0-1,0 1 1,0-1 0,1 0-1,-1 1 1,0-1 0,0 0 0,0 0-1,0 1 1,1-1 0,-1 0-1,0 0 1,0 0 0,1 1-1,-1-1 1,0 0 0,0 0-1,1 0 1,-1 0 0,0 1-1,0-1 1,1 0 0,-1 0 0,0 0-1,1 0 1,-1 0 0,0 0-1,0 0 1,1 0 0,-1 0-1,0 0 1,1 0 0,-1 0-1,14-3-162,-10 2 170,-1-1-1,1 0 1,-1 0-1,0-1 1,0 1-1,0-1 1,4-5-1,18-24 175,-14 18-87,8-13 22,-11 15-88,1 0-1,-1 1 1,2 0-1,0 1 1,18-16-1,-27 26-33,0-1-1,0 0 1,0 1-1,0-1 1,0 1-1,0-1 0,0 1 1,0 0-1,0-1 1,0 1-1,0 0 1,1 0-1,-1 0 0,0 0 1,0 0-1,0 0 1,0 0-1,0 0 1,1 0-1,-1 1 0,0-1 1,0 0-1,0 1 1,0-1-1,0 1 1,0-1-1,0 1 0,0-1 1,2 2-1,1 2 7,0 0 0,-1 0-1,1 1 1,-1-1 0,4 6-1,1 2 31,6 6-115,21 20 1,-29-31-73,1-1 0,0 0 1,1-1-1,0 0 1,-1 0-1,10 4 0,-12-7 98,1 0 0,-1-1 0,0 0 0,0 1 0,1-2 0,8 1 0,-12 0 46,0-1 0,0 0-1,1 0 1,-1-1 0,0 1 0,0 0-1,0-1 1,1 1 0,-1-1-1,0 0 1,0 1 0,0-1 0,0 0-1,0-1 1,0 1 0,0 0-1,-1 0 1,4-3 0,-1-3 39,1 0-1,-1-1 1,-1 1 0,0-1 0,0 1 0,4-17-1,-2 0 118,3-27 1,-3-15 504,-4-67 0,-1 53-1059,1 149-5750,3-31-354</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6:59.809"/>
    </inkml:context>
    <inkml:brush xml:id="br0">
      <inkml:brushProperty name="width" value="0.05" units="cm"/>
      <inkml:brushProperty name="height" value="0.05" units="cm"/>
      <inkml:brushProperty name="color" value="#FFFFFF"/>
    </inkml:brush>
  </inkml:definitions>
  <inkml:trace contextRef="#ctx0" brushRef="#br0">0 223 5705,'0'0'10316,"17"-20"-9499,56-62-222,-6-4 873,-46 57-486,-21 29-960,0-1 0,0 1 0,0 0 0,1-1 0,-1 1 1,0 0-1,0-1 0,1 1 0,-1 0 0,0-1 0,1 1 0,-1 0 0,0 0 1,1-1-1,-1 1 0,1 0 0,-1 0 0,0 0 0,1-1 0,-1 1 0,1 0 0,-1 0 1,0 0-1,1 0 0,-1 0 0,1 0 0,0 0-23,-1 1 1,1-1-1,-1 0 1,0 1-1,1-1 1,-1 0-1,1 1 1,-1-1-1,0 1 0,0-1 1,1 0-1,-1 1 1,0-1-1,0 1 1,1-1-1,-1 1 0,0 0 1,4 25-99,-2 15 226,-1 0 0,-2 0 0,-7 41 0,1-31-260,6-17-2817,1-18-2147</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00.970"/>
    </inkml:context>
    <inkml:brush xml:id="br0">
      <inkml:brushProperty name="width" value="0.05" units="cm"/>
      <inkml:brushProperty name="height" value="0.05" units="cm"/>
      <inkml:brushProperty name="color" value="#FFFFFF"/>
    </inkml:brush>
  </inkml:definitions>
  <inkml:trace contextRef="#ctx0" brushRef="#br0">10 1 11106,'0'0'6538,"-5"130"-6362,3-66 16,-1 7-120,3-3 0,0-3-24,0-12-48,0-8 16,0-11-16,3-12-864,1-20-1729</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01.316"/>
    </inkml:context>
    <inkml:brush xml:id="br0">
      <inkml:brushProperty name="width" value="0.05" units="cm"/>
      <inkml:brushProperty name="height" value="0.05" units="cm"/>
      <inkml:brushProperty name="color" value="#FFFFFF"/>
    </inkml:brush>
  </inkml:definitions>
  <inkml:trace contextRef="#ctx0" brushRef="#br0">0 1 6329,'0'0'11659,"102"8"-11251,-57-4-216,8 1-112,1-1-80,25 2-232,-13 1-2561,-11-1-3912</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01.801"/>
    </inkml:context>
    <inkml:brush xml:id="br0">
      <inkml:brushProperty name="width" value="0.05" units="cm"/>
      <inkml:brushProperty name="height" value="0.05" units="cm"/>
      <inkml:brushProperty name="color" value="#FFFFFF"/>
    </inkml:brush>
  </inkml:definitions>
  <inkml:trace contextRef="#ctx0" brushRef="#br0">1 126 1464,'0'0'17404,"0"-4"-16737,0-7-545,0 27 56,0 37 446,0-10-241,0 39-80,0-70-299,2-1 1,-1 0 0,1 1 0,1-1 0,4 11 0,-6-20-11,0 1 1,0-1-1,1 1 1,-1-1-1,1 0 1,-1 0-1,1 0 0,0 0 1,0 0-1,0 0 1,0 0-1,0 0 1,4 1-1,-5-2-8,1 0 1,0 0-1,-1 0 0,1-1 1,0 1-1,0-1 0,0 0 0,-1 1 1,1-1-1,0 0 0,0 0 0,0 0 1,0 0-1,-1 0 0,1-1 1,0 1-1,0-1 0,0 1 0,-1-1 1,1 1-1,0-1 0,1-1 0,3-2 13,0 0 0,-1 0 0,1-1 0,-1 0 0,0 0 0,4-6 0,27-37 84,37-75 378,-73 123-463,0 0 1,0-1 0,0 1 0,0 0 0,1 0-1,-1 0 1,0 0 0,0 0 0,0-1 0,0 1-1,0 0 1,0 0 0,0 0 0,1 0 0,-1 0-1,0 0 1,0-1 0,0 1 0,0 0 0,0 0 0,1 0-1,-1 0 1,0 0 0,0 0 0,0 0 0,0 0-1,1 0 1,-1 0 0,0 0 0,0 0 0,0 0-1,0 0 1,1 0 0,-1 0 0,0 0 0,0 0-1,0 0 1,0 0 0,1 0 0,-1 0 0,0 0 0,0 0-1,0 0 1,0 0 0,1 0 0,-1 1 0,0-1-1,0 0 1,0 0 0,0 0 0,0 0 0,0 0-1,1 0 1,-1 1 0,0-1 0,0 0 0,0 0-1,0 0 1,0 0 0,0 1 0,4 11-169,-3-9 201,6 24-41,-2-8-80,1 1 1,0-1 0,2-1 0,17 33-1,-24-48 13,1-1 0,0 1 0,0-1-1,1 0 1,-1 0 0,0 1 0,1-1-1,-1-1 1,1 1 0,0 0 0,0-1-1,0 1 1,-1-1 0,5 1 0,-5-1 28,0-1 1,0 1-1,0-1 1,0 0-1,0 0 1,0 0-1,1 0 1,-1 0-1,0 0 1,0-1-1,0 1 1,0 0-1,0-1 1,0 0-1,0 0 1,0 1-1,-1-1 1,1 0 0,0 0-1,0-1 1,-1 1-1,3-3 1,1-1 48,0-1 1,-1 0 0,1 0 0,-2 0 0,1-1-1,-1 1 1,0-1 0,0 0 0,0 0-1,2-14 1,-1-2 203,-1 0-1,1-27 0,-2-101 1379,-3 90-2086,1 77-2738,0 5-3377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9.444"/>
    </inkml:context>
    <inkml:brush xml:id="br0">
      <inkml:brushProperty name="width" value="0.1" units="cm"/>
      <inkml:brushProperty name="height" value="0.1" units="cm"/>
      <inkml:brushProperty name="color" value="#FFFFFF"/>
    </inkml:brush>
  </inkml:definitions>
  <inkml:trace contextRef="#ctx0" brushRef="#br0">0 229 7722,'0'0'10606,"25"-16"-9950,82-52-142,-97 61-412,-1 1 0,1 1 0,0-1 0,1 2 1,-1 0-1,1 0 0,0 0 0,20-2 1,3-2 185,-23 6-148,0 1 0,0 0-1,22 0 1,-26 2-118,0-1 0,-1 0 0,1 0 1,0-1-1,-1 0 0,1 0 0,-1 0 0,1-1 0,-1 0 0,0 0 0,1 0 0,-1-1 0,7-5 0,44-37-3934,-35 26-3020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02.508"/>
    </inkml:context>
    <inkml:brush xml:id="br0">
      <inkml:brushProperty name="width" value="0.05" units="cm"/>
      <inkml:brushProperty name="height" value="0.05" units="cm"/>
      <inkml:brushProperty name="color" value="#FFFFFF"/>
    </inkml:brush>
  </inkml:definitions>
  <inkml:trace contextRef="#ctx0" brushRef="#br0">1 60 8410,'0'0'11164,"7"-10"-10476,0 0-508,16-19 0,-21 28-173,-1 0 1,1 0 0,-1 0-1,1 0 1,0 0-1,0 0 1,0 0-1,0 1 1,-1-1 0,1 0-1,0 1 1,0 0-1,0-1 1,0 1 0,0 0-1,0 0 1,0 0-1,0 0 1,0 1 0,0-1-1,2 1 1,1 0-17,-2 0 5,0-1-1,0 1 1,1 0-1,-1 0 1,0 1-1,0-1 1,-1 1-1,1-1 1,0 1-1,0 0 1,-1 0-1,1 0 1,-1 1-1,0-1 1,0 0-1,1 1 1,-2 0-1,1-1 1,0 1-1,0 0 1,-1 0-1,0 0 1,1 0-1,0 5 1,1 2 45,-1-1 1,0 1-1,-1-1 0,0 1 1,0 0-1,-1 0 1,-2 10-1,1-15-18,0 0-1,0 0 0,-1 0 1,0 0-1,0-1 0,0 1 1,0 0-1,-1-1 0,0 0 1,0 0-1,0 0 1,-1 0-1,1 0 0,-1-1 1,-7 6-1,6-5 2,0 0 0,0 0-1,0-1 1,-1 0 0,0 0 0,1-1-1,-1 1 1,0-1 0,0 0 0,0-1-1,-1 0 1,-9 1 0,15-2-28,0 1 1,0-1-1,1 0 1,-1 0-1,0-1 0,1 1 1,-1 0-1,0 0 1,0 0-1,1 0 0,-1-1 1,0 1-1,1 0 0,-1 0 1,0-1-1,1 1 1,-1-1-1,1 1 0,-1 0 1,1-1-1,-1 1 1,1-1-1,-1 1 0,1-1 1,-1-1-1,0 0-30,0 0-1,1 0 1,0 0 0,-1 0-1,1 0 1,0 0-1,0-3 1,0 3 20,0 1 12,0 0-1,0 1 1,1-1-1,-1 0 1,0 0-1,0 1 1,1-1-1,-1 0 1,0 1 0,1-1-1,-1 0 1,1 1-1,-1-1 1,1 1-1,-1-1 1,1 1-1,-1-1 1,1 1-1,-1-1 1,1 1-1,0-1 1,-1 1-1,1 0 1,0-1 0,-1 1-1,1 0 1,0 0-1,1-1 1,23-2-19,-24 3 20,3-1-27,-1 1-1,1 0 1,-1 0 0,1 0 0,0 1 0,-1-1 0,1 1-1,3 1 1,-5-1 11,0 0 0,0 0 0,0 1 0,0-1 1,0 0-1,-1 1 0,1-1 0,0 1 0,-1 0 0,1 0 0,-1 0 0,1-1 0,0 4 0,5 6 15,0 0 0,13 14 0,-18-22 3,1 0 0,0-1 0,0 1 1,0-1-1,1 1 0,-1-1 0,0 0 0,1 0 1,-1-1-1,1 1 0,0-1 0,5 2 0,-2-1-1,1-1 0,0 0 0,-1 0 0,1-1 0,0 0 0,0 0 0,-1-1 0,1 0 0,0 0 0,8-3 0,7-7-449,42-24 0,-50 26-285,31-19-3939</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03.481"/>
    </inkml:context>
    <inkml:brush xml:id="br0">
      <inkml:brushProperty name="width" value="0.05" units="cm"/>
      <inkml:brushProperty name="height" value="0.05" units="cm"/>
      <inkml:brushProperty name="color" value="#FFFFFF"/>
    </inkml:brush>
  </inkml:definitions>
  <inkml:trace contextRef="#ctx0" brushRef="#br0">1 1 11026,'0'0'11181,"9"0"-10975,61 3 269,0 3-1,110 23 1,-159-24-1404,0-1 0,30 1-1,-43-5 423,-1 0 0,0 0 0,1-1 0,-1 0 0,1 0 0,-1-1 0,0 0 0,0 0 0,0-1-1,8-3 1,16-13-5738</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03.842"/>
    </inkml:context>
    <inkml:brush xml:id="br0">
      <inkml:brushProperty name="width" value="0.05" units="cm"/>
      <inkml:brushProperty name="height" value="0.05" units="cm"/>
      <inkml:brushProperty name="color" value="#FFFFFF"/>
    </inkml:brush>
  </inkml:definitions>
  <inkml:trace contextRef="#ctx0" brushRef="#br0">10 37 7218,'0'0'17475,"-9"-36"-17203,23 36-224,15 0 48,9 0-96,7 0-48,7 2 48,3 4 0,2 3 0,21-3-1408,-14-1-2865,-7-5-7513</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08.538"/>
    </inkml:context>
    <inkml:brush xml:id="br0">
      <inkml:brushProperty name="width" value="0.05" units="cm"/>
      <inkml:brushProperty name="height" value="0.05" units="cm"/>
      <inkml:brushProperty name="color" value="#FFFFFF"/>
    </inkml:brush>
  </inkml:definitions>
  <inkml:trace contextRef="#ctx0" brushRef="#br0">264 226 6249,'0'0'11341,"-5"-10"-11209,2 3-117,1 3-9,0-1-1,0 1 1,0 0 0,1 0-1,-2-8 1,3 10-3,0 0 0,0-1 0,0 1 0,0 0 0,0-1 0,0 1 0,1 0 0,-1 0 0,1-1 0,0 1 0,-1 0 0,1 0 0,0 0 0,0-1 0,1 1 0,1-3 0,54-64 530,-50 61-379,1 0 0,0 1 0,0 0 0,1 1-1,0 0 1,12-7 0,-16 11-133,-1 0 1,1 1-1,0-1 0,-1 1 1,1 0-1,0 0 0,5 1 0,-8-1-38,0 1-1,1 0 1,-1 1-1,0-1 1,0 0-1,0 1 1,0-1-1,0 1 1,0-1-1,0 1 1,0 0-1,0 0 1,0 0-1,0 0 1,0 0-1,0 0 1,-1 1-1,3 1 0,-1 1 9,-1-1-1,0 0 1,0 1-1,0-1 1,0 1-1,-1 0 1,0 0-1,1 0 1,-1 0-1,1 7 0,-1 5 27,0 23-1,-1-32-14,0 7 18,-1 0 1,0 0 0,-1 0-1,0 0 1,-2 0-1,1-1 1,-2 1 0,0-1-1,0 0 1,-11 18-1,-5 4 61,-1-1 0,-2-1-1,-2-1 1,0-1-1,-3-1 1,-33 27 0,52-48-57,-1-1 0,0-1 0,0 0 1,-25 11-1,29-15 8,0-1-1,0 0 1,0 0 0,0 0 0,0-1 0,-1 0-1,1-1 1,0 1 0,-1-2 0,-12 0-1,17 0-18,0 0-1,1 0 1,-1 0-1,0 0 1,0 0-1,1 0 1,-1-1-1,0 1 1,1-1-1,0 0 0,-1 0 1,1 0-1,0 0 1,0 0-1,0 0 1,0-1-1,0 1 1,1 0-1,-4-6 1,3 3-23,0 0 1,0 0 0,1 0 0,-1-1 0,1 1-1,0 0 1,1-1 0,-1 1 0,1-1 0,1-6-1,-1 11 10,0-1 0,1 1 0,-1-1 0,1 1 0,-1-1 0,1 1 0,0-1 0,-1 1 0,1 0 0,0-1 0,0 1 0,0 0 0,0 0 0,0-1 0,0 1 0,1 0 0,-1 0 0,2-1 0,4-2 10,-1 1-1,13-6 1,-14 7-3,5-2-36,1 1-1,-1 1 1,1-1-1,-1 1 1,1 1-1,0 0 1,17 1-1,-23 1 11,1-1-1,0 1 0,0 0 0,0 0 1,-1 0-1,1 1 0,-1 0 0,1 0 0,9 6 1,0 1 19,26 22-1,-27-20 16,0-1 0,19 12 0,-22-17-9,0 0-1,0-1 1,0 0-1,1-1 1,-1 0-1,1-1 1,0-1-1,0 1 1,0-2-1,0 0 1,-1 0 0,1-1-1,0 0 1,12-4-1,-6 1-5,1-2-1,-2 0 0,1-1 1,-1 0-1,0-2 0,0 0 1,-1-1-1,18-14 0,-12 6-1284,0-2-1,35-40 1,-27 18-7365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10.218"/>
    </inkml:context>
    <inkml:brush xml:id="br0">
      <inkml:brushProperty name="width" value="0.05" units="cm"/>
      <inkml:brushProperty name="height" value="0.05" units="cm"/>
      <inkml:brushProperty name="color" value="#FFFFFF"/>
    </inkml:brush>
  </inkml:definitions>
  <inkml:trace contextRef="#ctx0" brushRef="#br0">0 229 12099,'0'0'9930,"18"0"-9480,-14 0-408,135-6 1041,274-11-392,-105 0-605,-308 17-84,1 0-1,0 0 0,0 0 0,0 0 1,-1 0-1,1 0 0,0 0 1,0-1-1,0 1 0,-1 0 1,1-1-1,0 1 0,0 0 1,-1-1-1,1 1 0,0-1 0,0 0 1,0-1 0,-1 1 1,1-1 0,-1 1 0,0 0-1,1-1 1,-1 1 0,0-1-1,0 1 1,0-3 0,0 4-3,-1-2-3,1 1 0,0 0 0,-1-1 0,1 1 0,0 0 0,-1 0 1,0-1-1,1 1 0,-1 0 0,0 0 0,1 0 0,-1 0 0,0 0 0,0 0 0,0 0 0,-2-2 0,-22-14-129,16 11 74,-45-28-74,-116-53 0,168 86 266,5 2-183,0 0-1,1-1 0,-1 1 0,0 0 1,1 1-1,-1-1 0,0 0 0,0 1 1,0 0-1,4 3 0,2 1 1,24 13-54,58 37 49,-74-44 58,-1 1 0,0 0 0,15 16 0,-27-25-13,0 0-1,-1 1 1,0-1-1,1 1 1,3 8-1,-7-11 30,1-1 0,0 0-1,-1 0 1,0 1 0,1-1-1,-1 0 1,0 1 0,1-1 0,-1 0-1,0 1 1,0-1 0,0 1-1,0-1 1,0 0 0,-1 1 0,1-1-1,0 0 1,-1 1 0,1-1 0,-1 0-1,1 0 1,-1 1 0,1-1-1,-1 0 1,0 0 0,0 0 0,0 0-1,1 0 1,-3 2 0,-11 7 144,0-1 0,-24 12 0,-5 3-403,-1 7-3767,33-21-1170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14.378"/>
    </inkml:context>
    <inkml:brush xml:id="br0">
      <inkml:brushProperty name="width" value="0.05" units="cm"/>
      <inkml:brushProperty name="height" value="0.05" units="cm"/>
      <inkml:brushProperty name="color" value="#FFFFFF"/>
    </inkml:brush>
  </inkml:definitions>
  <inkml:trace contextRef="#ctx0" brushRef="#br0">23 20 7154,'0'0'13225,"-4"-2"-12892,2 0-305,-8-3-1,10 5-25,-1 0 0,1 1 0,0-1 0,-1 0 0,1 0 0,0 0 0,0 0 0,-1 0 0,1 0 0,0 0 0,0 1 0,-1-1 0,1 0 0,0 0 0,0 0 0,0 1 0,-1-1 0,1 0 0,0 0 0,0 1 0,0-1 0,0 0 0,0 0 0,-1 1 0,1-1 0,0 0 0,0 0 0,0 1 1,0-1-1,0 0 0,0 1 0,0-1 0,0 0 0,0 0 0,0 1 0,0-1 0,0 0 0,0 1 0,0-1 0,0 1 0,0 294 1463,0-295-1475,0 1-1,0 0 0,0-1 0,0 1 1,1 0-1,-1-1 0,0 1 0,0 0 1,0-1-1,0 1 0,1 0 1,-1-1-1,0 1 0,0-1 0,1 1 1,-1-1-1,1 1 0,-1 0 0,0-1 1,1 1-1,-1-1 0,1 0 0,-1 1 1,1-1-1,0 1 0,-1-1 0,1 0 1,-1 1-1,1-1 0,-1 0 0,1 0 1,0 0-1,-1 1 0,1-1 0,0 0 1,-1 0-1,1 0 0,0 0 0,-1 0 1,1 0-1,0 0 0,1-1-31,0 1 1,0 0-1,0-1 0,0 1 0,0-1 1,0 0-1,-1 1 0,1-1 0,0 0 1,-1 0-1,1 0 0,-1-1 0,1 1 1,1-2-1,17-22 57,-1-1 0,21-39 0,-23 36 31,-12 21-21,-4 16-439,-1 12 354,-1 0 60,4 33 0,-2-48-15,0 0 0,0 0 1,0 0-1,0 0 0,1 0 1,0 0-1,0 0 0,0-1 0,1 1 1,0-1-1,5 7 0,-7-9 4,1-1 0,0 0 1,0 0-1,-1 0 0,1 1 0,0-2 0,0 1 1,0 0-1,0 0 0,0-1 0,1 1 0,-1-1 1,0 1-1,0-1 0,0 0 0,4 0 0,-3 0 0,-1 0-1,1 0 0,0-1 0,0 1 1,-1-1-1,1 0 0,-1 1 1,1-1-1,0 0 0,-1-1 0,1 1 1,3-3-1,1-3 6,0 0 0,-1 0 0,0-1 0,0 0 0,-1 0 0,0 0 0,0 0 0,4-12 0,-1-1 69,-1 0 0,7-33 0,-9 23 214,-1 1 0,0-56 0,-4 86-335,0-1 0,0 1-1,-1 0 1,1 0 0,0-1 0,0 1 0,0 0 0,0 0 0,0 0 0,0-1 0,0 1 0,0 0 0,0 0 0,0-1 0,0 1 0,1 0 0,-1 0 0,0-1 0,0 1 0,0 0 0,0 0 0,0 0 0,0-1 0,0 1 0,0 0 0,1 0 0,-1 0 0,0 0 0,0-1 0,0 1 0,1 0 0,-1 0 0,0 0 0,0 0 0,0 0 0,1 0 0,-1-1 0,0 1 0,0 0 0,0 0 0,1 0 0,-1 0 0,0 0 0,0 0-1,1 0 1,-1 0 0,0 0 0,0 0 0,0 0 0,1 0 0,-1 0 0,0 0 0,0 0 0,1 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14.896"/>
    </inkml:context>
    <inkml:brush xml:id="br0">
      <inkml:brushProperty name="width" value="0.05" units="cm"/>
      <inkml:brushProperty name="height" value="0.05" units="cm"/>
      <inkml:brushProperty name="color" value="#FFFFFF"/>
    </inkml:brush>
  </inkml:definitions>
  <inkml:trace contextRef="#ctx0" brushRef="#br0">1 197 4401,'0'0'8799,"6"-4"-6805,8-8-1017,0 0 0,-1-1 1,18-22-1,-1-2-301,32-38 211,-61 75-880,-1-1 0,1 0 0,0 1 0,-1-1-1,1 0 1,0 1 0,0-1 0,0 1 0,-1-1 0,1 1 0,0-1 0,0 1 0,0 0 0,0-1 0,0 1 0,0 0 0,2 0 0,-3 0-12,1 0-1,0 0 1,-1 0 0,1 1 0,-1-1-1,1 0 1,0 0 0,-1 1 0,1-1 0,-1 1-1,1-1 1,-1 0 0,1 1 0,-1-1-1,1 1 1,-1-1 0,1 1 0,-1-1 0,1 2-1,1 3-22,0 0 0,0 0-1,0 0 1,-1 0-1,1 6 1,0-4 110,2 16 8,-2 1 0,0 0 1,-2 33-1,2 29-1397,2-55-1613,-1-7-2250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34.174"/>
    </inkml:context>
    <inkml:brush xml:id="br0">
      <inkml:brushProperty name="width" value="0.05" units="cm"/>
      <inkml:brushProperty name="height" value="0.05" units="cm"/>
      <inkml:brushProperty name="color" value="#FFFFFF"/>
    </inkml:brush>
  </inkml:definitions>
  <inkml:trace contextRef="#ctx0" brushRef="#br0">20 118 8314,'0'0'12976,"-4"-11"-12477,-1-2-267,-5-23 0,9 35-216,1 0 1,0-1 0,0 1 0,0-1-1,0 1 1,0 0 0,0-1 0,1 1-1,-1 0 1,0-1 0,1 1 0,-1 0-1,1 0 1,-1-1 0,1 1-1,0 0 1,-1 0 0,1 0 0,0 0-1,0 0 1,0 0 0,0 0 0,0 0-1,0 0 1,0 0 0,0 0-1,0 1 1,0-1 0,0 0 0,1 1-1,-1-1 1,2 0 0,2-1 19,0-1-42,0 1 0,0 0 0,0 0 1,1 0-1,-1 1 0,1-1 0,-1 1 0,1 1 1,0-1-1,-1 1 0,1 0 0,0 0 0,8 2 1,-13-2-4,1 1 1,-1-1 0,1 1 0,-1 0-1,1-1 1,-1 1 0,0 0 0,1 0-1,-1 0 1,0 0 0,0 0 0,1 0-1,-1 0 1,0 1 0,0-1 0,0 0-1,-1 1 1,1-1 0,0 0 0,0 1 0,-1-1-1,1 1 1,-1-1 0,1 1 0,-1 3-1,2 4 11,-1 0-1,0 0 1,-1 13-1,0-16-10,0 3-22,0 0 1,-1 0-1,0 0 0,-1 0 1,0 0-1,0 0 0,-1 0 1,0-1-1,0 1 0,-1-1 1,0 0-1,-1 0 0,0 0 1,-7 9-1,-2 0-345,-28 30 0,41-46 289,1-2-118,0 0 149,0 0-1,0 0 1,0 0 0,0 0 0,0 0 0,1 0 0,-1 0 0,0 0 0,1 0-1,-1 1 1,1-1 0,-1 0 0,1 0 0,-1 0 0,1 1 0,0-1-1,-1 0 1,1 1 0,1-2 0,2-2-67,64-73-255,40-48-67,-95 110 421,-1-1 45,25-23 0,-37 38-51,0 7-363,-2 1 444,0-1 0,0 0-1,-1 0 1,1 0 0,-1 0 0,-7 10-1,-6 12 330,9-14-183,-32 75 828,35-77-956,1-1-1,-1 1 1,2 0 0,0 0 0,-1 22 0,3-26-90,0-6 26,-1 1 0,1-1 0,0 0-1,1 0 1,-1 0 0,0 1 0,1-1 0,-1 0-1,2 4 1,-1-5-35,0 0-1,0 0 0,0 0 0,0-1 1,0 1-1,0 0 0,0-1 1,0 1-1,0 0 0,0-1 0,0 1 1,0-1-1,1 0 0,-1 1 1,0-1-1,0 0 0,1 0 1,-1 1-1,0-1 0,0 0 0,3-1 1,32 2-2397,5-2-3464,2-5-3380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34.660"/>
    </inkml:context>
    <inkml:brush xml:id="br0">
      <inkml:brushProperty name="width" value="0.05" units="cm"/>
      <inkml:brushProperty name="height" value="0.05" units="cm"/>
      <inkml:brushProperty name="color" value="#FFFFFF"/>
    </inkml:brush>
  </inkml:definitions>
  <inkml:trace contextRef="#ctx0" brushRef="#br0">0 232 8570,'0'0'6691,"9"-16"-5730,30-54 27,-8 13 742,-21 36-1189,1 1 0,15-20 0,-26 40-539,1 0-1,-1-1 1,0 1-1,0-1 1,0 1-1,1-1 1,-1 1-1,0 0 1,0-1-1,1 1 1,-1 0-1,0-1 0,1 1 1,-1 0-1,1 0 1,-1-1-1,0 1 1,1 0-1,-1 0 1,1-1-1,-1 1 1,0 0-1,1 0 1,-1 0-1,1 0 1,-1 0-1,1 0 1,0 0-1,-1 1-29,1-1 0,-1 1-1,1 0 1,-1 0 0,0 0-1,1 0 1,-1 0 0,0 0-1,0 0 1,0 0 0,0 0-1,0 0 1,0 2 0,2 201 467,-3-105-557,1-53-3732,0-34-1405</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37.959"/>
    </inkml:context>
    <inkml:brush xml:id="br0">
      <inkml:brushProperty name="width" value="0.05" units="cm"/>
      <inkml:brushProperty name="height" value="0.05" units="cm"/>
      <inkml:brushProperty name="color" value="#FFFFFF"/>
    </inkml:brush>
  </inkml:definitions>
  <inkml:trace contextRef="#ctx0" brushRef="#br0">17 1 8490,'0'0'12468,"-1"13"-12352,0-7-106,-4 95 143,5 187 421,-2-249-1083,1-36-475,0 1 0,1 0 0,-2-1 0,-1 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9.868"/>
    </inkml:context>
    <inkml:brush xml:id="br0">
      <inkml:brushProperty name="width" value="0.1" units="cm"/>
      <inkml:brushProperty name="height" value="0.1" units="cm"/>
      <inkml:brushProperty name="color" value="#FFFFFF"/>
    </inkml:brush>
  </inkml:definitions>
  <inkml:trace contextRef="#ctx0" brushRef="#br0">0 413 8906,'0'0'8704,"5"6"-8219,-3-4-433,0 0 1,-1 1 0,1-1 0,0 0 0,0-1 0,0 1 0,1 0 0,-1-1 0,0 1 0,1-1 0,4 3 0,-6-4-23,1 0 0,-1 0-1,1-1 1,-1 1 0,1 0 0,0 0 0,-1-1 0,0 1 0,1-1 0,-1 0-1,1 1 1,-1-1 0,0 0 0,1 0 0,-1 0 0,0 1 0,0-2 0,1 1-1,-1 0 1,0 0 0,0 0 0,0 0 0,-1-1 0,1 1 0,0 0 0,0-1-1,-1 1 1,1-2 0,146-277 1463,-95 172-1184,-51 106-292,0 0-1,0 0 1,0 0 0,0 0-1,0 0 1,0 1-1,1-1 1,-1 0 0,1 1-1,-1-1 1,1 1 0,0 0-1,-1-1 1,1 1 0,0 0-1,0 0 1,3-2 0,-4 3-9,0 0 0,-1 0 1,1 0-1,-1 0 1,1 0-1,-1 0 0,1 1 1,0-1-1,-1 0 1,1 0-1,-1 0 1,1 0-1,-1 1 0,1-1 1,-1 0-1,1 1 1,-1-1-1,1 0 1,-1 1-1,1-1 0,-1 1 1,0-1-1,1 0 1,-1 1-1,8 24 126,14 440 530,-22-452-985,0 0 411,0 0 0,1 0 0,4 25 0,10-5-1627,-13-31 1109,0 0 1,0 0-1,0 0 1,0 0-1,1 0 0,-1-1 1,0 1-1,1-1 1,-1 1-1,1-1 0,3 1 1,22 5-7408</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38.304"/>
    </inkml:context>
    <inkml:brush xml:id="br0">
      <inkml:brushProperty name="width" value="0.05" units="cm"/>
      <inkml:brushProperty name="height" value="0.05" units="cm"/>
      <inkml:brushProperty name="color" value="#FFFFFF"/>
    </inkml:brush>
  </inkml:definitions>
  <inkml:trace contextRef="#ctx0" brushRef="#br0">1 82 5977,'0'0'16292,"78"-28"-16124,-35 28-120,7 0 72,7 0-112,7 0-8,38-13-1825,-16-6-3624,-10-2-6161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39.450"/>
    </inkml:context>
    <inkml:brush xml:id="br0">
      <inkml:brushProperty name="width" value="0.05" units="cm"/>
      <inkml:brushProperty name="height" value="0.05" units="cm"/>
      <inkml:brushProperty name="color" value="#FFFFFF"/>
    </inkml:brush>
  </inkml:definitions>
  <inkml:trace contextRef="#ctx0" brushRef="#br0">36 189 8386,'0'0'10667,"-3"0"-10233,-17 0 849,18 18-532,-8 257-523,10-259-226,0-10-4,0 1-1,0-1 0,1 0 1,0 1-1,0-1 1,0 0-1,1 0 0,3 9 1,-3-13-4,-1 0 1,0 0-1,0 0 1,1 0-1,-1 0 1,1-1-1,0 1 1,0 0 0,-1-1-1,1 1 1,0-1-1,0 0 1,0 1-1,1-1 1,-1 0-1,0 0 1,0 0 0,1-1-1,-1 1 1,0-1-1,1 1 1,-1-1-1,0 0 1,1 0-1,2 0 1,1 0-2,0-1 0,0 1-1,0-2 1,0 1 0,0 0 0,0-1 0,-1 0 0,1-1-1,0 1 1,-1-1 0,0 0 0,0-1 0,0 1 0,9-9-1,-2 0 18,0 0 0,-1-2 1,0 1-1,9-18 0,-7 9 36,-1 0 1,-1-1-1,14-46 1,-20 54 166,0-1 0,-2-1 0,1 1 0,-2 0 0,1-30 0,-1 73-244,2-1 0,0 0 0,13 39 0,-14-55-3,1 0 1,0 0-1,0 0 1,1-1-1,1 1 1,-1-1 0,2-1-1,-1 1 1,1-1-1,0 0 1,14 12-1,-17-18-66,0 1 0,0-1-1,1 1 1,-1-1-1,1-1 1,-1 1 0,1 0-1,-1-1 1,1 0-1,9 1 1,-11-2 45,0 0 1,0 0-1,0 0 1,0 0-1,1-1 1,-1 1-1,0-1 1,0 0-1,0 0 1,0 0-1,0 0 1,0 0-1,0-1 1,-1 1-1,1-1 1,0 0-1,2-2 1,2-4 51,-1 1 0,0-1 0,0-1 0,0 1 0,-1-1 0,-1 0 0,1 0 0,-1 0 1,-1-1-1,0 1 0,0-1 0,2-16 0,-1-11 284,-1 0 0,-1-38 0,-2 68-212,0-39 324,-2 1 0,-8-54 0,15 149-7697,4-15 1031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40.471"/>
    </inkml:context>
    <inkml:brush xml:id="br0">
      <inkml:brushProperty name="width" value="0.05" units="cm"/>
      <inkml:brushProperty name="height" value="0.05" units="cm"/>
      <inkml:brushProperty name="color" value="#FFFFFF"/>
    </inkml:brush>
  </inkml:definitions>
  <inkml:trace contextRef="#ctx0" brushRef="#br0">203 164 8602,'0'0'10185,"-14"-3"-9567,-41-13 53,53 15-635,1 1 0,0-1 1,-1 1-1,1-1 0,0 0 0,-1 0 0,1 0 0,0 0 0,0 0 0,-1 0 0,1 0 0,0 0 1,0-1-1,1 1 0,-1 0 0,0-1 0,0 1 0,0 0 0,0-3 0,0 0 23,1 1-1,-1 0 0,1 0 1,0 0-1,0-1 0,1-4 1,-1-1 67,0 5-66,0 0 1,0-1-1,1 1 1,-1 0 0,1 0-1,0 0 1,0 0-1,1 0 1,-1 0 0,1 0-1,2-5 1,-2 7-44,0 0-1,0-1 1,0 1 0,0 0 0,0 0-1,1 0 1,-1 1 0,1-1 0,-1 0-1,1 1 1,-1-1 0,1 1 0,0 0-1,0 0 1,0 0 0,4 0 0,-4 0-25,-1 1 1,1-1-1,0 1 0,-1 0 1,1 0-1,0 0 0,0 0 1,-1 0-1,1 0 1,0 1-1,-1 0 0,1-1 1,-1 1-1,1 0 0,-1 0 1,1 0-1,-1 1 1,0-1-1,1 1 0,-1-1 1,3 3-1,-2 0 1,0 0 1,0 0-1,0 0 0,0 0 1,-1 0-1,0 1 0,0-1 0,0 1 1,0-1-1,1 10 0,0 2 42,-1 0 0,0 0-1,-1 0 1,-1 1 0,-3 19-1,1-26-16,0 1 0,0-1-1,-1 0 1,0 0 0,-1 0-1,-1 0 1,1 0 0,-1-1-1,-1 0 1,-8 11 0,1-4 19,-1 1 0,0-2 0,-1 0 0,-20 15 1,30-26-16,0-1 0,1 1 0,-1-1 0,-1-1 0,1 1 0,0-1 0,-1 0 1,1 0-1,-1 0 0,1-1 0,-1 0 0,0 0 0,0 0 0,-6-1 1,11 0-16,0 0 1,0 0 0,0 0-1,0 0 1,0 0 0,0-1-1,0 1 1,0 0 0,0-1-1,0 1 1,0-1 0,1 1-1,-1-1 1,0 1 0,0-1-1,0 1 1,1-1 0,-1 0-1,0 1 1,0-2 0,0 0-3,-1-1-1,1 1 1,0 0 0,0 0 0,0-1 0,0 1 0,0-5 0,-1-3 5,1-1 1,0-18-1,1 27 0,2-6-118,1 8 86,-1 0 4,46-1-6,-17 0 22,0 1-1,34 5 1,-49-1-61,-1 0 0,0 0 0,25 13 0,4 0-25,-35-14-217,1-1-1,0 0 0,-1 0 1,1-1-1,0 0 0,0-1 1,13-1-1,6 0-2024,9 1-3702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42.451"/>
    </inkml:context>
    <inkml:brush xml:id="br0">
      <inkml:brushProperty name="width" value="0.05" units="cm"/>
      <inkml:brushProperty name="height" value="0.05" units="cm"/>
      <inkml:brushProperty name="color" value="#FFFFFF"/>
    </inkml:brush>
  </inkml:definitions>
  <inkml:trace contextRef="#ctx0" brushRef="#br0">1 212 3697,'0'0'10791,"-1"-18"-9284,3-61-208,-2 75-1204,1 1-1,-1-1 0,1 1 0,0-1 0,0 1 1,1-1-1,-1 1 0,1 0 0,-1-1 1,1 1-1,0 0 0,0 0 0,1 0 0,-1 1 1,0-1-1,1 0 0,4-3 0,0 0 89,-2 1-76,2 0-1,-1 1 0,0-1 0,1 1 0,0 1 1,0-1-1,0 1 0,0 0 0,1 1 0,-1-1 0,1 2 1,0-1-1,11 0 0,-13 1-111,0 1-1,1 0 1,-1 1 0,0-1-1,0 1 1,0 0 0,0 1-1,0-1 1,-1 1 0,1 0 0,0 1-1,-1-1 1,0 1 0,1 0-1,-1 1 1,0-1 0,7 8-1,-6-5 6,0 1 0,-1 0 0,0 0 0,-1 0 0,0 0-1,0 1 1,0-1 0,-1 1 0,0 0 0,0 0 0,2 15 0,-3-5 23,0 0 0,-1 0 0,-1-1 0,-3 31 0,0-32 1,-1 0 0,0 0-1,-1-1 1,0 0 0,-2 0 0,0 0 0,0 0 0,-1-1 0,-1-1 0,0 1 0,-1-1 0,-16 16-1,24-27-4,-15 12 34,17-13-31,-1-1 0,0 1 0,0-1 0,0 1 0,0-1 0,0 0 0,0 1 0,0-1-1,0 0 1,0 0 0,0 0 0,0 1 0,0-1 0,0 0 0,0 0 0,0-1 0,0 1 0,-2 0 0,1-4 2,2-56-111,0 55 86,0 0 0,1 0 0,0 0 1,0 0-1,0 1 0,1-1 0,0 0 0,0 1 0,0-1 0,0 1 1,5-7-1,4-4 3,23-23 1,-19 21-1,5-5 16,34-38-160,61-87 1,-106 133 154,22-31 2,-28 43-19,-3 2-73,-1 14-426,-1-3 510,-2 0 1,1 0 0,-1 0-1,-1-1 1,0 1 0,-8 10-1,-2 7 45,-29 68 412,38-82-369,2 1 0,0-1 0,0 1 0,-2 29 0,5-36-87,1-1-5,-1 1 0,1 0 0,1 0 0,0 9 0,0-15-6,-1 1 0,1-1 1,0 0-1,0 1 0,0-1 1,0 0-1,0 0 0,0 0 1,1 0-1,-1 0 0,1 0 1,-1-1-1,1 1 0,0 0 1,0-1-1,-1 1 0,5 2 1,1-1-96,0 0 0,0-1 0,0 0 1,0 0-1,1 0 0,-1-1 1,1 0-1,-1 0 0,0-1 0,1 0 1,11-1-1,-3 1-302,56-5-2588,-4-9-2434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42.938"/>
    </inkml:context>
    <inkml:brush xml:id="br0">
      <inkml:brushProperty name="width" value="0.05" units="cm"/>
      <inkml:brushProperty name="height" value="0.05" units="cm"/>
      <inkml:brushProperty name="color" value="#FFFFFF"/>
    </inkml:brush>
  </inkml:definitions>
  <inkml:trace contextRef="#ctx0" brushRef="#br0">1 41 4785,'0'0'14446,"6"-7"-13755,-1 2-562,-4 2-104,1 1 1,-1 0 0,1 0 0,0 0 0,0 0 0,0 1 0,0-1 0,0 0 0,1 1-1,-1-1 1,0 1 0,1 0 0,-1 0 0,1 0 0,-1 0 0,1 0 0,-1 1 0,1-1 0,4 0-1,-3 1-23,0 0 0,0 0 0,0 1 0,0-1 0,0 1 0,-1 0 0,1 0 0,0 0 0,5 2 0,-7-1-2,1 0 1,-1 0-1,1 0 0,-1 0 0,0 0 0,0 0 0,0 1 0,0-1 0,0 1 0,0-1 1,-1 1-1,3 4 0,-2-1 9,1 0 0,-1 1 1,0-1-1,0 1 0,-1-1 0,2 14 1,-3 41 140,0-57-135,-1 1 1,1 1 0,-1-1 0,0 1 0,-1-1 0,1 0 0,-1 1 0,0-1 0,-5 8 0,-2 2 30,-15 19-1,13-20 0,-10 18 0,20-30-39,0 0 0,0 0 0,1-1 0,-1 1 1,1 0-1,-1 0 0,1 0 0,-1 0 1,1 0-1,0 0 0,0 3 0,1-4-4,-1-1 0,1 1-1,0-1 1,0 0 0,-1 1 0,1-1-1,0 0 1,0 1 0,-1-1-1,1 0 1,0 0 0,0 0 0,0 1-1,-1-1 1,1 0 0,0 0 0,0 0-1,1-1 1,0 1 12,51 2 138,74-7 0,-73-4-2034,-4-4-3675</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44.117"/>
    </inkml:context>
    <inkml:brush xml:id="br0">
      <inkml:brushProperty name="width" value="0.05" units="cm"/>
      <inkml:brushProperty name="height" value="0.05" units="cm"/>
      <inkml:brushProperty name="color" value="#FFFFFF"/>
    </inkml:brush>
  </inkml:definitions>
  <inkml:trace contextRef="#ctx0" brushRef="#br0">0 32 13355,'0'0'7209,"167"22"-6696,-117-22-105,-1-3-256,-3-5-96,-6 1-40,-7 1 32,-4 2-48,-5 2-536,-1-7-1561,-6 3-2520,-5-3-2977</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44.510"/>
    </inkml:context>
    <inkml:brush xml:id="br0">
      <inkml:brushProperty name="width" value="0.05" units="cm"/>
      <inkml:brushProperty name="height" value="0.05" units="cm"/>
      <inkml:brushProperty name="color" value="#FFFFFF"/>
    </inkml:brush>
  </inkml:definitions>
  <inkml:trace contextRef="#ctx0" brushRef="#br0">0 3 13835,'0'0'6849,"145"-3"-6729,-95 14 0,0-2-112,24-9-8,-15 0-1512,-9 0-5297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46.112"/>
    </inkml:context>
    <inkml:brush xml:id="br0">
      <inkml:brushProperty name="width" value="0.05" units="cm"/>
      <inkml:brushProperty name="height" value="0.05" units="cm"/>
      <inkml:brushProperty name="color" value="#FFFFFF"/>
    </inkml:brush>
  </inkml:definitions>
  <inkml:trace contextRef="#ctx0" brushRef="#br0">10 280 7538,'0'0'5844,"-2"21"-5139,-4 71-88,5-75-447,0 0-1,1 0 0,1-1 1,4 26-1,-3-36-132,0 0 1,0-1-1,0 1 1,1 0-1,0-1 1,0 1-1,0-1 1,0 0-1,1 0 1,0 0-1,0 0 1,8 6-1,-8-8-19,0 0-1,0 0 1,0 0-1,1 0 1,-1-1-1,1 0 1,-1 0-1,1 0 1,0-1 0,0 1-1,0-1 1,0 0-1,0 0 1,0-1-1,0 0 1,0 0-1,0 0 1,0 0-1,0-1 1,0 0-1,0 0 1,6-2 0,0-1 47,1 0 0,-2-1-1,1 0 1,-1-1 0,0 0 0,0-1 0,0 0 0,10-11 0,-9 8 54,-1 0-1,0-1 1,-1 0-1,0 0 0,-1-1 1,-1-1-1,0 1 1,0-1-1,-1 0 1,-1-1-1,0 1 0,-1-1 1,0 0-1,3-28 1,-6 25 173,0-1 1,-1 0 0,-3-22 0,2 30-122,-1 1 0,0-1 0,-1 1 0,0 0 1,0-1-1,-1 1 0,-8-12 0,4 8 14,-1 0 0,-1 0 0,0 1 0,-1 0 0,0 1-1,-24-19 1,28 25-176,0 0-1,0 1 0,-1 0 0,1 0 0,-1 0 1,0 1-1,0 0 0,0 1 0,-1 0 1,1 0-1,-1 0 0,1 1 0,-1 1 1,-9 0-1,15 0-18,-1 0 1,1 1 0,-1-1-1,1 1 1,-1 0 0,1 0-1,0 1 1,0-1-1,-1 1 1,1-1 0,0 1-1,0 0 1,1 0-1,-1 0 1,0 1 0,1-1-1,-1 1 1,1-1-1,0 1 1,-4 5 0,2 0-8,0 0 1,1 0 0,0 1-1,0-1 1,1 1 0,0-1-1,-1 19 1,0 5-571,2 0 0,2 0 0,1 0 1,6 35-1,15 17-4597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7:47.777"/>
    </inkml:context>
    <inkml:brush xml:id="br0">
      <inkml:brushProperty name="width" value="0.05" units="cm"/>
      <inkml:brushProperty name="height" value="0.05" units="cm"/>
      <inkml:brushProperty name="color" value="#FFFFFF"/>
    </inkml:brush>
  </inkml:definitions>
  <inkml:trace contextRef="#ctx0" brushRef="#br0">7 147 8426,'0'0'11084,"-2"0"-10050,-2-3-420,5 2-191,13 1-59,-4 0-396,312 14 549,0 18-441,-165-16-1,-122-14-61,-35-2 37,0-4-29,0 1-31,-1 1 0,0-1 1,0 0-1,0 1 0,0-1 1,0 1-1,0-1 0,-1 1 1,1-1-1,-1 1 0,0 0 1,0 0-1,-3-3 0,-33-29-141,34 30 141,-22-15 32,-1 0-1,0 1 1,-2 2-1,0 1 1,0 1-1,-37-11 1,59 23 242,53 19-345,0 2 0,48 28 0,-82-40 61,1-1 20,51 30-15,-56-31-2,-1 0 0,1 1 0,-1 0 0,1 1 0,7 9 0,-13-14 18,-1 0-1,0 0 0,1 0 1,-1 0-1,0 0 0,0 0 1,0 1-1,-1-1 0,1 0 1,0 1-1,-1-1 1,1 0-1,-1 1 0,0-1 1,0 1-1,0-1 0,0 0 1,0 1-1,-1-1 1,1 0-1,-1 1 0,1-1 1,-1 0-1,0 1 0,0-1 1,0 0-1,0 0 1,0 0-1,-1 0 0,1 0 1,-1 0-1,1 0 0,-4 2 1,-11 10-116,-2-1-1,0-1 1,-1 0 0,-38 17 0,53-28-1161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09.655"/>
    </inkml:context>
    <inkml:brush xml:id="br0">
      <inkml:brushProperty name="width" value="0.05" units="cm"/>
      <inkml:brushProperty name="height" value="0.05" units="cm"/>
      <inkml:brushProperty name="color" value="#FFFFFF"/>
    </inkml:brush>
  </inkml:definitions>
  <inkml:trace contextRef="#ctx0" brushRef="#br0">78 4 9946,'0'0'13278,"-2"-1"-12780,-10-2-59,12 3-424,-1 0 1,1 0-1,0 0 0,-1 1 0,1-1 1,-1 0-1,1 0 0,0 0 0,-1 0 1,1 1-1,-1-1 0,1 0 0,0 0 1,-1 1-1,1-1 0,0 0 0,-1 1 1,1-1-1,0 0 0,0 1 0,-1-1 1,1 0-1,0 1 0,0-1 0,0 0 1,0 1-1,-1-1 0,1 1 0,0-1 1,0 0-1,0 1 0,0-1 0,0 1 1,0 0-1,-1 1 50,-10 29-8,1 0 0,1 1 0,2 0 0,1 0 1,-2 54-1,7-58-59,0-12-4,0 1-1,2-1 1,2 20 0,-3-34-16,1 0 1,-1 0-1,1 0 1,-1 0-1,1 0 0,0 0 1,0 0-1,0-1 1,0 1-1,0 0 0,0-1 1,0 1-1,1-1 1,-1 1-1,1-1 0,-1 1 1,1-1-1,-1 0 1,1 0-1,0 0 0,-1 0 1,1 0-1,0 0 1,0 0-1,0-1 0,0 1 1,0-1-1,0 1 1,0-1-1,0 0 0,0 1 1,0-1-1,0 0 1,0-1-1,0 1 0,0 0 1,0 0-1,0-1 1,0 1-1,0-1 0,-1 0 1,1 0-1,0 0 1,0 0-1,2-1 0,2-3-18,0 1-1,-1-1 1,0-1-1,1 1 1,5-10-1,22-35 60,-20 30-20,13-23 5,30-61 0,-48 92 36,-8 11-48,1 1 0,-1 0 0,0 0 0,1 0 0,-1 0 0,0 0 1,1 0-1,-1 0 0,1 0 0,-1-1 0,0 1 0,1 0 0,-1 1 1,0-1-1,1 0 0,-1 0 0,0 0 0,1 0 0,-1 0 0,0 0 1,1 0-1,-1 0 0,0 1 0,1-1 0,-1 0 0,0 0 1,1 1-1,-1-1 0,0 0 0,0 0 0,1 1 0,-1-1 0,0 0 1,0 0-1,1 1 0,-1-1 0,0 0 0,0 1 0,0-1 0,6 11-54,0-1-1,6 18 1,2 2 36,-12-25 12,9 17-133,16 23 1,-23-39 61,0 0 0,1-1 0,-1 1 0,1-1 0,0 0 0,1-1 0,-1 1 0,12 6 0,-16-10 46,1 0 1,0 0 0,0-1 0,0 1-1,0 0 1,0-1 0,-1 1-1,1-1 1,1 1 0,-1-1-1,0 0 1,0 0 0,0 0 0,2 0-1,-2-1 28,-1 1-1,0-1 0,0 1 0,0-1 1,0 0-1,1 1 0,-1-1 0,0 0 1,0 0-1,-1 0 0,1 1 0,0-1 1,0 0-1,0 0 0,0-1 0,-1 1 1,1 0-1,-1 0 0,1 0 1,-1 0-1,1-1 0,-1 1 0,1-1 1,4-19 30,-1 1 1,0-1 0,0-29 0,-3-64 144,-2 59-197,1 51-774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4.304"/>
    </inkml:context>
    <inkml:brush xml:id="br0">
      <inkml:brushProperty name="width" value="0.1" units="cm"/>
      <inkml:brushProperty name="height" value="0.1" units="cm"/>
      <inkml:brushProperty name="color" value="#FFFFFF"/>
    </inkml:brush>
  </inkml:definitions>
  <inkml:trace contextRef="#ctx0" brushRef="#br0">23 1 7962,'0'0'11475,"-4"3"-10376,2-1-1005,0 1 0,0 0 0,0 0 0,1 0 0,-1 0 0,1 0-1,-1 0 1,1 0 0,0 0 0,0 1 0,1-1 0,-1 0 0,1 1 0,-1-1-1,1 0 1,1 5 0,5 67 481,-2-42-370,4 41-16,18 74 1,10-6-2670,-24-98-633,-2-7-2174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0.268"/>
    </inkml:context>
    <inkml:brush xml:id="br0">
      <inkml:brushProperty name="width" value="0.05" units="cm"/>
      <inkml:brushProperty name="height" value="0.05" units="cm"/>
      <inkml:brushProperty name="color" value="#FFFFFF"/>
    </inkml:brush>
  </inkml:definitions>
  <inkml:trace contextRef="#ctx0" brushRef="#br0">6 334 10786,'0'0'7675,"-3"2"-7647,3-2-25,0 1 1,0-1-1,0 0 1,0 0-1,0 0 1,0 0-1,0 0 0,0 0 1,0 0-1,0 0 1,0 0-1,0 0 1,0 0-1,0 0 1,0 0-1,0 0 0,0 0 1,0 0-1,0 0 1,0 0-1,0 0 1,0 0-1,0 0 1,-1 0-1,1 0 0,0 0 1,0 0-1,0 0 1,0 1-1,0-1 1,0 0-1,0 0 1,0 0-1,0 0 1,0 0-1,0 0 0,0 0 1,0 0-1,0-1 1,0 1-1,0 0 1,0 0-1,0 0 1,-1 0-1,1 0 0,0 0 1,0 0-1,0 0 1,0 0-1,0 0 1,0 0-1,0 0 1,0 0-1,0 0 0,0 0 1,0 0-1,0 0 1,0 0-1,0 0 1,0 0-1,0 0 1,0 0-1,0 0 0,0 0 1,0 0-1,0 0 1,0-1-1,0 1 1,0-3 116,1 0 1,-1 0 0,1 0 0,0 1 0,0-1 0,0 0-1,0 0 1,0 0 0,2-2 0,19-28 550,-8 13-482,144-224 315,-158 243-501,0 1 0,0-1 0,1 1 1,-1-1-1,0 1 0,0 0 0,1-1 0,-1 1 0,0 0 0,1-1 0,-1 1 0,0 0 0,1-1 0,-1 1 0,1 0 1,-1-1-1,0 1 0,1 0 0,-1 0 0,1 0 0,-1 0 0,1-1 0,0 1 0,-1 0-3,1 1-1,-1-1 1,0 0 0,1 0-1,-1 0 1,1 1 0,-1-1-1,0 0 1,1 1-1,-1-1 1,0 0 0,0 1-1,1-1 1,-1 0-1,0 1 1,0-1 0,0 1-1,1-1 1,-1 0 0,0 1-1,6 26 26,-6-24 26,4 33 120,-2 73 0,-3-64-129,-2 39 51,0 18-358,3-98-138,0 1 1,0-1 0,1 0 0,1 6 0,-1-8-175,0 0 0,0-1 0,-1 1 1,1 0-1,0-1 0,1 1 1,-1-1-1,1 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1.257"/>
    </inkml:context>
    <inkml:brush xml:id="br0">
      <inkml:brushProperty name="width" value="0.05" units="cm"/>
      <inkml:brushProperty name="height" value="0.05" units="cm"/>
      <inkml:brushProperty name="color" value="#FFFFFF"/>
    </inkml:brush>
  </inkml:definitions>
  <inkml:trace contextRef="#ctx0" brushRef="#br0">1 112 1032,'0'0'18084,"13"-9"-17789,-13 9-295,58-36 335,-53 34-318,-1 0 1,1 0-1,-1 0 1,1 1-1,0 0 1,0 0-1,0 0 1,0 0-1,0 1 1,0 0-1,6 0 1,0 1-19,-6-1-7,-1 0 0,0 0 0,1 0 0,-1 1 0,0 0 0,0 0 0,7 2 0,-9-2 6,0 1-1,0-1 0,1 0 0,-2 1 0,1-1 0,0 1 0,0-1 0,0 1 1,-1 0-1,1 0 0,-1 0 0,1 0 0,-1 0 0,2 4 0,0 2 29,-1 1 0,0-1 0,0 0 1,-1 0-1,0 1 0,0-1 0,-1 1 0,-1 12 0,1-1 50,-1-11-46,1 0-1,-1 0 1,-1-1-1,1 1 1,-2 0-1,-4 14 1,4-17-12,1-1 0,-1 1 0,0-1 0,0 0 0,-1 0 0,0 0 0,1 0 0,-2-1 0,1 1 0,-8 6 0,11-11-28,0 1 0,0 0 0,-1-1 0,1 1 0,0-1 0,0 1 0,0-1 0,0 0 0,0 1 0,-1-1 0,1 0 0,0 0 0,0 0 0,-3 0 0,4-10-901,0 5 826,1 0-1,-1 0 1,1 0 0,1 1-1,-1-1 1,0 0 0,1 1-1,5-9 1,23-36-12,-20 35 79,141-196 18,-144 204-10,-4 6-3,-3 2 42,0-1-1,0 0 1,0 1 0,0-1-1,0 0 1,0 0-1,0 1 1,0-1 0,0 0-1,-2 2 1,0 5 243,-2-1 0,1 0 1,-1 0-1,-7 10 0,-3 5 261,2-2 56,1 1 1,-13 38 0,20-45-491,0 1 0,1-1 0,0 1 1,1 0-1,0 20 0,2-23-140,0-7 36,0 1 1,0-1-1,0 0 0,1 1 1,0-1-1,1 6 1,-1-10-34,-1 1 0,1-1 0,0 1 0,0-1 0,0 1 0,0-1 0,0 0 0,0 1 0,0-1 1,0 0-1,0 0 0,1 0 0,-1 0 0,1 0 0,-1 0 0,0 0 0,1 0 0,0 0 0,-1-1 0,1 1 0,-1-1 0,1 1 1,0-1-1,1 1 0,11 0-1775,25 0 1,-22-2-807,17 1-4364</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1.633"/>
    </inkml:context>
    <inkml:brush xml:id="br0">
      <inkml:brushProperty name="width" value="0.05" units="cm"/>
      <inkml:brushProperty name="height" value="0.05" units="cm"/>
      <inkml:brushProperty name="color" value="#FFFFFF"/>
    </inkml:brush>
  </inkml:definitions>
  <inkml:trace contextRef="#ctx0" brushRef="#br0">0 171 4305,'0'0'13025,"12"-18"-12236,37-57 9,-16 28 185,-29 43-774,0-1 1,0 1-1,1-1 1,5-3-1,-9 8-203,-1 0-1,0-1 1,1 1 0,-1-1-1,0 1 1,1 0-1,-1 0 1,0-1 0,1 1-1,-1 0 1,1 0-1,-1-1 1,1 1 0,-1 0-1,1 0 1,-1 0-1,1 0 1,-1 0 0,1-1-1,-1 1 1,1 0-1,-1 0 1,1 0 0,-1 0-1,1 1 1,-1-1-1,1 0 1,-1 0 0,1 0-1,-1 0 1,0 0 0,1 1-1,-1-1 1,1 0-1,-1 0 1,1 1 0,-1-1-1,0 0 1,1 1-1,-1-1 1,0 0 0,1 1-1,-1 0 1,2 1-42,-1 1 1,-1 0 0,1-1-1,0 1 1,-1-1-1,1 5 1,0-3 131,4 31 113,3 15-605,-8-49 298,0-1-1,0 1 1,0 0 0,0 0-1,1-1 1,-1 1 0,0 0-1,1 0 1,-1-1 0,0 1-1,1 0 1,-1-1 0,1 1-1,-1-1 1,1 1 0,-1-1-1,1 1 1,0-1-1,1 2 1,10 0-6770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2.058"/>
    </inkml:context>
    <inkml:brush xml:id="br0">
      <inkml:brushProperty name="width" value="0.05" units="cm"/>
      <inkml:brushProperty name="height" value="0.05" units="cm"/>
      <inkml:brushProperty name="color" value="#FFFFFF"/>
    </inkml:brush>
  </inkml:definitions>
  <inkml:trace contextRef="#ctx0" brushRef="#br0">0 40 10098,'0'0'9241,"18"-7"-8988,55-19-139,-69 25-116,0 0-1,0-1 1,0 1 0,1 1 0,-1-1 0,0 1 0,1-1 0,5 2 0,-1-1-29,-8 0 30,1 0 0,-1 0 0,0 0 0,0 0 0,0 0 0,0 1 0,0-1 0,0 0 0,1 1 0,-1-1 0,0 0 0,0 1 0,0 0 0,0-1 1,0 1-1,-1-1 0,1 1 0,0 0 0,0 0 0,0 0 0,0-1 0,-1 1 0,1 0 0,0 0 0,-1 0 0,1 0 0,-1 0 0,1 0 0,-1 0 0,0 0 0,1 2 0,0 2 38,0 1-1,-1 0 1,1 0 0,-1 0 0,-1 6 0,1 2 93,-1-7-10,1 0 0,-1 0 0,0 0-1,-1 0 1,0 0 0,0 0 0,-3 7-1,-26 46 1247,23-48-1109,1 0 0,1 1-1,0 0 1,1 0 0,-5 19 0,9-31-264,1-1 0,0 1 0,0-1 0,-1 1 0,1 0 1,0-1-1,0 1 0,0-1 0,0 1 0,0 0 0,0-1 0,0 1 0,0 0 0,0-1 0,1 1 0,-1-1 0,0 1 0,0 0 0,0-1 1,1 1-1,-1-1 0,0 1 0,1-1 0,-1 1 0,0-1 0,1 1 0,0 0 0,0-1-23,1 1 0,-1-1 1,1 0-1,-1 1 0,1-1 0,-1 0 0,1 0 0,-1 0 1,3 0-1,5-1 31,14 0-572,0-2 0,0 0 0,37-11 1,-9 2-3193,-2 3-2507</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2.624"/>
    </inkml:context>
    <inkml:brush xml:id="br0">
      <inkml:brushProperty name="width" value="0.05" units="cm"/>
      <inkml:brushProperty name="height" value="0.05" units="cm"/>
      <inkml:brushProperty name="color" value="#FFFFFF"/>
    </inkml:brush>
  </inkml:definitions>
  <inkml:trace contextRef="#ctx0" brushRef="#br0">8 1 9690,'0'0'9722,"-8"139"-9386,8-88-88,0 1-80,0-5-168,0-7 88,3-6-88,4-10-848,-2-9-3617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2.969"/>
    </inkml:context>
    <inkml:brush xml:id="br0">
      <inkml:brushProperty name="width" value="0.05" units="cm"/>
      <inkml:brushProperty name="height" value="0.05" units="cm"/>
      <inkml:brushProperty name="color" value="#FFFFFF"/>
    </inkml:brush>
  </inkml:definitions>
  <inkml:trace contextRef="#ctx0" brushRef="#br0">1 51 7906,'0'0'11330,"66"18"-11138,-18-18-184,14-11 96,45-13-104,-12 5-3048,-10 4-5922</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3.660"/>
    </inkml:context>
    <inkml:brush xml:id="br0">
      <inkml:brushProperty name="width" value="0.05" units="cm"/>
      <inkml:brushProperty name="height" value="0.05" units="cm"/>
      <inkml:brushProperty name="color" value="#FFFFFF"/>
    </inkml:brush>
  </inkml:definitions>
  <inkml:trace contextRef="#ctx0" brushRef="#br0">46 81 10762,'0'0'9758,"-6"21"-9290,1-2-320,-3 10 141,1 0 1,-5 55 0,5 168 267,7-247-570,0-1 0,1 0 1,-1 0-1,1 1 0,0-1 0,3 8 0,-4-11 7,1 0 0,0 0 0,-1 0 0,1 0-1,0 0 1,0 0 0,-1 0 0,1 0 0,0 0 0,0 0-1,0 0 1,0-1 0,0 1 0,0 0 0,1-1 0,-1 1 0,0 0-1,0-1 1,0 0 0,1 1 0,-1-1 0,0 0 0,0 0 0,1 1-1,-1-1 1,2 0 0,-2 0-3,0 0-1,0-1 1,0 1-1,0 0 1,0 0 0,0 0-1,0-1 1,0 1-1,0 0 1,0-1-1,0 1 1,0-1 0,0 1-1,0-1 1,0 0-1,1-1 1,10-14 16,-9 10 2,76-140 261,-65 115-196,-1-1 1,15-61 0,-25 82-17,-3 11-59,0 0 0,0 0 0,0 0 0,0 0 0,0 0 0,0 0 0,0 1 0,0-1 0,1 0 0,-1 0 0,0 0 0,0 0 0,0 0 0,0 0 0,0 0 0,0 0 0,0 0 0,0 0 0,1 0 0,-1 0 0,0 0 0,0 0 0,0 0 0,0 0 0,0 0 0,0 0 0,0 0 0,1 0 0,-1 0 0,0 0 0,0 0 0,0 0 1,0 0-1,0 0 0,0 0 0,0 0 0,1 0 0,-1 0 0,0 0 0,0 0 0,0 0 0,0 0 0,0 0 0,0 0 0,0 0 0,0-1 0,0 1 0,1 0 0,-1 0 0,0 0 0,0 0 0,0 0 0,0 0 0,0 0 0,0 0 0,0-1 0,0 1 0,0 0 0,0 0 0,0 0 0,0 0 0,0 0 0,0 0 0,0 0 0,0-1 0,0 1 0,0 0 0,0 0 0,0 0 0,0 0-8,1 2-39,1 0 0,-1 0 0,0 0 1,0 1-1,0-1 0,0 0 1,-1 0-1,1 4 0,3 5-31,7 22 49,0 2-13,28 58-1,-37-89 36,0 0-1,0 0 1,1-1 0,0 1-1,0-1 1,5 5 0,-7-7-1,-1-1 1,1 1-1,0 0 1,0 0-1,0-1 0,0 1 1,0-1-1,0 1 1,0-1-1,0 1 0,0-1 1,0 0-1,1 1 1,-1-1-1,0 0 1,0 0-1,0 0 0,0 0 1,0 0-1,1 0 1,-1 0-1,0 0 1,0-1-1,0 1 0,0 0 1,0-1-1,0 1 1,0-1-1,0 1 1,2-2-1,0-1 2,0 0 0,-1-1-1,1 1 1,-1-1 0,0 0 0,1 0 0,-2 1 0,1-2-1,1-4 1,-1 5 11,6-17 40,-1-2 0,-2 1 1,0-1-1,4-40 0,-5-94 152,-4 122-141,0 25-48,0 2-8,0-1 0,0 0 1,-1 1-1,-2-12 0,1 35-3666,2 13-441,3 12-1760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4.036"/>
    </inkml:context>
    <inkml:brush xml:id="br0">
      <inkml:brushProperty name="width" value="0.05" units="cm"/>
      <inkml:brushProperty name="height" value="0.05" units="cm"/>
      <inkml:brushProperty name="color" value="#FFFFFF"/>
    </inkml:brush>
  </inkml:definitions>
  <inkml:trace contextRef="#ctx0" brushRef="#br0">19 47 6409,'0'0'9977,"7"-7"-9471,23-23-226,-29 29-277,0 0 0,0 0 1,1 0-1,-1 0 0,0 1 0,0-1 1,0 0-1,0 1 0,1-1 1,-1 1-1,2-1 0,-2 1-4,-1 0 0,1 0 1,-1 0-1,1 0 0,-1 0 0,1 0 0,-1 0 0,1 0 0,-1 1 1,1-1-1,-1 0 0,1 0 0,-1 0 0,0 1 0,1-1 1,-1 0-1,1 0 0,-1 1 0,0-1 0,1 0 0,-1 1 0,1 1 6,0-1 0,0 1 0,0 0 0,0 0-1,-1-1 1,1 1 0,-1 0 0,1 0-1,-1 0 1,1 2 0,0 5 198,0 0-1,-1 0 1,0 0 0,0 0 0,-1 0-1,0 0 1,-1 0 0,0 0-1,0 0 1,-1 0 0,-4 10 0,-16 22 813,-12 25 936,32-59-1803,0 0-1,1 0 1,0 1-1,0 0 1,0-1-1,1 1 1,0 10-1,1-18-151,0 1 0,0 0-1,0-1 1,0 1 0,0-1-1,1 1 1,-1-1 0,0 1-1,0-1 1,0 1-1,1-1 1,-1 1 0,0-1-1,1 1 1,-1-1 0,0 0-1,1 1 1,-1-1-1,0 1 1,1-1 0,-1 0-1,1 1 1,-1-1 0,1 0-1,-1 0 1,1 1 0,-1-1-1,1 0 1,-1 0-1,1 0 1,0 0 0,19 2-71,-16-2 53,9 0-314,0-1 1,0 0 0,0-1 0,15-4 0,-11 1-1756,18-8 0,17-8-4705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4.947"/>
    </inkml:context>
    <inkml:brush xml:id="br0">
      <inkml:brushProperty name="width" value="0.05" units="cm"/>
      <inkml:brushProperty name="height" value="0.05" units="cm"/>
      <inkml:brushProperty name="color" value="#FFFFFF"/>
    </inkml:brush>
  </inkml:definitions>
  <inkml:trace contextRef="#ctx0" brushRef="#br0">0 67 9514,'0'0'11525,"7"-4"-11210,-6 4-304,3-3 8,0 1-1,0-1 1,0 1 0,0 1 0,0-1-1,0 0 1,1 1 0,-1 0 0,1 0-1,-1 1 1,7-1 0,-4 0-25,-1 2 0,1-1 0,-1 1 0,1 0 0,-1 0 0,0 0-1,1 1 1,5 3 0,-9-4 4,0 1 0,-1-1 0,1 1-1,-1 0 1,1 0 0,-1 0 0,0 0-1,0 0 1,0 1 0,0-1 0,0 1 0,-1-1-1,1 1 1,-1-1 0,1 1 0,-1 0-1,0 0 1,0 0 0,0 0 0,0 3 0,1 4 12,-1 0 1,0 0 0,0 0 0,-1 0 0,0 0 0,-1 0-1,0 0 1,-1 0 0,0 0 0,0-1 0,-1 1 0,0-1-1,-1 1 1,0-1 0,-9 15 0,12-22-22,-3 4-41,1 0-1,-1 0 1,0-1-1,0 1 0,-1-1 1,0 0-1,0 0 0,-7 5 1,10-10-653,1-4-339,1 2 947,1-2-21,-1 1 0,1-1 0,0 1 0,0 0 0,0-1 0,0 1 0,1 0 0,-1 0 0,1 0 0,3-5 0,27-33-163,-20 26 194,-7 9 68,180-209-144,-184 213 163,0 2 1,-1-1 0,1 0-1,-1 1 1,1-1 0,0 1-1,-1-1 1,1 1-1,0-1 1,-1 1 0,1-1-1,0 1 1,0-1-1,0 1 1,0 0 34,-2 2 118,-1 5 71,-1-1-1,0 1 1,0-1 0,0 1 0,-1-1-1,-6 7 1,-4 8 484,5-6-556,2 0-1,-1 0 1,2 1 0,0 0-1,1 0 1,0 0 0,2 1-1,0-1 1,0 1 0,1 22-1,2 12-265,0-50 64,1 0 1,-1 0 0,0 0-1,0 0 1,0 0 0,1 0-1,-1 0 1,0 0-1,1 0 1,-1-1 0,1 1-1,-1 0 1,1 0 0,-1 0-1,1 0 1,0-1 0,-1 1-1,1 0 1,0-1 0,0 1-1,0 0 1,-1-1 0,1 1-1,0-1 1,0 0 0,0 1-1,0-1 1,0 1 0,1-1-1,3 1-565,1 0 0,-1-1-1,0 1 1,9-1 0,-6-1-616,23 1-3904</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5.371"/>
    </inkml:context>
    <inkml:brush xml:id="br0">
      <inkml:brushProperty name="width" value="0.05" units="cm"/>
      <inkml:brushProperty name="height" value="0.05" units="cm"/>
      <inkml:brushProperty name="color" value="#FFFFFF"/>
    </inkml:brush>
  </inkml:definitions>
  <inkml:trace contextRef="#ctx0" brushRef="#br0">0 40 4537,'0'0'13671,"10"-6"-12680,33-18-411,-39 22-531,0 1 1,-1-1-1,1 1 1,0 0-1,0 0 0,0 0 1,0 1-1,0 0 1,0-1-1,0 1 1,7 1-1,3 0-34,-13-1-9,1 0-1,0 0 1,0 0 0,-1 1 0,1-1-1,0 1 1,-1-1 0,1 1-1,0-1 1,-1 1 0,1 0-1,-1 0 1,1 0 0,-1 0-1,0 0 1,1 0 0,-1 0 0,0 0-1,1 1 1,-1-1 0,0 0-1,0 1 1,0-1 0,-1 1-1,1-1 1,0 1 0,0 0 0,-1-1-1,1 1 1,-1 0 0,1 2-1,0 2 198,0 0 1,-1 1-1,1-1 0,-1 1 0,-1-1 0,1 0 0,-3 12 0,-1-4 123,-1-1-1,0 0 1,-12 23-1,-8 16-13,23-45-308,-1-1 1,2 1-1,-1 0 0,1 0 1,0 0-1,0 9 0,1-15-16,0 1 0,0-1 0,0 0 1,0 0-1,0 1 0,0-1 0,0 0 0,1 1 0,-1-1 0,1 0 0,-1 0 0,1 0 0,-1 1 0,1-1 0,0 1 0,0-1 2,0-1 1,0 1-1,1 0 1,-1 0-1,0-1 1,0 1 0,0-1-1,1 1 1,-1-1-1,0 0 1,1 0-1,-1 1 1,0-1 0,1 0-1,1 0 1,19 1-559,0-1 0,29-4 0,-39 3-1523,1-2 0,22-7 0,-1-3-6178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4.979"/>
    </inkml:context>
    <inkml:brush xml:id="br0">
      <inkml:brushProperty name="width" value="0.1" units="cm"/>
      <inkml:brushProperty name="height" value="0.1" units="cm"/>
      <inkml:brushProperty name="color" value="#FFFFFF"/>
    </inkml:brush>
  </inkml:definitions>
  <inkml:trace contextRef="#ctx0" brushRef="#br0">163 57 6649,'0'0'10381,"-9"-9"-9352,-26-27-117,34 35-864,0 0 1,0 0-1,0 0 0,0 0 1,0 1-1,0-1 1,0 0-1,0 0 0,-1 1 1,1-1-1,0 1 1,0-1-1,-1 1 1,1-1-1,0 1 0,-1 0 1,1 0-1,0 0 1,-1 0-1,1 0 1,-1 0-1,1 0 0,0 0 1,-1 0-1,1 1 1,0-1-1,-1 0 0,1 1 1,0-1-1,0 1 1,-1 0-1,1-1 1,-2 3-1,0-1-7,1 0 1,0 1 0,-1 0-1,1-1 1,0 1-1,0 0 1,1 0-1,-1 0 1,-2 5-1,-2 10 25,0 1-1,0-1 0,2 1 0,0 0 0,-1 24 0,5-35-70,0 0 0,0 0 1,1 0-1,0 0 0,1-1 0,-1 1 1,1 0-1,1 0 0,-1-1 1,2 1-1,-1-1 0,1 0 0,0 0 1,0 0-1,6 7 0,121 140-1240,-129-151 1242,0-1 0,0 1 1,0-1-1,0 1 0,-1 0 1,1 0-1,-1-1 0,0 1 1,1 0-1,-1 1 0,-1-1 1,1 0-1,0 0 0,-1 0 1,1 0-1,-1 1 0,0-1 1,0 0-1,-1 4 0,0-5 56,1-1 0,-1 0 0,1 0 0,-1 0 0,0 0 0,1 1 0,-1-1 0,0 0 0,0 0 0,0-1 0,0 1 0,0 0 0,0 0 0,0 0 0,0-1 0,0 1 0,0 0 0,0-1 0,-1 1 0,1-1 0,0 1 0,0-1 0,-1 0 0,1 0 0,0 1 0,-1-1 0,1 0 0,-2 0 0,-47 3 1062,49-3-1070,-13 0 129,1 0 63,0 1 0,-1-2 0,1 0 0,-24-5-1,35 5-262,1 1-1,-1 0 0,1-1 1,-1 0-1,1 1 0,0-1 0,-1 0 1,1 0-1,0 1 0,-1-1 1,1 0-1,0 0 0,0-1 1,0 1-1,0 0 0,0 0 0,0 0 1,0-1-1,1 1 0,-2-3 1,2 2-101,0 0 0,0 0 1,0-1-1,0 1 0,0 0 1,0 0-1,1-1 1,-1 1-1,1 0 0,0 0 1,0 0-1,0 0 0,0 0 1,0 0-1,0 0 0,0 0 1,1 0-1,2-3 1,22-20-4039,4 1-2237</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6.361"/>
    </inkml:context>
    <inkml:brush xml:id="br0">
      <inkml:brushProperty name="width" value="0.05" units="cm"/>
      <inkml:brushProperty name="height" value="0.05" units="cm"/>
      <inkml:brushProperty name="color" value="#FFFFFF"/>
    </inkml:brush>
  </inkml:definitions>
  <inkml:trace contextRef="#ctx0" brushRef="#br0">27 24 11947,'0'0'11194,"11"-4"-10965,-11 4-228,10-4 20,1 0 0,0 1 0,0 0 0,0 1 0,0 0 0,22 0 0,-31 2-23,-1 1 0,1-1 0,-1 0 0,1 0 0,-1 1 0,1-1 0,-1 1 0,1-1 0,-1 1 0,1 0 0,-1 0 0,0-1 0,1 1 0,-1 0 0,0 0 0,0 0 0,1 1 0,-1-1 0,1 1 0,-1 1 9,1-1-1,-1 1 1,0-1 0,0 1-1,0 0 1,0-1-1,0 1 1,0 0 0,-1 0-1,1 3 1,-1 0 25,0 1 0,0-1 1,-1 0-1,1 0 0,-1 0 0,-1 1 0,1-1 1,-1 0-1,-5 10 0,-1-3 12,0 0 0,-1-1 0,-1 1 0,0-2 0,-1 1-1,0-2 1,0 1 0,-1-2 0,-1 0 0,0 0 0,-15 7 0,16-12 35,6-2-251,14 0-99,36 3 231,0 2 0,59 18-1,-101-25 42,14 4-736,1-1 0,0-2 0,0 1 0,26-2 0,-17-1-2692,11 1-5889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7.178"/>
    </inkml:context>
    <inkml:brush xml:id="br0">
      <inkml:brushProperty name="width" value="0.05" units="cm"/>
      <inkml:brushProperty name="height" value="0.05" units="cm"/>
      <inkml:brushProperty name="color" value="#FFFFFF"/>
    </inkml:brush>
  </inkml:definitions>
  <inkml:trace contextRef="#ctx0" brushRef="#br0">3 2 1376,'0'0'23023,"-2"-1"-22885,2 1 113,5 1-21,16 5 154,29 10 16,46 13-60,-79-25-699,1-1 0,0 0 0,28 0 1,-35-3-621,-6 1-446,0-1 0,-1 0 0,1 0 0,8-2 1,-1-5-7066</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7.523"/>
    </inkml:context>
    <inkml:brush xml:id="br0">
      <inkml:brushProperty name="width" value="0.05" units="cm"/>
      <inkml:brushProperty name="height" value="0.05" units="cm"/>
      <inkml:brushProperty name="color" value="#FFFFFF"/>
    </inkml:brush>
  </inkml:definitions>
  <inkml:trace contextRef="#ctx0" brushRef="#br0">1 32 8994,'0'0'16587,"7"-8"-16523,26 10-8,15 2-7,9 1-41,12-5-8,42 0-1169,-13-13-2920,-6-9-4528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19.455"/>
    </inkml:context>
    <inkml:brush xml:id="br0">
      <inkml:brushProperty name="width" value="0.05" units="cm"/>
      <inkml:brushProperty name="height" value="0.05" units="cm"/>
      <inkml:brushProperty name="color" value="#FFFFFF"/>
    </inkml:brush>
  </inkml:definitions>
  <inkml:trace contextRef="#ctx0" brushRef="#br0">1 196 8586,'0'0'12373,"0"-2"-11746,0 1-627,0 1 0,0 0 1,0 0-1,0-1 0,0 1 1,0 0-1,0-1 0,0 1 0,0 0 1,0 0-1,1-1 0,-1 1 0,0 0 1,0 0-1,0-1 0,0 1 0,1 0 1,-1 0-1,0-1 0,0 1 1,1 0-1,-1 0 0,0 0 0,0 0 1,1-1-1,-1 1 0,0 0 0,0 0 1,1 0-1,-1 0 0,0 0 1,1 0-1,-1 0 0,1 0 0,10-2 0,1 1 0,0 1 0,14 0 0,0 1 23,224 15 106,-18-6-31,-218-10-106,-1-1 0,1 0 0,25-6 0,-35 6-26,1 0-1,-1-1 1,1 1-1,-1-1 1,0 0-1,0-1 0,0 1 1,0-1-1,0 1 1,0-1-1,-1 0 1,1-1-1,-1 1 1,0-1-1,3-4 1,-5 7 16,0-1 1,0 0 0,0 1 0,-1-1 0,1 0 0,-1 0 0,1 0 0,-1 0 0,0 0 0,1 1 0,-1-1 0,0 0 0,0 0 0,0 0 0,-1 0 0,1 0 0,0 0 0,-1 0 0,1 1 0,-1-1 0,0 0 0,0 0 0,1 0 0,-1 1 0,0-1-1,-1 1 1,1-1 0,0 1 0,0-1 0,-1 1 0,1-1 0,0 1 0,-1 0 0,1 0 0,-3-1 0,-22-15 153,-1 0-1,0 2 1,-2 2-1,-43-16 1,68 28 39,1 0 0,-1 0 0,0 0 0,1 1 0,-5-1 0,8 1-170,-1 0-1,1 0 0,0 0 0,0 0 0,0 0 0,0 0 0,-1 0 0,1 0 0,0 0 0,0 0 0,0 0 0,0 1 0,-1-1 0,1 0 0,0 0 0,0 0 0,0 0 0,0 0 0,0 0 1,0 0-1,-1 1 0,1-1 0,0 0 0,0 0 0,0 0 0,0 0 0,0 1 0,0-1 0,0 0 0,0 0 0,0 0 0,0 0 0,0 1 0,0-1 0,0 0 0,0 0 0,0 0 1,0 0-1,0 1 0,0-1 0,0 0 0,0 0 0,0 0 0,0 0 0,0 1 0,0-1 0,0 0 0,1 0 0,3 8-104,8 6 77,2-1-1,0-1 0,26 19 1,-29-23 17,27 20 4,22 17-16,56 52 1,-115-96 1,0 0 0,1 0 0,-1 0 0,0 0 0,0 0 0,0 1 0,0-1 0,0 0 0,0 1 0,0-1 1,-1 1-1,1-1 0,0 1 0,-1-1 0,1 1 0,-1-1 0,1 4 0,-2-5 20,1 1 0,-1-1 0,1 1 0,-1-1-1,1 1 1,-1-1 0,0 0 0,1 1 0,-1-1 0,0 0 0,1 1 0,-1-1-1,0 0 1,1 0 0,-1 0 0,0 0 0,1 1 0,-2-1 0,-2 0-27,-11 5-952,0 0 1,0 0-1,0 2 0,-26 15 1,11-2-4363</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0.272"/>
    </inkml:context>
    <inkml:brush xml:id="br0">
      <inkml:brushProperty name="width" value="0.05" units="cm"/>
      <inkml:brushProperty name="height" value="0.05" units="cm"/>
      <inkml:brushProperty name="color" value="#FFFFFF"/>
    </inkml:brush>
  </inkml:definitions>
  <inkml:trace contextRef="#ctx0" brushRef="#br0">78 0 3873,'0'0'16810,"-12"26"-16686,12-26-124,-50 112 45,47-102-28,0-1 0,0 1 0,1 0 0,0 0 0,1 0 0,0 0-1,0 0 1,2 16 0,0-2 19,-2 17-15,3 54-13,-1-89-5,0-1 0,0 1 0,0-1 0,1 1 1,0-1-1,3 8 0,-4-12-14,-1 0 0,1 0 0,-1 0-1,1 0 1,-1 0 0,1 0 0,0 0 0,0 0 0,-1 0 0,1 0 0,0-1 0,0 1-1,0 0 1,0 0 0,0-1 0,0 1 0,0-1 0,0 1 0,0-1 0,0 1-1,0-1 1,1 0 0,-1 1 0,0-1 0,0 0 0,0 0 0,0 0 0,1 0-1,-1 0 1,0 0 0,0 0 0,0-1 0,1 1 0,-1 0 0,0-1 0,0 1 0,1-1-1,2-2 8,-1 1-1,1-1 1,-1 0-1,0 0 1,0 0-1,-1 0 1,1 0-1,-1-1 0,1 1 1,3-8-1,-1 1 15,124-224 376,-128 231-384,0 1-1,1 0 1,-1 0 0,0 0 0,1 0 0,2-3 0,-4 5-8,0 0 0,1 0 0,-1-1 0,0 1 1,1 0-1,-1 0 0,1 0 0,-1-1 0,0 1 1,1 0-1,-1 0 0,1 0 0,-1 0 0,1 0 1,-1 0-1,0 0 0,1 0 0,-1 0 0,1 0 1,-1 0-1,1 0 0,-1 0 0,0 0 0,1 0 1,-1 0-1,1 1 0,-1-1 0,0 0 1,1 0-1,-1 1 0,1-1 0,-1 0 0,0 0 1,1 1-1,-1-1 0,0 0 0,0 1 0,1-1 1,-1 0-1,0 1 0,0-1 0,1 0 0,-1 1 1,0 0-1,14 23 0,21 47 1,-14-25 46,-17-38-42,13 25 17,-15-31-25,-1 0 1,1 1 0,-1-1 0,1 0 0,0 0-1,0-1 1,0 1 0,0 0 0,0-1 0,4 3-1,-6-4 0,1 1-1,-1-1 0,1 0 1,-1 0-1,1 0 0,-1 0 1,1 0-1,-1 1 0,1-1 1,0 0-1,-1 0 0,1 0 1,-1-1-1,1 1 0,-1 0 1,1 0-1,-1 0 0,1 0 1,-1 0-1,1-1 0,-1 1 1,1 0-1,-1 0 0,0-1 1,1 1-1,-1 0 0,1-1 1,-1 1-1,0 0 0,1-1 1,-1 1-1,0-1 0,1 1 1,-1 0-1,0-1 0,0 1 1,1-1-1,-1 0 0,7-22-34,-6 18 59,19-131 266,0 3-268,-20 132-92,0 0-1,0 0 0,1 0 1,-1 0-1,0 0 0,0 1 0,1-1 1,-1 0-1,1 0 0,-1 0 1,1 0-1,-1 1 0,1-1 0,-1 0 1,1 1-1,0-1 0,-1 0 0,1 1 1,0-1-1,1 0 0,-2 1-180,1 0-1,0 0 0,0 0 0,-1 0 1,1 0-1,0 0 0,-1 0 0,1 0 1,0 0-1,-1 0 0,1 1 1,0-1-1,-1 0 0,1 0 0,0 1 1,-1-1-1,1 0 0,-1 1 0,1-1 1,0 1-1,-1-1 0,1 1 0,-1-1 1,0 1-1,1-1 0,0 2 1,9 15-5578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0.618"/>
    </inkml:context>
    <inkml:brush xml:id="br0">
      <inkml:brushProperty name="width" value="0.05" units="cm"/>
      <inkml:brushProperty name="height" value="0.05" units="cm"/>
      <inkml:brushProperty name="color" value="#FFFFFF"/>
    </inkml:brush>
  </inkml:definitions>
  <inkml:trace contextRef="#ctx0" brushRef="#br0">1 194 4121,'0'0'12106,"5"-16"-11724,20-53 227,-22 59-374,1 2 0,0-1 0,1 0 0,0 1 0,6-9 0,1 1 134,-8 9-191,-2 4-74,-1 0 0,1 1-1,-1-1 1,1 1 0,0-1-1,0 1 1,0 0 0,3-2-1,-5 4-99,0 0 0,1 0 0,-1 0 0,0 0 0,0 0 0,1 0 0,-1 0 0,0 0 0,0 0 0,1 0 0,-1 0 0,0 0 0,0 0-1,0 0 1,1 1 0,-1-1 0,0 0 0,0 0 0,0 0 0,0 0 0,1 1 0,-1-1 0,0 0 0,0 0 0,0 0 0,0 1 0,0-1 0,0 0 0,0 0-1,1 0 1,-1 1 0,0-1 0,0 0 0,0 0 0,0 1 0,0-1 0,0 0 0,0 0 0,0 1 0,0-1 0,0 0 0,0 1 0,1 15-62,-1-13 98,2 81 347,0 9-363,-2-89-354,1 1 0,0-1 0,0 0 0,0 0 0,0 0 0,1 0 0,-1 0 0,1 0 0,0 0 0,4 6 0,8 2-5613</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1.606"/>
    </inkml:context>
    <inkml:brush xml:id="br0">
      <inkml:brushProperty name="width" value="0.05" units="cm"/>
      <inkml:brushProperty name="height" value="0.05" units="cm"/>
      <inkml:brushProperty name="color" value="#FFFFFF"/>
    </inkml:brush>
  </inkml:definitions>
  <inkml:trace contextRef="#ctx0" brushRef="#br0">1 142 1744,'0'0'16628,"13"-13"-16204,46-37-237,-56 48-186,-1 1 0,1-1 1,0 1-1,-1-1 1,1 1-1,0 0 0,0 0 1,0 0-1,-1 0 0,1 1 1,0-1-1,0 1 1,0 0-1,0 0 0,0 0 1,0 0-1,0 0 0,0 1 1,0-1-1,0 1 1,0 0-1,0 0 0,0 0 1,0 0-1,-1 0 0,1 1 1,0-1-1,-1 1 1,1 0-1,-1 0 0,0 0 1,2 2-1,0 0 8,0 0 0,0 1 0,-1-1 1,0 1-1,0 0 0,0 0 0,-1 0 0,1 0 0,-1 1 1,-1-1-1,1 0 0,1 8 0,-2-3 32,1 1 1,-2 0-1,1-1 0,-2 1 0,-1 17 1,0-21-13,0 0 0,0 0 0,-1 0 0,0-1 0,0 1 0,0-1 1,-1 1-1,0-1 0,0-1 0,-1 1 0,0 0 0,0-1 0,0 0 0,0 0 0,-1-1 0,-7 5 1,5-5 59,8-4-91,0 1-1,0-1 1,0 0 0,0 0 0,0 0 0,0 0-1,0 0 1,0 0 0,0 0 0,-1 0-1,1 0 1,0 0 0,0 1 0,0-1-1,0 0 1,0 0 0,0 0 0,-1 0-1,1 0 1,0 0 0,0 0 0,0 0 0,0 0-1,0 0 1,0 0 0,-1 0 0,1 0-1,0 0 1,0 0 0,0 0 0,0 0-1,0 0 1,0 0 0,-1-1 0,1 1-1,0 0 1,0 0 0,0 0 0,0 0-1,0 0 1,0 0 0,0 0 0,-1 0 0,1 0-1,0-1 1,0 1 0,0 0 0,0 0-1,0 0 1,0 0 0,0 0 0,0 0-1,0 0 1,0-1 0,0 1 0,0 0-1,0 0 1,0 0 0,0 0 0,0 0 0,0-1-1,0 1 1,0 0 0,0 0 0,0 0-1,0 0 1,0 0 0,0 0 0,0-1-1,0 0-41,1-3-31,-1-1 1,1 1-1,0 0 1,0-1 0,0 1-1,1 0 1,0-1 0,-1 1-1,1 0 1,1 0 0,2-4-1,7-8-26,18-19 0,-13 15 19,19-21-19,88-116-24,-109 138 181,-14 18 110,-1 4-44,-1 0-97,0 0 1,0 0 0,0 0 0,0 0-1,0 0 1,-1-1 0,1 1 0,-1 0-1,0-1 1,0 1 0,0-1 0,-2 3-1,-7 9 251,5-6-118,-20 29 756,-22 44 1,41-68-818,1 1 1,0-1-1,1 1 1,1 0-1,0 1 0,1-1 1,-2 22-1,5 30-70,-1-63-30,1 0 1,0-1-1,1 1 1,-1 0-1,1-1 0,0 5 1,0-6-10,-1 0-1,1 0 1,-1 0 0,1-1-1,-1 1 1,1 0 0,0 0-1,-1 0 1,1-1 0,0 1-1,0 0 1,0-1 0,0 1-1,0-1 1,-1 1 0,1-1-1,0 1 1,0-1 0,0 0-1,0 1 1,2-1 0,9 2-769,1-1 1,1-1 0,-1 0 0,14-1 0,15-5-3885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2.046"/>
    </inkml:context>
    <inkml:brush xml:id="br0">
      <inkml:brushProperty name="width" value="0.05" units="cm"/>
      <inkml:brushProperty name="height" value="0.05" units="cm"/>
      <inkml:brushProperty name="color" value="#FFFFFF"/>
    </inkml:brush>
  </inkml:definitions>
  <inkml:trace contextRef="#ctx0" brushRef="#br0">0 252 4993,'0'0'10898,"11"-14"-9179,66-89 707,-56 74-1730,-6 7-350,1 1 1,36-38-1,-45 55-366,-4 8-94,-3 11-43,0-12 218,0 50 182,1 61-133,-1-113-181,0 0 0,0 0 0,0 0 0,0 0 1,0 0-1,0-1 0,1 1 0,-1 0 0,0 0 0,1 0 0,-1 0 0,0 0 1,1-1-1,-1 1 0,1 0 0,0 0 0,-1-1 0,2 2 0,0-1-544,-1 0 0,0 0 0,1-1 0,-1 1 0,1-1 1,-1 0-1,1 1 0,-1-1 0,4 0 0,5 1-6373</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2.580"/>
    </inkml:context>
    <inkml:brush xml:id="br0">
      <inkml:brushProperty name="width" value="0.05" units="cm"/>
      <inkml:brushProperty name="height" value="0.05" units="cm"/>
      <inkml:brushProperty name="color" value="#FFFFFF"/>
    </inkml:brush>
  </inkml:definitions>
  <inkml:trace contextRef="#ctx0" brushRef="#br0">20 50 6265,'0'0'11896,"10"-8"-11361,30-24-231,-38 31-289,0 0-1,-1 0 1,1 0 0,0 0-1,0 0 1,0 1 0,-1-1-1,1 0 1,0 1 0,0-1-1,0 1 1,0 0 0,0 0-1,0 0 1,0 0 0,0 0-1,0 0 1,3 1-1,1 0 20,-5-1-27,0 0-1,-1 0 0,1 1 1,0-1-1,0 0 1,-1 0-1,1 1 1,0-1-1,0 1 1,-1-1-1,1 1 0,0-1 1,-1 1-1,1-1 1,-1 1-1,1-1 1,-1 1-1,1 0 1,-1-1-1,1 1 0,-1 0 1,1-1-1,-1 1 1,0 0-1,0 0 1,1 0-1,-1-1 1,0 1-1,0 1 0,1 3 81,-1 0 0,1 1 0,-2 8 0,1-5 99,0-6-129,-1 1 1,1 0-1,-1-1 1,0 1 0,0-1-1,0 1 1,0-1-1,-1 0 1,0 1-1,-2 3 1,-24 31 232,14-20-200,12-16-84,1 0-1,-1 0 0,1 1 0,0-1 0,-1 0 1,1 1-1,-1 4 0,2-6-15,0 0 0,0 0-1,-1 0 1,2 0 0,-1 0 0,0 0 0,0 0 0,0 0-1,0 0 1,1 0 0,-1 0 0,0 0 0,1 0 0,-1 0-1,1 0 1,-1 0 0,1 0 0,0 0 0,-1-1 0,2 2-1,8 8-4,-1-1-1,15 10 0,-14-12 21,-1 1 0,0 0 1,11 12-1,-19-18 36,0 0 0,0-1 0,0 1 0,0 0 1,0-1-1,-1 1 0,1 0 0,0 0 0,-1 0 0,0 0 0,1 0 1,-1 0-1,0 0 0,0 0 0,0 0 0,0 0 0,-1-1 1,1 1-1,0 0 0,-1 0 0,1 0 0,-1 0 0,0 0 0,0-1 1,1 1-1,-1 0 0,0 0 0,-1-1 0,1 1 0,0-1 0,0 1 1,-1-1-1,1 0 0,-2 2 0,-3 2 68,0 0-1,0 0 1,-1-1-1,1 0 1,-1 0-1,0-1 1,0 0 0,0 0-1,0-1 1,-1 1-1,1-2 1,-1 1-1,1-1 1,-13 1-1,19-2-152,-1 0 0,1-1-1,0 1 1,-1 0-1,1 0 1,-1-1-1,1 1 1,0-1 0,-1 1-1,1-1 1,0 0-1,0 1 1,-1-1-1,1 0 1,0 0-1,0 0 1,0 0 0,0 0-1,0 0 1,0 0-1,0 0 1,1 0-1,-1-1 1,0 1-1,0 0 1,1-1 0,-1 1-1,1 0 1,-1-1-1,1 1 1,0-2-1,-2-6-1062,1 0 0,0 0 0,1 1-1,0-11 1,0 7-1695,0-15-7655</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3.239"/>
    </inkml:context>
    <inkml:brush xml:id="br0">
      <inkml:brushProperty name="width" value="0.05" units="cm"/>
      <inkml:brushProperty name="height" value="0.05" units="cm"/>
      <inkml:brushProperty name="color" value="#FFFFFF"/>
    </inkml:brush>
  </inkml:definitions>
  <inkml:trace contextRef="#ctx0" brushRef="#br0">24 1 5497,'0'0'15291,"-24"115"-14970,24-61-129,0 3-72,0-3-104,0-9 32,0-5-48,7-8-945,3-2-1951,-1-10-1713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5.356"/>
    </inkml:context>
    <inkml:brush xml:id="br0">
      <inkml:brushProperty name="width" value="0.1" units="cm"/>
      <inkml:brushProperty name="height" value="0.1" units="cm"/>
      <inkml:brushProperty name="color" value="#FFFFFF"/>
    </inkml:brush>
  </inkml:definitions>
  <inkml:trace contextRef="#ctx0" brushRef="#br0">40 136 6585,'0'0'11112,"24"10"-10653,73 30-130,-95-39-301,1 0 1,0 0-1,0 0 0,0 0 0,-1-1 1,1 1-1,0-1 0,0 0 0,0 0 0,0 0 1,0 0-1,0 0 0,0-1 0,5 0 0,-7 0-10,1 0 1,0 0-1,-1 0 0,1 0 0,0 0 0,-1-1 0,1 1 0,-1 0 0,0-1 0,0 1 0,1-1 0,-1 1 0,0-1 1,0 1-1,0-1 0,1-3 0,0-3 129,0 0 0,0 0 0,-1 0 0,0 0 0,0 0 0,-1 0 0,-1-9 1,1 9 253,0 4-300,0 1 1,-1 0-1,1-1 1,-1 1-1,0 0 1,0 0-1,0 0 0,0-1 1,0 1-1,-1 0 1,1 0-1,-1 1 1,0-1-1,0 0 1,0 1-1,0-1 0,-1 1 1,1-1-1,-1 1 1,1 0-1,-1 0 1,0 0-1,0 1 1,0-1-1,0 1 1,0-1-1,0 1 0,0 0 1,0 0-1,0 0 1,-4 0-1,-6-1 43,1 0 0,-1 1 0,1 0-1,-1 1 1,1 0 0,-25 4 0,34-3-149,1-1 1,-1 1-1,0 0 1,1 0-1,-1 0 0,0 0 1,1 0-1,-1 1 1,1-1-1,0 1 1,-1-1-1,1 1 1,0 0-1,0 0 1,0 0-1,0 0 1,0 0-1,1 1 0,-1-1 1,1 1-1,-1-1 1,0 3-1,0 2-418,-1 0-1,2 0 0,-1 0 0,1 0 1,0 1-1,1-1 0,-1 9 1,1 15-4927</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3.600"/>
    </inkml:context>
    <inkml:brush xml:id="br0">
      <inkml:brushProperty name="width" value="0.05" units="cm"/>
      <inkml:brushProperty name="height" value="0.05" units="cm"/>
      <inkml:brushProperty name="color" value="#FFFFFF"/>
    </inkml:brush>
  </inkml:definitions>
  <inkml:trace contextRef="#ctx0" brushRef="#br0">1 15 8794,'0'0'10282,"43"15"-10282,-3-15 120,15 0-120,11 0 8,10-8-8,41-1-376,-20 1-3385,-14 3-3200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4.040"/>
    </inkml:context>
    <inkml:brush xml:id="br0">
      <inkml:brushProperty name="width" value="0.05" units="cm"/>
      <inkml:brushProperty name="height" value="0.05" units="cm"/>
      <inkml:brushProperty name="color" value="#FFFFFF"/>
    </inkml:brush>
  </inkml:definitions>
  <inkml:trace contextRef="#ctx0" brushRef="#br0">17 42 11602,'0'0'8456,"-2"9"-8283,-1 10-79,1 0 0,-1 21-1,-4 158 590,7-155-693,0-42 2,0-1 1,0 1 0,0-1-1,0 1 1,1-1 0,-1 1-1,0-1 1,0 1 0,0-1 0,0 1-1,1-1 1,-1 0 0,0 1-1,0-1 1,1 1 0,-1-1-1,0 0 1,1 1 0,-1-1 0,0 0-1,1 1 1,-1-1 0,1 0-1,0 1 1,0 0-8,0-1-1,0 0 1,1 1 0,-1-1-1,0 0 1,1 0-1,-1 1 1,0-1 0,3-1-1,-1 1-1,0 0 0,0-1-1,0 1 1,0-1 0,0 0-1,0 0 1,0 0 0,4-3-1,16-15-33,-16 12 106,0 1 0,1 0 1,15-9-1,-21 14-113,0 0 1,0 0 0,0 0 0,0 0-1,0 1 1,0-1 0,1 1-1,-1-1 1,0 1 0,0 0 0,1 0-1,-1 0 1,0 0 0,0 0-1,1 1 1,-1-1 0,0 1 0,0-1-1,0 1 1,1 0 0,2 1 0,9 6-373,-9-4 257,0-1 0,0 0 1,0-1-1,1 1 1,-1-1-1,1 0 1,0 0-1,8 1 0,-10-3 128,-1 1 0,1-1-1,0 0 1,-1 0-1,1 0 1,0-1 0,-1 1-1,1-1 1,-1 0-1,1 0 1,-1 0 0,1 0-1,-1-1 1,0 1-1,0-1 1,0 0 0,1 0-1,-2 0 1,1 0-1,0-1 1,0 1 0,-1-1-1,1 0 1,3-5 0,0-1 57,0 0 0,0-1 0,-1 0 0,0 0 0,-1 0 1,0 0-1,0-1 0,-1 1 0,3-20 0,-3-5 296,-2-67 0,-1 44-829,0 65-4152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4.496"/>
    </inkml:context>
    <inkml:brush xml:id="br0">
      <inkml:brushProperty name="width" value="0.05" units="cm"/>
      <inkml:brushProperty name="height" value="0.05" units="cm"/>
      <inkml:brushProperty name="color" value="#FFFFFF"/>
    </inkml:brush>
  </inkml:definitions>
  <inkml:trace contextRef="#ctx0" brushRef="#br0">1 0 10506,'0'0'5612,"11"1"-5585,36 4-23,-46-5 0,0 0 0,0 1 0,0-1 0,0 0 0,0 1 0,0-1 0,0 1 0,0-1 0,0 1 0,0-1 0,0 1 0,-1 0 0,1-1 0,0 1 0,0 0-1,-1 0 1,1-1 0,-1 1 0,1 0 0,0 0 0,-1 0 0,0 0 0,1 0 0,0 1 0,-1 1 43,1 0 0,-1 0 0,0 0 0,0 0 0,0-1 0,0 5 0,-1 0 122,1 2 99,0 1 0,0-1 0,-1 0-1,-1 0 1,1 0 0,-1 0 0,-1 0-1,-6 16 1,4-16-189,1 0 1,0 0-1,1 0 1,0 0-1,1 0 0,0 1 1,-2 18-1,4-28-77,0 1 0,0 0 0,0-1 0,0 1 0,1 0 0,-1-1 0,0 1 0,0 0 0,0-1 0,1 1 0,-1 0 0,0-1 0,1 1 0,-1-1 0,1 1 0,-1-1 0,1 1 0,-1-1 0,1 1 0,-1-1 0,1 1 0,0-1 0,16 8 111,-8-5-91,-2-1-24,0 0-1,0 0 0,0-1 0,-1 1 1,1-2-1,0 1 0,1-1 1,9-1-1,-4 0-654,0-1 0,1 0 0,19-7 0,10-8-4940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6.869"/>
    </inkml:context>
    <inkml:brush xml:id="br0">
      <inkml:brushProperty name="width" value="0.05" units="cm"/>
      <inkml:brushProperty name="height" value="0.05" units="cm"/>
      <inkml:brushProperty name="color" value="#FFFFFF"/>
    </inkml:brush>
  </inkml:definitions>
  <inkml:trace contextRef="#ctx0" brushRef="#br0">0 172 9298,'0'0'8978,"16"-17"-8605,51-50 23,-64 64-362,1 0-1,0 0 1,-1 0-1,1 1 1,0-1-1,0 1 1,6-2-1,-7 3-13,1 1 0,-1-1 0,0 1 0,1-1 0,-1 1-1,5 0 1,-1 1-12,-4-2-6,-1 1-1,0 1 0,1-1 1,-1 0-1,1 1 1,-1-1-1,0 1 1,1 0-1,-1-1 0,0 1 1,0 0-1,0 0 1,0 1-1,0-1 1,3 3-1,-2-1 8,0 0-1,0 0 1,-1 1-1,0-1 1,0 1-1,0-1 1,0 1 0,2 6-1,0 3 24,0 1 0,-1 0 1,-1 0-1,0 0 0,-1 0 0,0 0 0,-1 0 0,-1 0 0,-3 20 1,2-25 0,0 1 1,-1 0 0,-1-1 0,0 0 0,-9 17 0,3-9 62,-25 30 1,34-45-86,-1 0 1,1 0-1,-1 0 1,0 0 0,0 0-1,1-1 1,-1 1-1,0-1 1,-1 1 0,1-1-1,0 0 1,0 1-1,0-1 1,-1 0-1,-4 1 1,7-2-13,0-1-1,-1 1 1,1 0-1,0 0 1,0 0 0,-1 0-1,1 0 1,0-1 0,-1 1-1,1 0 1,0 0-1,0 0 1,0-1 0,-1 1-1,1 0 1,0 0-1,0-1 1,0 1 0,-1 0-1,1 0 1,0-1 0,0 1-1,0 0 1,0-1-1,0 1 1,0 0 0,0-1-1,0 1 1,0 0-1,0-1 1,0 1 0,0-1-1,0-14-43,0 9 32,1-4 2,0-1-1,1 0 1,0 1-1,0-1 1,1 1-1,1-1 1,0 1-1,6-11 1,46-75-80,-50 87 90,22-34-15,2 2-1,51-55 1,-79 93-6,-1 2 5,0 0-1,0 0 1,-1 0 0,1 0 0,0 1 0,0-1 0,0 0 0,0 0 0,0 1 0,0-1 0,0 1 0,0-1 0,0 1 0,0-1 0,2 0 0,-2 8-402,-2-1 483,0 1 0,-1-1 0,0 1 0,0-1 0,0 0 0,0 0 0,-1 0 0,0 0 0,-6 8 0,-2 6 210,-4 9 185,2 0 0,-14 44 0,23-59-442,1 0 0,0 1 1,0 0-1,2-1 0,0 1 0,1 0 1,2 22-1,-2-36-56,0 0 0,0 0 0,0 0 1,1 0-1,-1 0 0,1 0 0,-1 0 0,1 0 0,-1 0 0,1 0 0,-1 0 1,1 0-1,0 0 0,0 0 0,-1 0 0,1-1 0,0 1 0,0 0 1,0 0-1,0-1 0,0 1 0,0-1 0,0 1 0,0-1 0,0 1 0,2-1 1,1 1-231,1 0 1,-1 0-1,1-1 1,-1 0-1,5 0 1,-3 0-121,28 0-2715,0 0-1579</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7.293"/>
    </inkml:context>
    <inkml:brush xml:id="br0">
      <inkml:brushProperty name="width" value="0.05" units="cm"/>
      <inkml:brushProperty name="height" value="0.05" units="cm"/>
      <inkml:brushProperty name="color" value="#FFFFFF"/>
    </inkml:brush>
  </inkml:definitions>
  <inkml:trace contextRef="#ctx0" brushRef="#br0">1 55 11602,'0'0'9908,"9"-9"-9633,32-26-109,-39 33-164,-1 1-1,1 0 0,0 0 0,-1 0 0,1 0 1,0 1-1,0-1 0,0 0 0,0 1 1,0-1-1,-1 1 0,1 0 0,0 0 0,0-1 1,0 1-1,0 1 0,3-1 0,3 1-9,-6-1-1,0-1 0,0 1 1,0 1-1,0-1 0,0 0 0,0 0 1,0 1-1,0-1 0,0 1 1,-1 0-1,1-1 0,3 3 1,-4-2 12,0 0 1,0 0 0,0 0-1,0 1 1,0-1-1,-1 0 1,1 0 0,0 1-1,-1-1 1,1 1 0,-1-1-1,0 0 1,1 1 0,-1-1-1,0 1 1,0-1 0,0 3-1,1 7 87,-1-1 0,0 0-1,0 0 1,-1 0 0,-1 0-1,0 0 1,0 0 0,-1 0 0,-4 10-1,0-3 30,-19 47 215,24-57-344,1 1 1,-1-1-1,1 0 1,0 1-1,0-1 1,1 1-1,1 8 1,-1-15 4,0-1 0,0 1 0,1-1 0,-1 1 0,0-1 0,0 1 0,0-1 0,1 1-1,-1-1 1,0 1 0,1-1 0,-1 1 0,1-1 0,-1 0 0,0 1 0,1-1 0,-1 1 0,1-1 0,-1 0 0,1 0 0,-1 1 0,1-1 0,-1 0 0,1 0 0,-1 0 0,1 1-1,-1-1 1,1 0 0,0 0 0,21 1-100,-15-2 29,3 2-50,-4-1-86,0 0 0,0 0 0,1-1 1,-1 0-1,0 0 0,0 0 0,6-2 1,11-8-2564,36-21 1,-41 22 152,25-14-7167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27.826"/>
    </inkml:context>
    <inkml:brush xml:id="br0">
      <inkml:brushProperty name="width" value="0.05" units="cm"/>
      <inkml:brushProperty name="height" value="0.05" units="cm"/>
      <inkml:brushProperty name="color" value="#FFFFFF"/>
    </inkml:brush>
  </inkml:definitions>
  <inkml:trace contextRef="#ctx0" brushRef="#br0">0 2 7738,'0'0'9075,"7"0"-8819,14 0-138,0-1 1345,39 3-1,-58-1-1457,0-1 0,0 1-1,-1 0 1,1 0 0,0 0-1,-1 0 1,1 0 0,-1 0-1,1 0 1,-1 1-1,0-1 1,0 0 0,1 1-1,-1-1 1,0 1 0,0 0-1,0-1 1,0 1 0,-1 0-1,2 3 1,1 3 31,0 0 1,-1 0-1,1 11 0,-1-6 9,0 1-1,-1-1 1,-1 0-1,-1 15 1,0-22-30,0 0 1,0-1-1,0 1 0,-1 0 1,1-1-1,-1 1 0,-1-1 1,1 0-1,-1 0 0,0 0 0,-6 9 1,-20 14 91,20-20 114,1 1 0,-9 10-1,17-19-221,-1 0-1,1 1 0,0-1 1,0 0-1,0 0 0,0 1 1,0-1-1,0 0 0,0 0 1,0 0-1,0 1 1,0-1-1,0 0 0,0 0 1,0 1-1,0-1 0,0 0 1,0 0-1,0 1 0,0-1 1,0 0-1,0 0 0,0 0 1,0 1-1,0-1 0,0 0 1,0 0-1,1 0 1,-1 1-1,0-1 0,0 0 1,0 0-1,0 0 0,1 0 1,-1 1-1,0-1 0,0 0 1,0 0-1,1 0 0,-1 0 1,0 0-1,0 0 0,0 0 1,1 0-1,-1 1 1,0-1-1,0 0 0,1 0 1,-1 0-1,0 0 0,11 1-50,0 1-1,0-1 1,0-1-1,0 0 0,0-1 1,14-2-1,-3 0-805,0-2 0,0 0 0,39-15-1,-4-7-4160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33.062"/>
    </inkml:context>
    <inkml:brush xml:id="br0">
      <inkml:brushProperty name="width" value="0.05" units="cm"/>
      <inkml:brushProperty name="height" value="0.05" units="cm"/>
      <inkml:brushProperty name="color" value="#FFFFFF"/>
    </inkml:brush>
  </inkml:definitions>
  <inkml:trace contextRef="#ctx0" brushRef="#br0">126 134 8978,'0'0'11248,"1"-17"-10982,5-51-86,-6 65-166,1 1 1,-1 0-1,1 0 0,0 0 0,-1 0 0,1-1 0,0 1 0,0 0 0,1 1 0,-1-1 0,0 0 0,0 0 0,1 0 0,-1 1 0,1-1 1,0 0-1,-1 1 0,4-2 0,-2 1 10,0 1 1,1-1 0,-1 1-1,0 0 1,1 1-1,-1-1 1,7 0 0,-8 0-28,0 1 1,0 0 0,0 0-1,0 0 1,-1 0 0,1 0 0,0 1-1,0-1 1,0 0 0,0 1 0,0 0-1,-1-1 1,1 1 0,0 0-1,-1 0 1,1 0 0,0 0 0,-1 0-1,1 0 1,-1 0 0,0 1 0,1-1-1,-1 0 1,0 1 0,0-1 0,0 1-1,0 0 1,1 1 0,1 4 18,-1 0 0,1 0 1,-1 0-1,-1 1 0,2 14 1,0 1 26,-2 0 0,0 0 1,-2 0-1,-4 33 1,2-39-25,-1 0 1,-1-1 0,0 1-1,-1-1 1,0 0 0,-15 24-1,13-27-5,1-1 1,-2 0-1,-18 20 0,24-28 0,0-1 0,-1 0 0,0 0 0,1-1 0,-1 1-1,0-1 1,0 0 0,0 0 0,-1 0 0,1 0 0,0-1 0,-1 0 0,1 0 0,-1 0 0,1 0 0,-6 0 0,7-2-25,0 1 0,0-1 0,0 1 0,1-1 0,-1 0 0,0 0 0,1 0 0,-1-1 0,1 1 0,-1-1 0,1 1 0,-1-1 0,1 0 0,0 0-1,0 0 1,0 0 0,0 0 0,-2-4 0,0 2 2,1-1 0,0 0 0,1 0 0,-1 0 0,1 0 0,0 0 0,0 0 0,-2-11 0,4 16 0,0-1-1,0 1 1,0 0 0,0 0-1,0-1 1,0 1 0,0 0-1,0-1 1,0 1 0,0 0-1,0-1 1,0 1 0,1 0-1,-1 0 1,0-1 0,0 1-1,0 0 1,0 0 0,1-1-1,-1 1 1,0 0 0,0 0-1,0 0 1,1-1 0,-1 1-1,0 0 1,1 0 0,-1 0-1,0 0 1,0-1 0,1 1 0,-1 0-1,0 0 1,1 0 0,-1 0-1,0 0 1,0 0 0,1 0-1,0 0 1,15 1 48,-12-1-84,4 1 29,-1 1 0,0-1-1,0 1 1,0 1-1,-1-1 1,1 1 0,-1 0-1,13 9 1,18 7-20,-27-15 40,1 0 0,0-1 0,1 0 0,-1-1 0,21 1 0,58-3 22,-76-1-28,-1 0 0,1-2 0,-1 1 0,24-10 0,46-23-907,-74 31 685,50-24-3408,-9 4-2285</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33.581"/>
    </inkml:context>
    <inkml:brush xml:id="br0">
      <inkml:brushProperty name="width" value="0.05" units="cm"/>
      <inkml:brushProperty name="height" value="0.05" units="cm"/>
      <inkml:brushProperty name="color" value="#FFFFFF"/>
    </inkml:brush>
  </inkml:definitions>
  <inkml:trace contextRef="#ctx0" brushRef="#br0">1 1 5705,'0'0'18544,"0"2"-17585,0-2-929,0 1 1,0-1-1,0 0 1,0 1-1,0-1 1,0 1-1,0-1 1,1 0-1,-1 1 0,0-1 1,0 1-1,0-1 1,0 0-1,1 1 1,-1-1-1,0 0 1,0 1-1,1-1 0,-1 0 1,0 0-1,1 1 1,-1-1-1,0 0 1,1 0-1,-1 0 1,0 1-1,1-1 0,-1 0 1,1 0-1,-1 0 1,1 0-1,18 2 531,-13-3-352,692 1 2941,-628-5-3409,-18 0-464,-51 5 627,0 0 1,0 0 0,0 0 0,0 0 0,-1 0 0,1 0 0,0 0 0,0 0 0,0 0-1,0 0 1,-1 1 0,1-1 0,0 0 0,0 1 0,-1-1 0,1 0 0,0 1 0,-1-1-1,1 1 1,0-1 0,-1 1 0,1-1 0,0 1 0,-1 0 0,1-1 0,-1 1 0,0 0-1,1-1 1,0 2 0,0 1-387,-1 0-1,1 0 0,-1 0 1,0 0-1,0-1 0,0 7 1,0-1-627,0 22-5643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34.272"/>
    </inkml:context>
    <inkml:brush xml:id="br0">
      <inkml:brushProperty name="width" value="0.05" units="cm"/>
      <inkml:brushProperty name="height" value="0.05" units="cm"/>
      <inkml:brushProperty name="color" value="#FFFFFF"/>
    </inkml:brush>
  </inkml:definitions>
  <inkml:trace contextRef="#ctx0" brushRef="#br0">0 2 6689,'0'0'11151,"9"-1"-10852,-9 1-298,10 0 150,1 0 1,0 0 0,-1 1-1,17 3 1,-25-3-126,1-1 1,0 1-1,-1 0 1,1-1-1,-1 1 0,1 1 1,-1-1-1,1 0 0,-1 1 1,0-1-1,0 1 0,0-1 1,0 1-1,0 0 0,0 0 1,0 0-1,0 0 1,-1 0-1,1 1 0,-1-1 1,0 0-1,0 1 0,1-1 1,-1 1-1,-1-1 0,1 1 1,0 3-1,0-2 35,0 1 0,-1-1-1,0 0 1,0 0 0,0 1 0,-1-1-1,1 0 1,-1 0 0,0 0 0,0 1-1,0-1 1,-1 0 0,1 0 0,-1-1-1,0 1 1,0 0 0,-1-1 0,1 1-1,-6 6 1,0-3-5,0 0 0,0 0 0,-11 6 1,15-10 18,1-1 0,-1 0 0,0 0 1,0 0-1,0-1 0,0 0 0,-1 1 1,1-2-1,0 1 0,-7 0 0,10-1-72,1 0-1,0 0 0,0 0 0,-1 0 1,1 0-1,0 0 0,-1 0 1,1 0-1,0 0 0,-1 1 0,1-1 1,0 0-1,-1 0 0,1 0 1,0 0-1,0 0 0,-1 0 0,1 1 1,0-1-1,0 0 0,-1 0 1,1 0-1,0 1 0,0-1 0,0 0 1,-1 0-1,1 1 0,0-1 1,0 0-1,0 1 0,0-1 0,0 0 1,0 0-1,-1 1 0,1-1 1,0 0-1,0 1 0,0-1 0,0 0 1,0 1-1,0-1 0,0 0 1,0 0-1,0 1 0,0-1 0,1 0 1,-1 1-1,0-1 0,0 0 0,0 1 1,0-1-1,0 0 0,0 0 1,1 1-1,-1-1 0,0 0 0,0 0 1,1 1-1,1 0-20,0 0 1,0 0-1,0 0 0,1 0 0,-1 0 0,0-1 1,0 1-1,1-1 0,-1 0 0,4 1 1,3 0-24,49 4-126,3 0 145,-53-4 34,0 0-1,0 1 0,0 0 0,-1 1 0,11 5 1,-15-7-12,0 1 1,-1 0 0,1 0-1,0 0 1,-1 0 0,0 0-1,1 1 1,-1-1-1,0 1 1,0-1 0,0 1-1,-1 0 1,1 0 0,-1 0-1,1 0 1,-1 0 0,1 5-1,0-2 24,-1 1 0,0-1 0,-1 1 0,1-1 0,-1 1 0,-1 0-1,-1 11 1,2-16 4,-1 1 0,0-1-1,1 0 1,-1 0-1,0 0 1,0 0 0,0 1-1,-1-2 1,1 1-1,0 0 1,-1 0 0,0 0-1,1-1 1,-1 1-1,0-1 1,0 1 0,1-1-1,-1 0 1,0 1-1,-1-1 1,1 0 0,0 0-1,0-1 1,0 1-1,0 0 1,-3 0 0,-7 1 345,0 0 0,0-1 0,-22-1 0,24 0-178,6 0-191,0 0 0,1-1-1,-1 1 1,1-1 0,-1 0 0,1 0 0,-1 0 0,1-1 0,-1 1 0,1-1 0,0 0-1,0 0 1,-4-3 0,-5-3-232,10 7-129,0 0 0,-1 0 0,1-1 0,0 2 0,0-1 0,-1 0 0,1 0 0,-4 0-1,-4 1-5183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35.262"/>
    </inkml:context>
    <inkml:brush xml:id="br0">
      <inkml:brushProperty name="width" value="0.05" units="cm"/>
      <inkml:brushProperty name="height" value="0.05" units="cm"/>
      <inkml:brushProperty name="color" value="#FFFFFF"/>
    </inkml:brush>
  </inkml:definitions>
  <inkml:trace contextRef="#ctx0" brushRef="#br0">1 37 12603,'0'0'11482,"116"0"-11178,-80 0-112,2 0-176,0 0 64,-5 0-80,-4 0 8,-5-2-16,-3-2-456,-4-9-1288,-6 7-2241,-6-5-2136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11.124"/>
    </inkml:context>
    <inkml:brush xml:id="br0">
      <inkml:brushProperty name="width" value="0.1" units="cm"/>
      <inkml:brushProperty name="height" value="0.1" units="cm"/>
      <inkml:brushProperty name="color" value="#FFFFFF"/>
    </inkml:brush>
  </inkml:definitions>
  <inkml:trace contextRef="#ctx0" brushRef="#br0">1 0 8266,'0'0'11130,"10"199"-10570,0-157-160,0 0-200,0 0-152,-10 0-48,10-12-344,-10 0-3777</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8:35.607"/>
    </inkml:context>
    <inkml:brush xml:id="br0">
      <inkml:brushProperty name="width" value="0.05" units="cm"/>
      <inkml:brushProperty name="height" value="0.05" units="cm"/>
      <inkml:brushProperty name="color" value="#FFFFFF"/>
    </inkml:brush>
  </inkml:definitions>
  <inkml:trace contextRef="#ctx0" brushRef="#br0">0 15 5193,'0'0'18908,"114"9"-18756,-61-9-64,27 0-88,-11-9-1408,-12-6-6554</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10.799"/>
    </inkml:context>
    <inkml:brush xml:id="br0">
      <inkml:brushProperty name="width" value="0.05" units="cm"/>
      <inkml:brushProperty name="height" value="0.05" units="cm"/>
      <inkml:brushProperty name="color" value="#FFFFFF"/>
    </inkml:brush>
  </inkml:definitions>
  <inkml:trace contextRef="#ctx0" brushRef="#br0">186 0 4121,'0'0'5870,"-3"20"-4297,-1-2-1248,-22 106 1369,-56 274 2047,20 200-2382,57-410-1145,2 118-136,3-297-172,-1-3-44,1 1 0,0 0 1,1-1-1,-1 1 1,1-1-1,1 0 1,1 8-1,-2-13-8,-1 0-1,1 1 1,0-1-1,0 0 1,-1 0-1,1 0 0,0 0 1,0 0-1,0 0 1,0-1-1,0 1 1,0 0-1,0 0 1,0-1-1,2 2 1,0-1-293,0-1 1,-1 1 0,1-1 0,-1 1 0,1-1 0,0 0-1,-1 0 1,1 0 0,0 0 0,2-1 0,17-4-4721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13.077"/>
    </inkml:context>
    <inkml:brush xml:id="br0">
      <inkml:brushProperty name="width" value="0.05" units="cm"/>
      <inkml:brushProperty name="height" value="0.05" units="cm"/>
      <inkml:brushProperty name="color" value="#FFFFFF"/>
    </inkml:brush>
  </inkml:definitions>
  <inkml:trace contextRef="#ctx0" brushRef="#br0">548 232 3201,'0'0'13341,"0"-4"-12297,0-12-223,0 16-805,0 0 1,-1 0 0,1 0 0,0 0 0,0 0 0,0-1 0,0 1 0,0 0 0,0 0 0,0 0-1,0 0 1,1 0 0,-1-1 0,0 1 0,0 0 0,0 0 0,0 0 0,0 0 0,0 0-1,0 0 1,0-1 0,0 1 0,0 0 0,0 0 0,0 0 0,1 0 0,-1 0 0,0 0-1,0 0 1,0 0 0,0-1 0,0 1 0,0 0 0,1 0 0,-1 0 0,0 0 0,0 0-1,0 0 1,0 0 0,0 0 0,0 0 0,1 0 0,-1 0 0,0 0 0,0 0 0,0 0-1,0 0 1,0 0 0,1 0 0,-1 0 0,0 0 0,0 0 0,0 0 0,0 0 0,0 1-1,1-1 1,-1 0 0,0 0 0,0 0 0,0 0 0,0 0 0,0 0 0,0 0 0,0 0-1,0 1 1,0-1 0,1 0 0,0 1 134,17 9 461,2-1 0,-1 0 1,1-2-1,40 10 1,-3-9 5,0-2 1,87-4 0,-108-2-483,90-6 432,135-23 1,-62 4-286,146 6 238,2 17-63,-240 2-387,67-6-27,283-46 0,-298 25-39,290-35 86,-151 54-45,30-2 9,-194-1-72,254-10-19,-334 21 33,189 6-10,52 3 15,-86-6-12,-180 0-20,-1 0 0,1 2 0,-1 1 0,48 18 0,104 53-145,-98-40 14,-23-9 50,35 13-143,-75-33 205,1-1-1,37 7 1,-39-12 50,0-1 0,21-1 0,-18 0-13,-11-1 8,0 0 0,0 0 0,0-1 0,0 0 0,11-4 0,48-21-15,-15 5 14,-45 18-1,-1 2 1,1-1-1,1 1 1,-1 0-1,0 1 0,14 0 1,26 1 4,-47 0 0,0 0 0,-1 0 0,1 0 0,-1 1 0,1-1 0,-1 1 0,1-1 0,-1 1 0,1 0 0,-1-1 0,0 1 0,1 0 0,-1 0 0,0 0 0,2 2 0,0 0-4,0 0-1,-1 0 1,1 0-1,-1 1 1,4 6-1,0 3-9,-1 0-1,6 22 1,-1 6 21,-2 1-1,5 73 1,-10 89 3,-3-159-6,0 71-8,5 390-46,-2-240 58,-4-196 29,-1-14-25,-4 1-1,-24 110 1,29-160-9,-2 5 2,1-1 1,-1 0-1,-1 1 1,-6 12-1,10-24 23,-1 1 0,1-1-1,-1 1 1,1-1 0,-1 1 0,0-1 0,1 0 0,-1 1-1,1-1 1,-1 0 0,0 1 0,1-1 0,-1 0-1,0 0 1,1 0 0,-1 1 0,0-1 0,1 0-1,-1 0 1,0 0 0,1 0 0,-1 0 0,0 0 0,1-1-1,-2 1 1,-18-6 331,-1-2-288,-2-2-15,0 2 0,-31-7 1,18 9 47,-1 2 0,-71 3 0,65 1-81,-5 1 149,-96 16 1,-45 24 163,22-5-60,112-26-152,-59 2 0,-133-13-16,99-2-100,-260 3 0,354-2 2,-92-14 0,114 10-28,-1-2 0,1-1-1,-61-27 1,62 22-24,-52-16-1,63 24 19,0 2-1,0 0 1,0 1-1,-21 1 1,-93 1-51,-61-2 7,143-1 70,-90-17 0,66 3-3,17 4-42,0 2 0,-64-5 0,11 14-19,0 4-1,-193 28 1,-147 27 124,-471-11-100,579-24 49,2 16 22,310-34-26,-367 15 40,373-20-64,1-1 0,0-1 0,0-1 1,-42-14-1,36 9 13,-34-4 4,-1-2 2,66 17-152,-1-1-1,1 0 0,0 0 1,0 0-1,0 0 0,-1 0 1,1 0-1,0 0 1,-1 2-1366,1-2 1365,0 1 1,-1-1-1,1 0 0,0 0 1,0 0-1,0 1 0,0-1 1,0 0-1,0 0 0,0 1 1,0-1-1,0 0 0,0 0 1,0 0-1,0 1 0,0-1 1,1 0-1,-1 0 0,1 12-4762,3 3-4406</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26.034"/>
    </inkml:context>
    <inkml:brush xml:id="br0">
      <inkml:brushProperty name="width" value="0.05" units="cm"/>
      <inkml:brushProperty name="height" value="0.05" units="cm"/>
      <inkml:brushProperty name="color" value="#FFFFFF"/>
    </inkml:brush>
  </inkml:definitions>
  <inkml:trace contextRef="#ctx0" brushRef="#br0">62 54 6513,'0'0'13338,"0"-9"-11500,-3-28-749,1 29-760,0 11-104,-6 22-84,1 0 1,-4 31-1,4-21-81,-2 12-22,3 0 1,-1 80 0,7-125-42,0-1 1,0 0-1,0 0 0,1 0 1,-1 0-1,0 0 0,0 0 1,1 0-1,-1 0 1,0 0-1,1 0 0,-1 0 1,1 0-1,-1 0 0,1-1 1,0 1-1,-1 0 1,1 0-1,0 0 0,-1-1 1,1 1-1,0 0 0,0-1 1,0 1-1,0-1 1,0 1-1,0-1 0,0 1 1,0-1-1,0 1 0,0-1 1,0 0-1,0 0 1,0 0-1,0 0 0,0 1 1,0-1-1,2-1 0,0 1 5,1 0-1,-1-1 1,1 1-1,-1-1 1,1 0-1,-1 0 0,0 0 1,1-1-1,-1 1 1,0-1-1,4-3 0,5-4 8,0-2 0,-1 0 0,0 0 0,-1-1 1,9-14-1,40-70 40,-23 23 31,-32 69-113,-3 10-11,0 13-20,-1-15 64,-1 35-12,1 39 14,0-69-7,1 1 1,1-1-1,0 0 1,0 0-1,7 17 1,-8-23-11,0-1 1,0 1-1,0-1 1,1 1-1,-1-1 1,1 0-1,0 1 1,-1-1-1,1 0 1,0 0-1,1 0 1,-1-1-1,0 1 1,0 0-1,1-1 1,-1 0-1,1 1 1,-1-1-1,1 0 1,-1 0-1,1-1 1,0 1-1,0 0 1,-1-1-1,1 0 1,0 1-1,0-1 1,0 0 0,2-1-1,-2 1 12,0-1-1,-1 0 1,1 0-1,0 0 1,-1 0 0,1 0-1,0 0 1,-1-1-1,0 1 1,1-1 0,-1 0-1,0 0 1,0 0 0,0 0-1,0 0 1,0 0-1,0-1 1,-1 1 0,1 0-1,0-4 1,4-4-10,-1-1 0,0 0 0,6-19 0,-5 0-170,0-1 0,-2 1 0,-1-1 0,-2-47 0,0 65-3111,0 28-1833,-1 11-261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26.411"/>
    </inkml:context>
    <inkml:brush xml:id="br0">
      <inkml:brushProperty name="width" value="0.05" units="cm"/>
      <inkml:brushProperty name="height" value="0.05" units="cm"/>
      <inkml:brushProperty name="color" value="#FFFFFF"/>
    </inkml:brush>
  </inkml:definitions>
  <inkml:trace contextRef="#ctx0" brushRef="#br0">0 1 10866,'0'0'8338,"0"132"-7794,0-95-336,0-7-80,0-5-128,0-8 0,0-8-1744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26.756"/>
    </inkml:context>
    <inkml:brush xml:id="br0">
      <inkml:brushProperty name="width" value="0.05" units="cm"/>
      <inkml:brushProperty name="height" value="0.05" units="cm"/>
      <inkml:brushProperty name="color" value="#FFFFFF"/>
    </inkml:brush>
  </inkml:definitions>
  <inkml:trace contextRef="#ctx0" brushRef="#br0">0 75 9314,'0'0'15235,"103"-32"-15043,-65 32-184,2 0 56,-2 0-64,-5 0 0,-4 0-560,-6-2-1088,-8-13-2041,-6 2-1024,-9 0-4377</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27.102"/>
    </inkml:context>
    <inkml:brush xml:id="br0">
      <inkml:brushProperty name="width" value="0.05" units="cm"/>
      <inkml:brushProperty name="height" value="0.05" units="cm"/>
      <inkml:brushProperty name="color" value="#FFFFFF"/>
    </inkml:brush>
  </inkml:definitions>
  <inkml:trace contextRef="#ctx0" brushRef="#br0">1 9 408,'0'0'19124,"138"-8"-18908,-86 8-168,36 4-48,-14 2-1968,-8 3-3561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27.573"/>
    </inkml:context>
    <inkml:brush xml:id="br0">
      <inkml:brushProperty name="width" value="0.05" units="cm"/>
      <inkml:brushProperty name="height" value="0.05" units="cm"/>
      <inkml:brushProperty name="color" value="#FFFFFF"/>
    </inkml:brush>
  </inkml:definitions>
  <inkml:trace contextRef="#ctx0" brushRef="#br0">16 66 9298,'0'0'12071,"-1"9"-11819,-4 21 63,-3 53 0,8-66-305,-1-8-8,1 0 0,0 1 1,0-1-1,4 14 0,-4-21-2,0-1 0,1 1 0,-1-1 0,1 1 0,-1-1 0,1 1 0,0-1 0,-1 1 0,1-1 0,0 0 0,0 1-1,0-1 1,0 0 0,0 0 0,1 0 0,-1 1 0,0-1 0,0-1 0,1 1 0,-1 0 0,1 0 0,-1 0 0,1-1 0,-1 1 0,1-1 0,-1 1-1,1-1 1,-1 1 0,1-1 0,0 0 0,2 0 0,-1 0 4,-1-1-1,1 1 1,0-1 0,-1 0-1,1 0 1,-1 1 0,1-2 0,-1 1-1,1 0 1,-1 0 0,0-1-1,0 0 1,0 1 0,0-1-1,0 0 1,3-3 0,3-5 16,0 0 1,8-14-1,-14 20-19,11-17 109,17-45-1,-30 66-107,0 0 0,1-1 0,-1 1 0,0 0 0,0-1 0,0 1 0,0 0 0,0-1 0,1 1 0,-1 0 0,0 0 0,0-1 0,0 1 0,1 0 0,-1 0 0,0-1 0,1 1 0,-1 0 0,0 0 0,0 0 0,1-1 0,-1 1 0,0 0 0,1 0 0,-1 0 0,0 0 0,1 0 0,-1 0 0,0 0 0,1 0 0,-1 0 0,0 0 0,1 0 0,-1 0 0,1 0 0,-1 0 0,0 0 0,1 0 0,-1 0 0,0 0 0,1 0 0,-1 0 0,0 1 0,1-1 0,-1 0 0,0 0 0,0 0 0,1 1 0,-1-1 0,0 0 0,0 0 0,1 1 0,12 16-120,-11-16 146,3 7-46,3 4 38,0 0 1,20 20-1,-26-29-42,1 0 0,0-1 0,0 0 0,0 1 0,1-1 0,-1 0 0,0-1 1,1 1-1,0 0 0,-1-1 0,1 0 0,0 0 0,-1 0 0,1 0 0,8 0 0,-12-1 15,1-1-1,0 1 1,0 0 0,0 0-1,-1-1 1,1 1 0,0 0-1,-1-1 1,1 1 0,0-1-1,0 1 1,-1-1 0,1 1 0,-1-1-1,1 0 1,-1 1 0,1-1-1,-1 0 1,1 1 0,-1-1-1,1 0 1,-1 0 0,0 1-1,1-1 1,-1 0 0,0 0-1,0 0 1,0 1 0,1-3-1,1-28 36,-1 26-40,-1-127-50,0 75-2103,0 57 2055,0 0 0,0 0 1,0 0-1,0 0 0,0-1 0,0 1 0,0 0 1,0 0-1,11 2-7030,-3 14 98</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27.950"/>
    </inkml:context>
    <inkml:brush xml:id="br0">
      <inkml:brushProperty name="width" value="0.05" units="cm"/>
      <inkml:brushProperty name="height" value="0.05" units="cm"/>
      <inkml:brushProperty name="color" value="#FFFFFF"/>
    </inkml:brush>
  </inkml:definitions>
  <inkml:trace contextRef="#ctx0" brushRef="#br0">0 10 7058,'0'0'11063,"16"-2"-10621,52-6-130,-66 8-290,0 0 0,1 0 0,-1 1 0,0-1 0,0 0 0,0 1 0,0-1 0,0 1 0,-1 0 0,1-1 1,0 1-1,0 0 0,0 0 0,-1 0 0,1 1 0,0-1 0,-1 0 0,3 3 0,-2-1 51,0 0-1,0 0 0,0 0 1,0 0-1,-1 1 1,0-1-1,2 4 1,-2 0 261,1 1 0,-1-1 1,-1 1-1,1-1 0,-2 14 1,0-3 473,1-9-488,-1-1 0,0 1 1,-4 11-1,3-11-256,0-1 1,1 0-1,-1 13 1,2-19-71,0 0 0,0 0 0,0 1 0,0-1 0,0 0 0,1 0 0,-1 0 1,1 1-1,1 3 0,-1-5-7,0-1 0,-1 1 1,1 0-1,0 0 0,0 0 1,0-1-1,0 1 0,0 0 1,0-1-1,0 1 0,1-1 1,-1 1-1,0-1 0,0 0 1,0 1-1,0-1 0,1 0 1,-1 0-1,2 0 0,10 1-332,0-1 1,0 0-1,0-1 0,-1 0 0,20-5 0,-9-1-2213,44-17 0,-9-1-2529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28.327"/>
    </inkml:context>
    <inkml:brush xml:id="br0">
      <inkml:brushProperty name="width" value="0.05" units="cm"/>
      <inkml:brushProperty name="height" value="0.05" units="cm"/>
      <inkml:brushProperty name="color" value="#FFFFFF"/>
    </inkml:brush>
  </inkml:definitions>
  <inkml:trace contextRef="#ctx0" brushRef="#br0">1 0 11747,'0'0'13514,"105"15"-13450,-82-10-56,1-5-8,0 0-584,-5 0-1128,-10-9-1361,-4-2-3072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11.783"/>
    </inkml:context>
    <inkml:brush xml:id="br0">
      <inkml:brushProperty name="width" value="0.1" units="cm"/>
      <inkml:brushProperty name="height" value="0.1" units="cm"/>
      <inkml:brushProperty name="color" value="#FFFFFF"/>
    </inkml:brush>
  </inkml:definitions>
  <inkml:trace contextRef="#ctx0" brushRef="#br0">0 331 11947,'0'0'8463,"30"-21"-7778,10-6-474,131-99 637,-126 89-561,-19 14-9,2 0 1,0 2 0,52-28 0,-79 48-269,-1 1 0,1-1 0,0 1 0,-1 0 1,1-1-1,0 1 0,-1 0 0,1 0 0,0 0 0,0-1 1,-1 1-1,1 0 0,0 0 0,-1 0 0,1 0 0,0 0 1,0 0-1,-1 0 0,1 1 0,0-1 0,0 0 1,-1 0-1,1 1 0,0-1 0,-1 0 0,1 1 0,0-1 1,-1 0-1,1 1 0,0-1 0,-1 1 0,1-1 0,-1 1 1,1 0-1,7 26 152,-7-19-102,6 43 242,-2 1 0,-5 99 0,-2-93-280,3 0 0,8 63-1,-8-113-133,1-1 0,0 0 0,0 1 0,0-1-1,6 12 1,9 2-1980,10-7-3787,-7-12-2620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28.672"/>
    </inkml:context>
    <inkml:brush xml:id="br0">
      <inkml:brushProperty name="width" value="0.05" units="cm"/>
      <inkml:brushProperty name="height" value="0.05" units="cm"/>
      <inkml:brushProperty name="color" value="#FFFFFF"/>
    </inkml:brush>
  </inkml:definitions>
  <inkml:trace contextRef="#ctx0" brushRef="#br0">0 1 7786,'0'0'14947,"117"12"-14947,-77-7-280,22-5-2113,-10 0-3224,-4-2-6289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29.049"/>
    </inkml:context>
    <inkml:brush xml:id="br0">
      <inkml:brushProperty name="width" value="0.05" units="cm"/>
      <inkml:brushProperty name="height" value="0.05" units="cm"/>
      <inkml:brushProperty name="color" value="#FFFFFF"/>
    </inkml:brush>
  </inkml:definitions>
  <inkml:trace contextRef="#ctx0" brushRef="#br0">72 0 12947,'0'0'11746,"2"150"-11146,-2-95-151,0 7-233,-2 5-96,-13 3-64,3-3-56,1-10-593,-4-5-1647,6-18-3817,-1-11-7106</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2.220"/>
    </inkml:context>
    <inkml:brush xml:id="br0">
      <inkml:brushProperty name="width" value="0.05" units="cm"/>
      <inkml:brushProperty name="height" value="0.05" units="cm"/>
      <inkml:brushProperty name="color" value="#FFFFFF"/>
    </inkml:brush>
  </inkml:definitions>
  <inkml:trace contextRef="#ctx0" brushRef="#br0">24 139 6105,'0'0'16449,"-4"-2"-15630,-15-6-374,36 6-50,-16 2-388,233-5 1023,-178 1-1013,-1-2 0,64-16 0,-117 22-15,0-1 0,0 0 0,0 1 0,0-1 0,0 0 0,0 0 0,0 0 0,0 0 0,0-1 0,1-1 0,-2 3 0,-1 0 1,0 0-1,0-1 0,0 1 1,1 0-1,-1-1 0,0 1 1,0 0-1,0 0 0,0-1 1,0 1-1,1 0 0,-1-1 0,0 1 1,0 0-1,0-1 0,0 1 1,0 0-1,0-1 0,0 1 1,0-1-1,0 1 0,0 0 1,-1-1-1,1 1 0,0-1 0,0 1 4,-1-1 0,0 0 0,1 0 0,-1 0 0,0 1 0,0-1 0,0 0 0,1 1 0,-1-1 0,0 1 0,0-1 0,0 1 0,-1-1 0,-16-6-27,-1 0 1,-32-7-1,-45-2-124,31 5 88,57 9 57,-17-1-10,23 3-58,6 0-55,11 1 104,0 1 0,0 1 0,21 5-1,-3 0 20,187 30 77,-111-21-68,-106-17-9,1 1-1,-1-1 0,0 1 1,0 0-1,0 0 0,0 0 1,0 1-1,0-1 0,3 3 1,-5-4 1,-1 1-1,1-1 1,-1 1 0,1 0 0,-1-1 0,1 1 0,-1-1-1,1 1 1,-1 0 0,0-1 0,0 1 0,1 0 0,-1-1 0,0 1-1,0 0 1,0 0 0,1 1 0,-1-1 5,-1 1-1,1-1 1,0 1 0,-1-1 0,1 1-1,0-1 1,-1 1 0,0-1-1,1 1 1,-1-1 0,-2 3 0,-5 7 41,-2 0 1,0 0 0,-12 10-1,-15 15-27,30-28 10,0 0-1,-10 16 0,8-2-1727,8-18 431,0-1 0,0 1 0,1 0 0,-1 6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3.084"/>
    </inkml:context>
    <inkml:brush xml:id="br0">
      <inkml:brushProperty name="width" value="0.05" units="cm"/>
      <inkml:brushProperty name="height" value="0.05" units="cm"/>
      <inkml:brushProperty name="color" value="#FFFFFF"/>
    </inkml:brush>
  </inkml:definitions>
  <inkml:trace contextRef="#ctx0" brushRef="#br0">0 151 5825,'0'0'9365,"3"-19"-7414,12-56-507,-14 72-1369,0 1 0,-1-1 0,1 1 0,0-1 0,1 1 0,-1 0 0,0 0 0,1-1 0,-1 1 0,1 0-1,0 0 1,-1 1 0,1-1 0,0 0 0,0 0 0,0 1 0,1 0 0,-1-1 0,0 1 0,0 0 0,1 0 0,-1 0 0,4-1-1,-1 1 58,3-2 6,-1 1-1,1 0 1,0 1 0,0 0-1,0 0 1,0 1 0,0 0-1,11 1 1,-16-1-123,-1 1 1,1 0-1,-1 0 1,1-1-1,-1 2 1,0-1-1,0 0 0,1 0 1,-1 1-1,0-1 1,0 1-1,0-1 0,0 1 1,-1 0-1,1 0 1,0 0-1,-1 0 1,1 0-1,-1 0 0,0 0 1,0 1-1,1-1 1,-2 0-1,1 1 0,1 2 1,1 6 30,-1 0 0,0 0 0,-1 0 0,1 17 0,-2-15-14,0 1-1,0-1 1,-1 0 0,-1 0 0,0 0 0,-1 0 0,0 0 0,-10 24 0,-19 24 38,28-55-57,0 0 0,0 1-1,-1-2 1,0 1 0,0 0 0,-11 8 0,14-13-16,-5 3 113,7-4-108,0 0 0,-1 0 1,1 0-1,0 0 0,0-1 0,-1 1 0,1 0 0,0 0 0,0 0 0,0 0 0,-1-1 1,1 1-1,0 0 0,0 0 0,0 0 0,0-1 0,0 1 0,-1 0 0,1 0 0,0 0 1,0-1-1,0 1 0,0 0 0,0 0 0,0-1 0,0 1 0,0 0 0,0 0 1,0-1-1,0 1 0,0 0 0,0 0 0,0-1 0,0 1 0,0 0 0,0 0 0,0-1 1,0-4-14,0-3-2,0 1 0,1 0 0,-1 0 0,1 0 1,3-11-1,2 3-6,0 1 1,1 0 0,1 0 0,9-13-1,42-51-292,-52 69 247,17-21-169,48-47 0,-68 74 229,-4 8-49,-2 8 119,-1-1 0,-1 0 0,0-1-1,0 1 1,-9 15 0,-8 22 286,15-33-300,2-1 1,0 1-1,0 0 1,1 0-1,0 27 1,2-28-88,0-9 44,1 0 0,0 0 0,1 9 0,-1-13-57,1-1 0,-1 1 0,0-1-1,1 0 1,-1 1 0,1-1 0,0 0 0,-1 1 0,1-1-1,0 0 1,0 0 0,0 1 0,0-1 0,0 0 0,0 0 0,0 0-1,0 0 1,0-1 0,2 3 0,6 0-919,-1 0 0,1-1 0,0 0 1,-1 0-1,1-1 0,13 1 0,16-1-5345</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3.446"/>
    </inkml:context>
    <inkml:brush xml:id="br0">
      <inkml:brushProperty name="width" value="0.05" units="cm"/>
      <inkml:brushProperty name="height" value="0.05" units="cm"/>
      <inkml:brushProperty name="color" value="#FFFFFF"/>
    </inkml:brush>
  </inkml:definitions>
  <inkml:trace contextRef="#ctx0" brushRef="#br0">0 213 7346,'0'0'12978,"21"-21"-11959,67-68-148,-41 39-74,-38 41-461,18-17-1,-24 23-295,0 1-1,0 0 0,1 0 0,-1 0 0,4-2 1,-6 4-36,0 0 0,-1-1 0,1 1 0,-1 0 1,1 0-1,-1-1 0,1 1 0,0 0 1,-1 0-1,1 0 0,0 0 0,-1 0 0,1 0 1,0 0-1,-1 0 0,1 0 0,-1 0 0,1 0 1,0 1-1,-1-1 0,1 0 0,-1 0 1,1 1-1,0-1 0,-1 0 0,1 1 0,-1-1 1,1 0-1,-1 1 0,1-1 0,-1 1 1,1-1-1,-1 1 0,0-1 0,1 1 0,-1-1 1,0 1-1,1-1 0,-1 1 0,0 0 0,3 10 20,0-1 0,-1 0-1,-1 1 1,1 15 0,-2 47 3,-1-32-226,1-34-166,0 1-1,1 0 1,2 10 0,-3-16-133,1 0 0,0 1 0,0-1 0,0 0 0,0 1 0,0-1 0,0 0 0,0 0 1,1 0-1,-1 0 0,1 0 0,0 0 0,0 0 0,2 1 0,12 5-7383</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3.869"/>
    </inkml:context>
    <inkml:brush xml:id="br0">
      <inkml:brushProperty name="width" value="0.05" units="cm"/>
      <inkml:brushProperty name="height" value="0.05" units="cm"/>
      <inkml:brushProperty name="color" value="#FFFFFF"/>
    </inkml:brush>
  </inkml:definitions>
  <inkml:trace contextRef="#ctx0" brushRef="#br0">8 0 8362,'0'0'10906,"0"140"-10178,0-96-80,0-1-191,0-4-185,0-5-112,0-6-88,0-7-72,-5-4-785,3-8-1935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4.215"/>
    </inkml:context>
    <inkml:brush xml:id="br0">
      <inkml:brushProperty name="width" value="0.05" units="cm"/>
      <inkml:brushProperty name="height" value="0.05" units="cm"/>
      <inkml:brushProperty name="color" value="#FFFFFF"/>
    </inkml:brush>
  </inkml:definitions>
  <inkml:trace contextRef="#ctx0" brushRef="#br0">0 2 12763,'0'0'9762,"122"-2"-9506,-80 2-176,4 2-80,20 7-664,-11-3-3841,-3-4-4737</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4.717"/>
    </inkml:context>
    <inkml:brush xml:id="br0">
      <inkml:brushProperty name="width" value="0.05" units="cm"/>
      <inkml:brushProperty name="height" value="0.05" units="cm"/>
      <inkml:brushProperty name="color" value="#FFFFFF"/>
    </inkml:brush>
  </inkml:definitions>
  <inkml:trace contextRef="#ctx0" brushRef="#br0">1 66 11146,'0'0'11444,"22"-9"-10961,3-2-286,42-11 1,-66 22-187,1-1 1,-1 1 0,1 0-1,-1 0 1,1 0 0,-1-1 0,0 1-1,1 1 1,-1-1 0,1 0-1,-1 0 1,1 0 0,-1 1-1,0-1 1,1 1 0,-1-1-1,1 1 1,-1 0 0,0-1-1,0 1 1,0 0 0,1 0 0,-1 0-1,0 0 1,0 0 0,1 2-1,0-1 15,-1 1 0,1 0 0,-1 0 0,0 0 0,0 0 0,0 1 0,-1-1 0,1 4 0,0-2 15,1 8 22,0-1-1,-1 1 1,-1 0-1,0 0 1,-1 0-1,0 0 1,-1 0-1,-1 0 1,0 0-1,0-1 1,-1 0-1,-1 1 1,-10 18-1,-2 0 0,-1-2 0,-1 0 0,-37 41 0,56-69-61,0-1-1,0 0 1,0 0-1,0 0 0,0 0 1,0 0-1,0 0 1,-1 0-1,1 0 0,0 0 1,0 0-1,0 0 1,0 0-1,0 0 1,0 0-1,0 0 0,0 0 1,-1 0-1,1 0 1,0 0-1,0 0 0,0 0 1,0 0-1,0 0 1,0 0-1,0 0 0,0 0 1,0 0-1,-1 0 1,1 0-1,0 0 0,0 0 1,0-1-1,0 1 1,0 0-1,0 0 0,0 0 1,0 0-1,0 0 1,0 0-1,0 0 1,0 0-1,0 0 0,0 0 1,0-1-1,0 1 1,0 0-1,-1 0 0,1 0 1,0 0-1,0 0 1,0 0-1,0 0 0,0 0 1,0 0-1,0-1 1,1 1-1,-1 0 0,0 0 1,0 0-1,0 0 1,0 0-1,0 0 1,0 0-1,0 0 0,0 0 1,0-1-1,0-8-44,1 2 14,0-1 0,0 1 0,1 0-1,0 0 1,0 0 0,5-9 0,22-41-224,-23 48 191,16-28-192,1 2 0,1 1 0,2 1 0,2 1 0,0 2 0,54-44 0,-61 59 247,-20 15 5,-1 3 0,0 2 42,-1 0 0,0 0 0,0 0 0,0 0 0,0 0 1,-5 9-1,-18 34 368,3-5-126,14-27-255,1 0 0,0 0 0,1 1 0,1 0 0,1 0 1,0 0-1,2 0 0,0 1 0,2 31 0,-1-45-120,1-1 0,0 0 1,-1 0-1,1 0 0,1 0 0,-1 0 0,0 0 0,1 0 0,0 0 0,-1 0 0,1-1 1,0 1-1,1-1 0,-1 1 0,0-1 0,1 0 0,-1 0 0,4 3 0,3 0-1463,-1-1-1,1 1 0,0-1 0,17 4 0,3 0-6089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5.110"/>
    </inkml:context>
    <inkml:brush xml:id="br0">
      <inkml:brushProperty name="width" value="0.05" units="cm"/>
      <inkml:brushProperty name="height" value="0.05" units="cm"/>
      <inkml:brushProperty name="color" value="#FFFFFF"/>
    </inkml:brush>
  </inkml:definitions>
  <inkml:trace contextRef="#ctx0" brushRef="#br0">1 19 13235,'0'0'10770,"13"-4"-10475,41-9-64,-52 12-221,-1 1 0,1 0 1,-1 0-1,0-1 0,1 1 1,-1 0-1,1 0 0,-1 1 1,1-1-1,-1 0 1,1 0-1,-1 1 0,1-1 1,-1 1-1,0-1 0,1 1 1,-1-1-1,0 1 0,0 0 1,1 0-1,1 1 0,-2 0-3,1 0 0,-1 0 0,0 0 0,1 0 0,-1 0 0,0 1 0,-1-1 0,2 4 1,0-2 1,0 6 20,0 0 0,-1 0 0,0 0 0,0 0 0,-1 0 0,-1 15 0,0-14 6,0-3 15,0 0-1,-1-1 0,0 0 1,0 1-1,-5 11 0,4-12 11,0-1-1,1 1 1,0 0-1,0 0 1,1 0-1,-2 12 1,3-14-55,0-5-6,0 1 0,0-1 0,0 1 0,0 0 1,0-1-1,0 1 0,0 0 0,0-1 1,0 1-1,0 0 0,0-1 0,0 1 0,0-1 1,1 1-1,-1 0 0,0-1 0,0 1 1,1-1-1,-1 1 0,0-1 0,1 1 0,-1-1 1,0 1-1,1-1 0,-1 1 0,1-1 1,-1 1-1,1-1 0,-1 0 0,1 1 0,-1-1 1,1 0-1,0 1 0,-1-1 0,1 0 1,-1 0-1,1 0 0,1 1 0,7 0-12,0 0 0,0 0-1,13-1 1,-7 0-87,8-1-1101,0 0-1,-1-2 1,34-7 0,-2-5-7602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5.534"/>
    </inkml:context>
    <inkml:brush xml:id="br0">
      <inkml:brushProperty name="width" value="0.05" units="cm"/>
      <inkml:brushProperty name="height" value="0.05" units="cm"/>
      <inkml:brushProperty name="color" value="#FFFFFF"/>
    </inkml:brush>
  </inkml:definitions>
  <inkml:trace contextRef="#ctx0" brushRef="#br0">1 50 6977,'0'0'17412,"26"-49"-17292,12 64-8,5-3-16,2-1-96,0-2 0,8-9-872,-13 0-3025,-12 0-3304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3.244"/>
    </inkml:context>
    <inkml:brush xml:id="br0">
      <inkml:brushProperty name="width" value="0.1" units="cm"/>
      <inkml:brushProperty name="height" value="0.1" units="cm"/>
      <inkml:brushProperty name="color" value="#E71224"/>
    </inkml:brush>
  </inkml:definitions>
  <inkml:trace contextRef="#ctx0" brushRef="#br0">305 39 10626,'0'0'12299,"-25"-7"-11691,-81-21-80,103 27-497,-1 0 0,1 0 0,-1 1 1,0-1-1,0 1 0,1 0 0,-1 0 0,0 0 0,1 1 0,-1-1 0,0 1 0,1 0 1,-1 0-1,1 0 0,-1 1 0,1-1 0,-1 1 0,1 0 0,0 0 0,0 0 0,-3 2 0,0 2-5,1 0-1,-1 1 0,2-1 0,-1 1 1,1 0-1,-6 13 0,2-5-23,-1 3 1,2 0-1,0 1 1,2 0 0,0 0-1,0 0 1,2 1 0,1-1-1,0 1 1,1 0 0,1-1-1,6 39 1,-6-56-30,0 0 0,0 1 0,1-1 0,-1 0 0,1 0 0,0 0 0,0 0 0,0 0 0,0 1 0,0-2-1,0 1 1,0 0 0,1 0 0,-1 0 0,1-1 0,-1 1 0,1 0 0,0-1 0,-1 0 0,1 1 0,0-1 0,0 0 0,0 0 0,0 0 0,0 0 0,0 0 0,0 0 0,3 0 0,-2-1-16,0 0 0,0 0 0,0 0 0,0 0 0,0-1 0,0 1 0,0-1 0,0 1 0,-1-1 0,1 0 0,0 0 0,0-1 0,-1 1 0,1-1 0,-1 1 0,1-1 0,-1 0 0,0 0 0,1 0 0,1-2 0,16-22-60,-1-1 1,-1 0-1,-2-1 0,0-1 1,-2-1-1,20-61 0,-31 80 109,0 0 0,-1-1 1,0 0-1,-1 1 0,0-1 0,-1-16 0,0 19 81,0 7 234,0 28-406,0-5 112,1 1 1,0-1-1,2 0 1,1 0 0,1-1-1,0 1 1,1-1 0,2 0-1,0 0 1,11 18 0,-18-36-37,0-1 1,0 1 0,0 0 0,0 0 0,1-1 0,-1 1 0,1-1-1,-1 1 1,1-1 0,0 1 0,-1-1 0,1 0 0,0 0-1,0 0 1,0 0 0,0 0 0,0-1 0,0 1 0,0 0 0,0-1-1,0 0 1,0 1 0,0-1 0,1 0 0,-1 0 0,0 0-1,0 0 1,0-1 0,0 1 0,0 0 0,0-1 0,0 0 0,0 1-1,3-3 1,2 1 5,-1-2 1,1 1-1,-1-1 0,0 0 0,0 0 0,-1-1 1,1 0-1,7-9 0,8-15 48,-1 0 1,-1-1-1,-2 0 0,-1-2 1,12-33-1,-28 62-44,10-7-11,-9 24-70,2 28 387,9 52 0,-5-41 23,-6-42-223,0 0 1,1 0 0,1 0 0,-1 0-1,2 0 1,0-1 0,8 17-1,-12-27-107,1 0 0,-1 1 0,1-1 0,-1 0 0,1 0 0,-1 0 0,1 0 0,-1 0 0,1 1 1,-1-1-1,1 0 0,0 0 0,-1-1 0,1 1 0,-1 0 0,1 0 0,-1 0 0,1 0 0,-1 0 0,1 0 0,-1-1 0,1 1 0,-1 0 0,1-1 0,-1 1 0,1 0 0,-1-1 0,1 1 0,-1 0 0,0-1 0,1 1 0,-1-1 0,1 1 0,-1-1 0,0 1 0,0-1 0,1 1 0,-1-1 0,0 1 0,0-1 0,1 0 0,10-21-27,9-29 70,36-64 0,-55 115-48,-1-1 0,0 0-1,0 1 1,0-1 0,1 1-1,-1-1 1,0 0 0,1 1-1,-1-1 1,0 1 0,1-1-1,-1 1 1,1-1 0,-1 1-1,1 0 1,-1-1 0,1 1-1,-1-1 1,1 1 0,0 0-1,-1-1 1,1 1 0,-1 0-1,1 0 1,0 0 0,-1-1-1,1 1 1,0 0 0,-1 0-1,1 0 1,0 0 0,-1 0-1,1 0 1,0 0 0,-1 0-1,1 1 1,-1-1 0,1 0-1,0 0 1,-1 0 0,1 1-1,0-1 1,-1 0 0,1 1-1,-1-1 1,1 0 0,0 2 0,25 32-806,-2-2-583,-20-29 493,0-1 0,1 1 0,0 0 0,-1-1 0,1 0 0,0 0 0,0-1-1,0 1 1,1-1 0,4 1 0,20-1-10804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6.549"/>
    </inkml:context>
    <inkml:brush xml:id="br0">
      <inkml:brushProperty name="width" value="0.1" units="cm"/>
      <inkml:brushProperty name="height" value="0.1" units="cm"/>
      <inkml:brushProperty name="color" value="#FFFFFF"/>
    </inkml:brush>
  </inkml:definitions>
  <inkml:trace contextRef="#ctx0" brushRef="#br0">0 1 6545,'0'0'12091,"0"24"-11395,0 18-112,0 0-152,0 6-40,10 0-47,0 0-201,0 1-64,-10-7-80,0 6-345,0-12-1439,0-6-3313</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5.911"/>
    </inkml:context>
    <inkml:brush xml:id="br0">
      <inkml:brushProperty name="width" value="0.05" units="cm"/>
      <inkml:brushProperty name="height" value="0.05" units="cm"/>
      <inkml:brushProperty name="color" value="#FFFFFF"/>
    </inkml:brush>
  </inkml:definitions>
  <inkml:trace contextRef="#ctx0" brushRef="#br0">0 67 13003,'0'0'9418,"160"-47"-9306,-118 43-112,27-3-408,-9 3-2217,-8 0-3528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6.257"/>
    </inkml:context>
    <inkml:brush xml:id="br0">
      <inkml:brushProperty name="width" value="0.05" units="cm"/>
      <inkml:brushProperty name="height" value="0.05" units="cm"/>
      <inkml:brushProperty name="color" value="#FFFFFF"/>
    </inkml:brush>
  </inkml:definitions>
  <inkml:trace contextRef="#ctx0" brushRef="#br0">29 139 6633,'0'0'8809,"-2"19"-6813,-2 62-567,3-75-1295,1 0 0,0 0 0,0 0 1,1 0-1,-1 0 0,1 0 0,1 0 0,1 6 1,-1-7-77,1-1 1,-1-1 0,1 1 0,-1 0-1,1-1 1,0 1 0,7 5-1,-6-6-45,1 1-1,-1-1 0,1 0 0,0 0 0,0-1 0,0 0 0,0 1 0,0-2 1,1 1-1,-1-1 0,0 1 0,1-2 0,-1 1 0,1 0 0,-1-1 1,8-1-1,-6 1 3,0-1 1,0 0 0,0 0-1,0-1 1,0 0-1,0 0 1,0 0 0,-1-1-1,1 0 1,-1-1 0,0 1-1,7-6 1,-6 3 77,0 0 0,0-1 0,-1 0-1,0 0 1,0 0 0,0-1 0,-1 0 0,0 0 0,-1-1 0,0 1 0,0-1 0,-1 0 0,0 0 0,0 0-1,-1 0 1,0-1 0,0-15 0,-1 11 215,-1 0 1,0 0-1,-3-16 0,3 26-239,-1-1 1,0 1 0,-1 0-1,1 0 1,-1 0-1,0-1 1,0 2 0,0-1-1,0 0 1,-1 0 0,0 1-1,1-1 1,-7-4-1,4 4-3,1 0 0,-2 0 0,1 1 0,0 0 0,-1 0 0,1 0 0,-1 1 0,0 0 0,-10-3 0,5 3-16,0 0-1,-1 1 0,1 1 1,-15 0-1,20 0-75,0 1 0,1-1 0,-1 1 0,1 1 0,-1-1 0,1 1 0,0 0 0,-1 0 0,1 0 0,0 1 0,0 0 0,0 0 0,1 0 0,-1 0 1,1 1-1,0 0 0,0 0 0,0 0 0,0 0 0,1 1 0,0-1 0,-4 7 0,0 2-1146,0 1 0,1 0 1,0 0-1,-4 17 0,0 5-5973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8.297"/>
    </inkml:context>
    <inkml:brush xml:id="br0">
      <inkml:brushProperty name="width" value="0.05" units="cm"/>
      <inkml:brushProperty name="height" value="0.05" units="cm"/>
      <inkml:brushProperty name="color" value="#FFFFFF"/>
    </inkml:brush>
  </inkml:definitions>
  <inkml:trace contextRef="#ctx0" brushRef="#br0">23 125 5753,'0'0'8059,"-4"8"-6949,-11 24 3461,15-37-3701,2-10-441,1 7-216,1 0-1,1 0 0,-1 0 0,1 1 1,0-1-1,13-12 0,-7 8 32,2 1 0,23-18 0,-31 26-208,-1 0 0,1 0 0,0 0 0,0 1 0,0 0 0,0 0 0,0 0 0,0 1 0,1-1 0,-1 1 0,0 1 0,1-1 0,-1 1 0,9 0 0,-12 0-35,-1 1 0,1-1 0,0 0 0,-1 1 0,1-1 0,-1 1 0,1-1 0,-1 1 0,0 0 0,1-1 0,-1 1 0,0 0 0,1 0-1,-1 0 1,0 0 0,2 2 0,-1 0 0,-1-1 1,1 1-1,-1-1 0,1 1 0,-1-1 0,0 1 0,0 0 1,1 4-1,0 5 17,-1 0-1,1 0 1,-2 19 0,0-23 4,0 3-4,-1 1-1,0 0 0,-1 0 1,-1-1-1,1 1 0,-2-1 1,1 0-1,-2 0 0,1 0 1,-2 0-1,-11 18 0,-10 9 7,-1-2-1,-1-1 1,-2-2-1,-35 30 1,59-58-41,4-6-121,10-13-121,17-16 171,1 1 0,38-34 0,-22 23-29,197-177-220,-222 204 313,-2 1-11,-7 7 29,-1 0 0,0-1 0,0 0 0,0 0 0,-1 0 0,7-10 1,-20 19 213,-7 8-144,1 1-1,0 0 1,1 1 0,1 1 0,-17 23 0,15-17 65,1 0 0,1 1 0,-18 44-1,24-46-110,0 1 0,2 0 0,0 0 0,1 0 0,2 0 0,0 29 0,1-43-18,0 0-1,0 1 1,1-1 0,0 0 0,2 7 0,-2-11-56,-1 0 0,1 0 1,0 0-1,0 0 1,1 0-1,-1 0 1,0 0-1,1 0 0,-1 0 1,1-1-1,-1 1 1,1-1-1,0 1 1,0-1-1,-1 0 0,1 1 1,4 0-1,-1 0-549,1 0-1,0 0 1,10 2-1,21 0-5115,-3-3-3273</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8.689"/>
    </inkml:context>
    <inkml:brush xml:id="br0">
      <inkml:brushProperty name="width" value="0.05" units="cm"/>
      <inkml:brushProperty name="height" value="0.05" units="cm"/>
      <inkml:brushProperty name="color" value="#FFFFFF"/>
    </inkml:brush>
  </inkml:definitions>
  <inkml:trace contextRef="#ctx0" brushRef="#br0">1 238 10842,'0'0'11124,"5"-11"-10365,7-14-199,2 1 1,29-42 0,6 8 59,-41 49-550,1 1-1,0 0 1,0 0-1,13-7 1,-21 14-69,0 0-1,0 1 1,0-1 0,0 1 0,1-1 0,-1 1 0,0-1 0,0 1-1,1 0 1,-1 0 0,0-1 0,2 1 0,-3 0 0,1 0-1,-1 1 1,1-1 0,-1 0-1,1 0 1,-1 0 0,1 0-1,-1 1 1,1-1 0,-1 0-1,0 0 1,1 1 0,-1-1-1,1 0 1,-1 1 0,0-1 0,1 0-1,-1 1 1,0-1 0,0 1-1,1 0 1,0 2 10,0 0 1,0 1-1,0-1 1,-1 0-1,1 1 0,-1-1 1,0 5-1,0-4 10,1 111 141,-2-64-362,1-50 126,0-1-1,0 1 1,0-1 0,0 0 0,1 1-1,-1-1 1,0 1 0,0-1 0,0 1-1,0-1 1,0 0 0,0 1 0,1-1-1,-1 0 1,0 1 0,0-1 0,1 0-1,-1 1 1,0-1 0,0 0 0,1 1-1,-1-1 1,0 0 0,1 0 0,-1 1-1,1-1 1,-1 0 0,0 0 0,1 0-1,-1 1 1,1-1 0,-1 0 0,0 0-1,1 0 1,0 0 0,0 0-391,1 0-1,-1 0 1,0 0-1,1 0 1,-1 0 0,0-1-1,1 1 1,-1-1-1,0 1 1,3-2-1,12-12-6710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39.348"/>
    </inkml:context>
    <inkml:brush xml:id="br0">
      <inkml:brushProperty name="width" value="0.05" units="cm"/>
      <inkml:brushProperty name="height" value="0.05" units="cm"/>
      <inkml:brushProperty name="color" value="#FFFFFF"/>
    </inkml:brush>
  </inkml:definitions>
  <inkml:trace contextRef="#ctx0" brushRef="#br0">37 61 5633,'0'0'13331,"10"-10"-12531,31-29 15,-40 38-762,1 0-1,-1 0 1,1-1 0,-1 1 0,1 0-1,0 1 1,-1-1 0,1 0-1,0 0 1,-1 1 0,1-1-1,0 1 1,0 0 0,0-1 0,0 1-1,-1 0 1,1 0 0,3 0-1,2 1 113,-6-1-140,0 0 1,0 0 0,1 0-1,-1 1 1,0-1 0,0 0-1,1 1 1,-1-1 0,0 1-1,0 0 1,0-1 0,0 1-1,0 0 1,0 0 0,0-1-1,0 1 1,0 0 0,0 0-1,-1 0 1,1 0 0,0 0-1,0 0 1,-1 0 0,1 1-1,-1-1 1,1 0 0,-1 0-1,0 0 1,1 0-1,-1 3 1,2 4 37,-1 0 1,0 0-1,-1 13 0,0-17-46,0 12 38,1-9-36,-1 1-1,0 0 1,0 0-1,-1-1 1,0 1-1,-1-1 1,1 1-1,-1-1 1,-6 13-1,0-6 24,-1 0 1,-1 0-1,0-2 0,-1 1 0,-1-1 0,0-1 0,0 0 0,-1 0 1,-22 13-1,35-24-20,-1 0 0,1 1 0,-1-1 1,1 0-1,0 0 0,-1 0 0,1 1 0,0-1 1,-1 0-1,1 0 0,-1 0 0,1 0 1,-1 0-1,1 0 0,0 0 0,-1 0 0,1 0 1,-1 0-1,1 0 0,-1 0 0,1 0 1,0 0-1,-1 0 0,1 0 0,-1 0 1,1-1-1,0 1 0,-1 0 0,1 0 0,-1-1 1,0 1-1,1-1-19,0 1 0,0 0 0,0-1 0,0 1-1,0 0 1,-1 0 0,1-1 0,0 1 0,0 0 0,0-1 0,0 1 0,0 0 0,0-1 0,0 1 0,0 0 0,0-1-1,0 1 1,0 0 0,1-1 0,-1 1 0,0 0 0,0-1 0,0 1 0,0 0 0,0-1 0,1 1 0,-1 0 0,0 0-1,0-1 1,0 1 0,1 0 0,-1 0 0,0-1 0,0 1 0,1 0 0,3-2-5,1 0 1,-1 1-1,0-1 1,1 1-1,-1 0 1,1 0-1,-1 1 1,1-1-1,7 1 1,-1 0 5,112-3 36,-91 4-58,-25-1 29,0 0 1,0 1 0,1 0 0,-1 1 0,-1-1 0,14 6 0,-2 1-587,19 12 0,-19-9-859,2-1-3056,-3-5-3392</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43.087"/>
    </inkml:context>
    <inkml:brush xml:id="br0">
      <inkml:brushProperty name="width" value="0.05" units="cm"/>
      <inkml:brushProperty name="height" value="0.05" units="cm"/>
      <inkml:brushProperty name="color" value="#FFFFFF"/>
    </inkml:brush>
  </inkml:definitions>
  <inkml:trace contextRef="#ctx0" brushRef="#br0">17 0 6513,'0'0'12603,"-4"124"-11763,-1-77-376,0 2-168,3-6-248,2-2-40,0-7 8,0-8-16,0-7-536,0-8-1680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43.432"/>
    </inkml:context>
    <inkml:brush xml:id="br0">
      <inkml:brushProperty name="width" value="0.05" units="cm"/>
      <inkml:brushProperty name="height" value="0.05" units="cm"/>
      <inkml:brushProperty name="color" value="#FFFFFF"/>
    </inkml:brush>
  </inkml:definitions>
  <inkml:trace contextRef="#ctx0" brushRef="#br0">0 60 11242,'0'0'11035,"109"5"-10923,-63-5 24,6 0-136,36-24-768,-15 0-1945,-11 7-3560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43.841"/>
    </inkml:context>
    <inkml:brush xml:id="br0">
      <inkml:brushProperty name="width" value="0.05" units="cm"/>
      <inkml:brushProperty name="height" value="0.05" units="cm"/>
      <inkml:brushProperty name="color" value="#FFFFFF"/>
    </inkml:brush>
  </inkml:definitions>
  <inkml:trace contextRef="#ctx0" brushRef="#br0">0 90 8330,'0'0'12972,"22"-14"-12804,5-3-117,36-17 1,-62 33-50,0 0 0,1 1 1,-1-1-1,0 1 0,0-1 1,1 1-1,-1 0 0,0-1 1,1 1-1,-1 0 0,0 0 1,0 0-1,1 0 0,-1 0 1,0 0-1,1 1 0,-1-1 1,0 0-1,0 1 0,1-1 1,-1 1-1,0-1 0,0 1 1,0-1-1,1 1 0,-1 0 1,0 0-1,1 1 0,0 0 5,0 1 0,-1-1 0,0 1 0,0-1 0,1 1 0,-1 0 0,-1-1 0,2 6-1,-1-4 3,1 5 11,0 1 0,-1-1 0,0 1-1,0-1 1,-1 1 0,-1-1-1,1 1 1,-2-1 0,1 1 0,-1-1-1,-1 0 1,0 1 0,0-1 0,-7 14-1,-3-3 27,-1 0 0,-1 0-1,0-2 1,-33 31-1,41-44-29,7-5-16,0 0 0,0 0 0,0 0-1,0 0 1,-1 0 0,1 0-1,0 0 1,0 1 0,0-1-1,0 0 1,0 0 0,0 0 0,0 0-1,0 0 1,0 0 0,0 0-1,0 0 1,0 0 0,-1 0 0,1 0-1,0 0 1,0 0 0,0 0-1,0 0 1,0-1 0,0 1 0,0 0-1,0 0 1,0 0 0,0 0-1,0 0 1,0 0 0,-1 0-1,1 0 1,0 0 0,0 0 0,0 0-1,0 0 1,0 0 0,0 0-1,0 0 1,0 0 0,0 0 0,0 0-1,0-1 1,0 1 0,0 0-1,0 0 1,0 0 0,0 0-1,0 0 1,0 0 0,0 0 0,0 0-1,0 0 1,0 0 0,0 0-1,0-1 1,0-3-15,0 0 1,0 0-1,0 0 0,1-1 0,0 1 0,0 0 1,0 0-1,0 0 0,0 0 0,1 0 1,0 0-1,2-4 0,6-9-22,16-20-1,-21 29 18,85-109-267,-18 24 81,-57 77 219,-14 15 23,-3 19 60,0 0-1,-1 0 0,0 0 0,-2 0 1,-6 18-1,-11 44 84,17-44-188,1 0 0,1 38 0,3-73-36,0-1-1,0 1 0,0 0 1,0 0-1,0-1 0,0 1 1,0 0-1,1 0 0,-1 0 1,0-1-1,0 1 0,1 0 1,-1-1-1,0 1 0,1 0 1,-1-1-1,1 1 0,-1 0 0,1-1 1,-1 1-1,1-1 0,0 1 1,-1-1-1,1 1 0,-1-1 1,1 1-1,0-1 0,0 0 1,-1 1-1,2-1 0,2 1-467,-1 0-1,1-1 1,-1 0 0,1 0-1,6 0 1,1-1-1403,13 1-3281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44.374"/>
    </inkml:context>
    <inkml:brush xml:id="br0">
      <inkml:brushProperty name="width" value="0.05" units="cm"/>
      <inkml:brushProperty name="height" value="0.05" units="cm"/>
      <inkml:brushProperty name="color" value="#FFFFFF"/>
    </inkml:brush>
  </inkml:definitions>
  <inkml:trace contextRef="#ctx0" brushRef="#br0">0 12 13691,'0'0'9646,"2"-1"-9647,0-1 3,0 1 0,-1 0 1,1 0-1,0 0 0,0 0 1,0 1-1,0-1 0,0 0 1,0 1-1,0 0 0,0-1 1,0 1-1,0 0 0,4 0 1,-4 0-2,-1 0 0,0 0 0,0 0 0,0 1 0,1-1-1,-1 0 1,0 1 0,0-1 0,0 1 0,1-1 0,-1 1 0,0-1 0,0 1 0,0 0 0,0-1 0,0 1 0,0 0 0,0 0 0,-1 0 0,1 0 0,0 0 0,0 0 0,-1 0 0,1 0 0,0 0-1,-1 0 1,1 0 0,0 2 0,0 5 19,1 0 0,-1 0-1,-1-1 1,0 1-1,0 0 1,0 0 0,-1 0-1,-2 11 1,-3 5 66,-12 31 0,17-51-84,-2 5 0,1-1 1,0 1-1,1 0 0,-1 0 1,2 0-1,0 14 0,0-22-2,0-1 0,0 1-1,0 0 1,0 0 0,0 0 0,1 0-1,-1-1 1,0 1 0,0 0 0,1 0-1,-1-1 1,1 1 0,-1 0 0,1 0-1,-1-1 1,1 1 0,-1-1 0,1 1-1,-1 0 1,1-1 0,0 1 0,0-1-1,-1 1 1,1-1 0,0 0 0,0 1-1,-1-1 1,1 0 0,0 0 0,0 1-1,1-1 1,3 1-7,1 0 0,-1-1 0,12 0 0,-10 0-4,-1 0-67,0 0-1,-1-1 0,1 0 0,-1 0 0,1 0 0,-1-1 0,0 0 0,9-4 0,0-1-1662,22-18-1,-28 20 705,30-23-5616</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44.767"/>
    </inkml:context>
    <inkml:brush xml:id="br0">
      <inkml:brushProperty name="width" value="0.05" units="cm"/>
      <inkml:brushProperty name="height" value="0.05" units="cm"/>
      <inkml:brushProperty name="color" value="#FFFFFF"/>
    </inkml:brush>
  </inkml:definitions>
  <inkml:trace contextRef="#ctx0" brushRef="#br0">1 31 6177,'0'0'12054,"23"-6"-11410,72-17-158,-92 23-464,-1-1 0,0 1-1,0 0 1,0 0 0,1 0-1,-1 0 1,0 0-1,0 0 1,0 1 0,0-1-1,1 1 1,-1-1 0,0 1-1,0 0 1,4 2-1,-5-2 10,1 1-1,-1-1 0,0 1 0,0-1 0,1 1 0,-1-1 0,0 1 0,0 0 0,-1 0 1,2 3-1,1 0 59,-1 2 56,1 0-1,-1 0 1,0 1-1,-1-1 1,1 0-1,-1 11 1,0-2 442,-4 30 0,2-37-374,-1-1 0,-1 1 0,0-1 0,0 0 0,0 0 0,-7 12 0,6-14-87,0 1 1,1 0-1,0 0 0,0 0 1,1 0-1,0 1 0,0-1 0,1 1 1,-1 8-1,2-15-128,0-1-1,0 1 1,0 0 0,0-1 0,0 1-1,0-1 1,1 1 0,-1-1-1,0 1 1,0-1 0,0 1-1,1-1 1,-1 1 0,0-1-1,1 1 1,-1-1 0,0 1 0,1-1-1,-1 1 1,1-1 0,-1 0-1,0 1 1,1-1 0,-1 0-1,1 1 1,-1-1 0,1 0-1,17 4-31,-17-4 30,27 2-1047,42-3-1,-5-7-4984,-17-2-3060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7.428"/>
    </inkml:context>
    <inkml:brush xml:id="br0">
      <inkml:brushProperty name="width" value="0.1" units="cm"/>
      <inkml:brushProperty name="height" value="0.1" units="cm"/>
      <inkml:brushProperty name="color" value="#FFFFFF"/>
    </inkml:brush>
  </inkml:definitions>
  <inkml:trace contextRef="#ctx0" brushRef="#br0">173 0 6729,'0'0'9089,"-22"3"-8315,-66 11-204,85-13-536,1-1 0,0 1 0,-1-1 0,1 1 0,0 0 0,-1 0 0,1 0 0,0 0 0,0 0 0,0 0 0,0 1 0,0-1 0,0 1 0,0-1 0,1 1 0,-1 0 0,1-1 0,-1 1 0,1 0 0,-1 0 0,1 0 0,0 1 0,0-1 0,0 0 0,0 0 0,0 0 0,1 1 0,-1-1 0,1 1 0,-1-1 0,1 5-1,-2 5 189,-1 1-141,0 1 1,1-1 0,1 1-1,0 0 1,1 16 0,0-24-79,1 0 0,-1 0 0,1 0 0,0-1 1,0 1-1,1 0 0,0 0 0,0-1 0,0 1 1,1-1-1,0 0 0,0 1 0,6 7 0,11 7 21,1-1 0,32 21-1,107 66 1,-157-103-78,13 13 354,-16-15-259,0 0 1,0-1-1,0 1 0,0 0 0,0-1 0,0 1 1,0 0-1,0-1 0,0 1 0,0 0 1,0-1-1,0 1 0,0 0 0,-1-1 0,1 1 1,0 0-1,0-1 0,-1 1 0,1-1 1,-1 1-1,1 0 0,0-1 0,-1 1 0,1-1 1,-1 1-1,1-1 0,-1 0 0,0 1 1,1-1-1,-1 1 0,1-1 0,-1 0 0,0 0 1,1 1-1,-1-1 0,0 0 0,1 0 1,-2 1-1,-62 30 530,36-16-319,0-2 0,-1 0 0,-38 10 0,37-12-522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45.144"/>
    </inkml:context>
    <inkml:brush xml:id="br0">
      <inkml:brushProperty name="width" value="0.05" units="cm"/>
      <inkml:brushProperty name="height" value="0.05" units="cm"/>
      <inkml:brushProperty name="color" value="#FFFFFF"/>
    </inkml:brush>
  </inkml:definitions>
  <inkml:trace contextRef="#ctx0" brushRef="#br0">1 3 14443,'0'0'9258,"125"-3"-8946,-96 3-120,-5 0-112,-3 0-16,-4 0 16,-5 0-80,-5 5-704</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45.505"/>
    </inkml:context>
    <inkml:brush xml:id="br0">
      <inkml:brushProperty name="width" value="0.05" units="cm"/>
      <inkml:brushProperty name="height" value="0.05" units="cm"/>
      <inkml:brushProperty name="color" value="#FFFFFF"/>
    </inkml:brush>
  </inkml:definitions>
  <inkml:trace contextRef="#ctx0" brushRef="#br0">0 0 12763,'0'0'9898,"103"43"-9458,-73-43-200,6 0-160,19 0-80,-8-13-1920,-9-2-5898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46.134"/>
    </inkml:context>
    <inkml:brush xml:id="br0">
      <inkml:brushProperty name="width" value="0.05" units="cm"/>
      <inkml:brushProperty name="height" value="0.05" units="cm"/>
      <inkml:brushProperty name="color" value="#FFFFFF"/>
    </inkml:brush>
  </inkml:definitions>
  <inkml:trace contextRef="#ctx0" brushRef="#br0">20 171 10474,'0'0'8911,"4"-22"-8250,18-67-144,-21 87-486,0-1 0,0 0 0,0 0 0,0 1 0,1-1 0,-1 1 0,1-1 0,-1 1 0,1-1 0,0 1 0,0 0 0,0 0 0,0 0 0,1 0 0,-1 0 0,0 1 0,1-1 0,-1 1 0,1-1-1,0 1 1,-1 0 0,7-2 0,-4 1 27,1 0-12,1 1 0,-1-1 0,0 1 0,0 0 0,1 0 0,-1 0 0,11 2 0,-14-1-38,0 0-1,0 1 1,0-1-1,0 1 1,0 0 0,0 0-1,0 0 1,0 0-1,-1 0 1,1 1 0,0-1-1,-1 1 1,1 0 0,-1 0-1,0 0 1,1 0-1,2 4 1,-1 0 14,0 1 0,0 0 0,0 0 0,-1 0 0,0 0-1,-1 1 1,0-1 0,0 1 0,1 13 0,-1-5 1,-2-1-1,0 1 1,-4 30-1,2-35-17,-1 0 0,0 0 0,-1 0 0,0 0-1,0 0 1,-2-1 0,1 0 0,-1 0 0,-12 15 0,2-5 14,-1-2 0,0 0-1,-29 22 1,46-40-18,-10 8 35,-19 12 0,26-19-35,0 1 1,1-1 0,-1 1 0,0-1 0,-1 0 0,1 0 0,0 0 0,0-1 0,0 1 0,0-1 0,-1 0 0,-3 0 0,6 0-12,1 0 0,-1-1 0,1 1 0,-1 0-1,1-1 1,0 1 0,-1 0 0,1-1 0,-1 1 0,1 0 0,-1-1 0,1 1 0,0-1 0,-1 1 0,1-1 0,0 1 0,0-1 0,-1 1 0,1-1 0,0 1 0,0-1-1,0 0 1,0 1 0,0-1 0,0 1 0,-1-1 0,1 1 0,1-2 0,-1-21-111,0 15 59,0 6 50,0-1 1,0 0-1,1 0 0,-1 0 0,1 0 1,0 0-1,0 1 0,0-1 0,0 0 1,0 1-1,0-1 0,1 0 1,-1 1-1,1 0 0,3-5 0,-1 4 0,-1 0 1,1 0-1,0 0 0,0 0 0,0 1 0,0 0 0,0 0 0,1 0 0,4-2 0,3 1-4,0 0 0,0 1-1,1 1 1,-1-1 0,0 2 0,23 1 0,-28 0 8,-1 0 0,0 0 0,1 1 0,-1 0 0,0 0 0,0 0 0,0 1-1,6 4 1,5 4 20,20 17 0,-26-19-62,0 0 1,0-1 0,0-1 0,1 0 0,24 11 0,-16-13-1319,0 0 1,0-1-1,23 1 0,3-2-2961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46.541"/>
    </inkml:context>
    <inkml:brush xml:id="br0">
      <inkml:brushProperty name="width" value="0.05" units="cm"/>
      <inkml:brushProperty name="height" value="0.05" units="cm"/>
      <inkml:brushProperty name="color" value="#FFFFFF"/>
    </inkml:brush>
  </inkml:definitions>
  <inkml:trace contextRef="#ctx0" brushRef="#br0">0 39 9274,'0'0'14066,"11"-6"-13280,-8 4-711,4-3 37,0 1 0,0 1 0,0 0 0,0 0 0,0 0 0,1 1 0,-1-1-1,1 2 1,-1-1 0,10 1 0,67 1 494,145 21 0,-152-11-597,86 14-1667,-163-24 1657,27 6-2257,-13 0-2523</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47.138"/>
    </inkml:context>
    <inkml:brush xml:id="br0">
      <inkml:brushProperty name="width" value="0.05" units="cm"/>
      <inkml:brushProperty name="height" value="0.05" units="cm"/>
      <inkml:brushProperty name="color" value="#FFFFFF"/>
    </inkml:brush>
  </inkml:definitions>
  <inkml:trace contextRef="#ctx0" brushRef="#br0">43 106 9762,'0'0'10866,"24"-17"-10012,79-52-394,-97 65-418,0 1-1,1 0 1,12-5 0,-17 7-28,0 1 0,0 0-1,0-1 1,0 1 0,0 0 0,1 0 0,2 1 0,3-1 29,-7 0-30,0 0 0,1 1 0,-1-1 0,0 0 0,0 1 0,0-1-1,0 0 1,0 1 0,0-1 0,0 1 0,0 0 0,0-1 0,0 1-1,-1 0 1,1-1 0,0 1 0,0 0 0,-1 0 0,1 0 0,0 0-1,-1 0 1,1 0 0,-1 0 0,1 0 0,-1 0 0,1 0 0,-1 0-1,0 0 1,0 0 0,1 0 0,-1 0 0,0 0 0,0 2-1,0 1 36,1 1 0,-1-1-1,0 1 1,-1-1-1,1 1 1,-1-1-1,-2 7 1,1-6-16,0-1 0,0 1 1,0 0-1,-1-1 0,0 0 0,0 0 1,-7 7-1,-29 26 69,25-25-85,10-8-6,-3 2 3,-1 1-1,-11 14 1,19-20-19,0-1 1,-1 1-1,1-1 0,0 0 1,0 1-1,-1-1 1,1 1-1,0-1 1,0 1-1,0-1 0,0 1 1,0-1-1,-1 1 1,1-1-1,0 1 1,0-1-1,0 1 1,0-1-1,1 1 0,-1-1 1,0 1-1,0-1 1,0 1-1,0-1 1,0 1-1,1-1 0,-1 1 1,0-1-1,0 1 1,1-1-1,-1 0 1,0 1-1,1-1 0,-1 0 1,0 1-1,1-1 1,0 1-1,18 10-1,-13-9 0,11 7 11,-2 1 0,28 22 0,-34-25-6,0 1 0,-1 1-1,0-1 1,0 2 0,9 14 0,-15-20-1,0 0 1,0 0-1,0 0 0,-1 0 1,1 5-1,-1-8 6,-1 1-1,0-1 1,1 1 0,-1-1-1,0 1 1,0 0 0,0-1-1,0 1 1,-1-1 0,1 1-1,0-1 1,0 1 0,-1-1-1,1 1 1,-1-1 0,0 1-1,1-1 1,-2 2 0,-1 0 10,0 0 1,-1-1-1,1 1 0,-1-1 1,0 0-1,0 1 1,0-2-1,-8 4 1,-38 10 42,47-15-51,-30 7 347,1-2 1,-1-1-1,-57-2 0,89-2-360,0 0 1,0 0 0,0 0 0,0 0 0,0 0 0,0 0-1,0 0 1,0 0 0,0-1 0,0 1 0,1 0 0,-1-1-1,0 1 1,0-1 0,0 1 0,0-1 0,1 1-1,-1-1 1,0 1 0,0-1 0,1 0 0,-1 0 0,1 1-1,-1-1 1,0 0 0,1 0 0,0 1 0,-1-1 0,1 0-1,-1 0 1,1-1 0,0 0-237,0 1-1,0 0 1,0 0 0,0 0-1,0 0 1,0 0-1,0 0 1,1 0 0,-1-1-1,0 1 1,2-2 0,6-6-6310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49.918"/>
    </inkml:context>
    <inkml:brush xml:id="br0">
      <inkml:brushProperty name="width" value="0.05" units="cm"/>
      <inkml:brushProperty name="height" value="0.05" units="cm"/>
      <inkml:brushProperty name="color" value="#FFFFFF"/>
    </inkml:brush>
  </inkml:definitions>
  <inkml:trace contextRef="#ctx0" brushRef="#br0">1 76 4305,'0'0'12993,"17"-9"-12913,56-30-2,-71 38-69,0 0 0,1 0 1,-1 0-1,0 0 0,1 1 1,-1-1-1,1 1 0,-1 0 0,1-1 1,-1 1-1,1 0 0,-1 0 1,1 1-1,3 0 0,-5-1 2,1 1-1,-1-1 1,0 1-1,1 0 1,-1 0-1,0-1 1,0 1-1,0 0 1,0 0-1,1 0 1,-1 0-1,-1 1 1,1-1-1,0 0 1,0 0-1,0 1 1,0 1-1,2 3 41,-2 1 1,1 0-1,-1-1 0,0 1 1,0 0-1,-1-1 0,0 9 1,0-13-38,0 9 42,0 0-1,-1 0 0,-1 0 0,1 0 1,-2 0-1,0 0 0,0-1 1,-1 1-1,0-1 0,-9 16 0,5-11-17,-3 4-3,0 0 0,-1 0 0,-28 32 0,38-49-28,-5 5 56,5-8-66,1-6-62,2-5 32,0 0-1,1 0 0,0 1 0,1-1 1,1 1-1,0 0 0,0-1 0,1 2 0,0-1 1,1 0-1,11-14 0,-1 4-7,0 0 0,1 2 0,2 0 0,28-23 0,67-37-189,-97 67 210,-15 12 550,-5 5-281,-10 8-126,9-9-57,-8 10 119,1 0 0,1 0-1,0 1 1,-10 21 0,8-11 61,1 0 0,-8 30 0,13-29-155,1 0-1,1 1 1,2 0 0,1 46-1,1-72-89,0 1-2,0 1 1,0-1 0,0 1 0,0 0-1,1-1 1,-1 1 0,1-1 0,0 1-1,0-1 1,0 1 0,2 3 0,-1-4-29,-1-1 1,0 1-1,1-1 0,-1 0 1,1 1-1,-1-1 1,1 0-1,0 0 0,-1 0 1,1-1-1,0 1 1,0 0-1,-1 0 0,1-1 1,0 1-1,0-1 1,2 0-1,11 2-1264,18-2 0,-17 0-486,15 0-3205</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50.279"/>
    </inkml:context>
    <inkml:brush xml:id="br0">
      <inkml:brushProperty name="width" value="0.05" units="cm"/>
      <inkml:brushProperty name="height" value="0.05" units="cm"/>
      <inkml:brushProperty name="color" value="#FFFFFF"/>
    </inkml:brush>
  </inkml:definitions>
  <inkml:trace contextRef="#ctx0" brushRef="#br0">1 205 10442,'0'0'10149,"13"-20"-9682,46-65-104,-50 72-205,0 0 1,0 1-1,2 0 0,-1 1 1,22-17-1,-31 27-103,0 0 1,0 0-1,1 0 0,-1 0 0,1 0 0,-1 0 0,1 0 0,-1 1 0,1-1 0,-1 0 0,4 0 0,-5 1-40,1 1 0,-1-1-1,1 0 1,-1 0 0,1 0 0,0 1 0,-1-1-1,1 0 1,-1 0 0,1 1 0,-1-1 0,0 0 0,1 1-1,-1-1 1,1 1 0,-1-1 0,0 1 0,1-1-1,-1 1 1,0-1 0,1 1 0,-1-1 0,0 1-1,0-1 1,1 1 0,-1-1 0,0 1 0,0-1-1,0 1 1,0 0 0,0-1 0,0 1 0,0-1 0,0 2-1,3 40 154,-4 80 0,0-118-469,1 0 0,-1 1 0,0-1 0,-2 6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50.812"/>
    </inkml:context>
    <inkml:brush xml:id="br0">
      <inkml:brushProperty name="width" value="0.05" units="cm"/>
      <inkml:brushProperty name="height" value="0.05" units="cm"/>
      <inkml:brushProperty name="color" value="#FFFFFF"/>
    </inkml:brush>
  </inkml:definitions>
  <inkml:trace contextRef="#ctx0" brushRef="#br0">21 20 8586,'0'0'13464,"23"-3"-13100,77-12-171,-96 15-185,1-1 0,0 1 0,-1-1 0,1 2 0,-1-1 0,1 0 0,0 1 0,-1 0 0,1 0-1,-1 0 1,1 1 0,-1-1 0,0 1 0,8 4 0,-5-2-4,-4-3 1,-1 1-1,0-1 0,0 1 1,0 0-1,0-1 0,0 1 1,0 0-1,0 0 1,0 0-1,-1 0 0,1 1 1,-1-1-1,1 0 0,-1 1 1,0-1-1,0 1 0,0-1 1,0 1-1,-1 0 1,1-1-1,-1 1 0,1 0 1,-1-1-1,0 1 0,0 0 1,-1 3-1,1-1 8,-1 0-1,0 0 0,0 0 0,-1-1 1,0 1-1,0 0 0,0-1 1,0 1-1,-1-1 0,1 0 0,-1 0 1,0 0-1,-5 5 0,4-4 4,-1 0 0,0-1 0,0 1 0,-1-1 0,1-1 0,-1 1-1,0-1 1,0 0 0,0 0 0,0 0 0,-1-1 0,-6 2 0,9-4-3,4 0-18,0 1 1,0-1-1,0 0 1,0 1-1,0-1 1,0 0-1,0 1 1,0-1-1,0 0 1,0 1-1,0-1 1,0 0-1,0 0 1,1 1-1,-1-1 1,0 0-1,0 1 1,0-1 0,1 0-1,-1 0 1,0 1-1,0-1 1,0 0-1,1 0 1,-1 0-1,0 1 1,1-1-1,12 11-7,0 1-1,-1 1 1,-1 0-1,0 0 1,0 1-1,-1 1 1,-1 0 0,-1 0-1,7 17 1,-10-21-1,-1 1 1,-1 1 0,4 20 0,-7-28 6,1 0-1,-1 0 1,0 0 0,-1 0 0,0 8 0,0-11 6,0 0 1,1 1-1,-1-1 1,0 0 0,0 0-1,0 0 1,0 0-1,0 0 1,0 0-1,-1 0 1,1-1 0,-4 4-1,-2 0 18,0 0-1,0-1 1,0 1-1,-1-2 0,1 1 1,-1-1-1,0 0 1,0 0-1,-9 1 1,-2-1 22,1 0 0,-38-1 1,49-1-17,0-2 1,1 1-1,-1-1 1,-10-3-1,15 4-18,-1-1 1,1 0 0,-1 0-1,1 0 1,-1-1-1,1 1 1,0-1-1,-1 1 1,1-1-1,0 0 1,0 0 0,0 0-1,-1-2 1,2 3-54,0 0 1,1 1-1,-1-1 1,1 0-1,-1 0 1,1 0-1,-1 0 1,1 0-1,0 0 1,-1 0-1,1 0 1,0 0-1,0 0 1,0 0-1,-1 0 1,1 0-1,0 0 1,0 0-1,1 0 1,-1 0-1,0 0 1,0 0-1,0 0 1,1 0-1,-1 0 1,1 1-1,-1-1 1,0 0-1,1 0 1,1-2-1,0 1-644,0 0-1,0 0 1,1 0-1,-1 0 0,1 0 1,-1 1-1,1-1 1,4-1-1,25-10-10700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51.299"/>
    </inkml:context>
    <inkml:brush xml:id="br0">
      <inkml:brushProperty name="width" value="0.05" units="cm"/>
      <inkml:brushProperty name="height" value="0.05" units="cm"/>
      <inkml:brushProperty name="color" value="#FFFFFF"/>
    </inkml:brush>
  </inkml:definitions>
  <inkml:trace contextRef="#ctx0" brushRef="#br0">5 1 592,'0'0'20244,"-2"137"-19931,2-90-169,0-2-88,0-3-40,0-3-16,0-7-240,0-2-1761,-3-11-3040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51.675"/>
    </inkml:context>
    <inkml:brush xml:id="br0">
      <inkml:brushProperty name="width" value="0.05" units="cm"/>
      <inkml:brushProperty name="height" value="0.05" units="cm"/>
      <inkml:brushProperty name="color" value="#FFFFFF"/>
    </inkml:brush>
  </inkml:definitions>
  <inkml:trace contextRef="#ctx0" brushRef="#br0">0 1 11282,'0'0'9594,"162"23"-9257,-105-16-193,5-3-136,16-4-8,-14 0-2377,-12 0-4648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7.773"/>
    </inkml:context>
    <inkml:brush xml:id="br0">
      <inkml:brushProperty name="width" value="0.1" units="cm"/>
      <inkml:brushProperty name="height" value="0.1" units="cm"/>
      <inkml:brushProperty name="color" value="#FFFFFF"/>
    </inkml:brush>
  </inkml:definitions>
  <inkml:trace contextRef="#ctx0" brushRef="#br0">0 0 8514,'0'0'13803,"30"157"-13379,-20-121-88,-10 0-168,10 0-160,-10-6-16,0-6-536,0-6-1769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52.178"/>
    </inkml:context>
    <inkml:brush xml:id="br0">
      <inkml:brushProperty name="width" value="0.05" units="cm"/>
      <inkml:brushProperty name="height" value="0.05" units="cm"/>
      <inkml:brushProperty name="color" value="#FFFFFF"/>
    </inkml:brush>
  </inkml:definitions>
  <inkml:trace contextRef="#ctx0" brushRef="#br0">0 236 8362,'0'0'9490,"11"-19"-8389,36-61-202,-45 77-821,0 0-1,0 0 1,0 0-1,1 0 1,-1 1-1,1-1 0,-1 0 1,1 1-1,0 0 1,6-3-1,-7 4 5,1 0 0,0 0 0,-1 1 1,1-1-1,0 1 0,0 0 0,-1 0 0,6 0 0,1 0 72,-7 0-133,1 0 0,-1 0 0,0 0 1,0 0-1,0 0 0,1 0 0,-1 1 1,0-1-1,0 1 0,0 0 0,0 0 0,0-1 1,0 1-1,0 0 0,0 1 0,0-1 1,0 0-1,-1 1 0,1-1 0,0 1 1,-1-1-1,1 1 0,-1 0 0,0-1 1,3 5-1,-2-1 0,1 0-1,-1 1 1,0-1 0,0 1 0,-1-1-1,1 1 1,0 11 0,-1 3 31,-2 20-1,1-38-48,0 4 5,-1 1 1,-1-1-1,1 0 1,-1 1-1,0-1 0,0 0 1,-1 0-1,0 0 1,0-1-1,0 1 1,-1-1-1,-5 8 0,-2-1 19,0 0 0,0-1 0,-26 19 0,27-23-13,10-7-15,0 0 0,0 0 1,0 0-1,-1 0 1,1 0-1,0 0 0,0 0 1,0 0-1,0 0 1,0 0-1,0 0 0,-1 0 1,1 0-1,0 0 1,0 0-1,0 0 0,0 0 1,0 0-1,0 0 1,-1 0-1,1 0 0,0 0 1,0 0-1,0 0 1,0 0-1,0 0 0,0 0 1,-1 0-1,1 0 1,0 0-1,0 0 0,0 0 1,0 0-1,0 0 1,0-1-1,0 1 0,-1 0 1,1 0-1,0 0 0,0-3-26,-1 0-1,1 0 0,-1 0 0,1 1 0,0-1 0,0 0 0,0 0 0,1 0 0,-1 0 0,2-4 0,-2 5 9,2-4-21,0-1 1,0 1 0,0-1 0,1 1-1,0 0 1,5-7 0,26-34-214,-25 35 185,41-50-867,2 3 0,65-56 0,-114 112 936,-2 2 5,1 0 0,-1 0 0,0-1 0,0 1 0,1 0 0,-1 0 0,0 1 0,1-1 0,-1 0 0,1 0 0,-1 1 0,1-1 0,0 1 0,2-1 0,-3 3 207,-1 5-22,0 0 0,0-1-1,-1 1 1,0 0 0,0 0-1,0-1 1,-1 1 0,-3 8-1,-34 58 764,-5 13-73,40-75-844,0 0 1,0 0 0,1 1 0,1-1 0,0 1 0,-1 13 0,2-16-76,1 19 48,1-27-82,-1 0 0,0 1 1,0-1-1,1 0 0,-1 0 1,1 0-1,-1 1 0,1-1 1,-1 0-1,1 0 0,0 0 1,-1 0-1,1 0 0,0 0 1,0 0-1,0 0 0,0-1 1,1 2-1,3 0-747,-1 0 0,1-1 0,0 1 0,-1-1 0,1 0 0,0-1 0,0 1 0,-1-1 0,8 0 0,14 0-7252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52.555"/>
    </inkml:context>
    <inkml:brush xml:id="br0">
      <inkml:brushProperty name="width" value="0.05" units="cm"/>
      <inkml:brushProperty name="height" value="0.05" units="cm"/>
      <inkml:brushProperty name="color" value="#FFFFFF"/>
    </inkml:brush>
  </inkml:definitions>
  <inkml:trace contextRef="#ctx0" brushRef="#br0">1 1 8066,'0'0'13857,"13"0"-13210,68 0 285,-80 0-906,0 0 0,0 0-1,0 0 1,-1 0 0,1 0-1,0 0 1,0 1-1,0-1 1,-1 0 0,1 1-1,0-1 1,0 1 0,-1-1-1,1 1 1,0-1 0,-1 1-1,1-1 1,-1 1 0,1-1-1,-1 1 1,1 0-1,-1-1 1,1 1 0,-1 0-1,1 0 1,-1-1 0,0 1-1,1 0 1,-1 0 0,0 0-1,0-1 1,0 2 0,1 4 90,0 0 0,-1 0 0,-1 10 0,1-5 68,-1-2-113,0-1-1,0 1 0,-1-1 1,-1 0-1,1 0 0,-8 15 1,6-14-58,1 0 1,-1 1 0,2-1 0,-1 0-1,-1 14 1,3-17-13,1 15-6,0-20 4,0-1 0,0 1 0,0 0 0,0-1 0,0 1 0,0-1 0,0 1 0,1-1 0,-1 1 0,0 0 0,0-1 0,0 1 0,1-1 0,-1 1 0,0-1 0,1 0 0,-1 1 1,1-1-1,-1 1 0,0-1 0,1 1 0,-1-1 0,1 0 0,-1 1 0,1-1 0,-1 0 0,1 0 0,0 1 0,3-1-81,-1 1-1,1-1 1,0 0 0,-1 0-1,1-1 1,-1 1 0,1-1-1,-1 1 1,1-1 0,-1 0-1,1-1 1,-1 1 0,0 0-1,4-3 1,4-3-1745,-1 0-1,17-15 1,-23 18 920,27-24-7975</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53.481"/>
    </inkml:context>
    <inkml:brush xml:id="br0">
      <inkml:brushProperty name="width" value="0.05" units="cm"/>
      <inkml:brushProperty name="height" value="0.05" units="cm"/>
      <inkml:brushProperty name="color" value="#FFFFFF"/>
    </inkml:brush>
  </inkml:definitions>
  <inkml:trace contextRef="#ctx0" brushRef="#br0">1 73 11042,'0'0'12211,"17"-12"-11736,55-36-179,-69 46-277,-1 0 1,1 1 0,0 0-1,0-1 1,0 1 0,0 0-1,0 0 1,0 1 0,0-1-1,0 1 1,0-1-1,6 1 1,-7 1-14,-1-1 1,1 0-1,0 1 1,-1-1-1,1 1 0,-1 0 1,1-1-1,-1 1 1,1 0-1,-1 0 0,0 0 1,1 0-1,-1 0 1,0 0-1,0 1 0,0-1 1,2 2-1,-1 1 9,0 0 0,0 1-1,0-1 1,0 1 0,-1-1-1,1 1 1,-1 0 0,-1 0-1,1 0 1,0-1 0,-1 7 0,0-6-8,-1 0 1,1 0 0,-1 0 0,0 0 0,0 1 0,-1-1 0,0-1-1,1 1 1,-2 0 0,1 0 0,0-1 0,-1 1 0,0-1 0,0 0-1,0 0 1,-1 0 0,-5 5 0,-8 8 31,-29 24-1,45-41-40,0 1 0,1 0-1,-1-1 1,0 1 0,1 0 0,-1-1-1,0 1 1,1 0 0,-1 0 0,1 0-1,-1 0 1,1-1 0,0 1 0,-1 0-1,1 0 1,0 0 0,0 0 0,-1 0-1,1 0 1,0 0 0,0 0-1,0 0 1,0 0 0,0 0 0,0 0-1,1 0 1,-1 0 0,0 0 0,0 0-1,1 0 1,-1-1 0,1 1 0,-1 0-1,1 0 1,-1 0 0,2 1-1,2 3 2,0 0 0,0 0 0,1-1 0,7 7 0,-5-5 26,2 1-20,0 2 0,-1-1 0,0 1 1,-1 1-1,13 19 0,-17-23 0,0 0 1,-1 1-1,1-1 1,-2 0-1,1 1 1,0-1 0,-1 1-1,-1-1 1,1 1-1,-1-1 1,0 1-1,-1 8 1,1-13-2,-1 0 0,1 0-1,0 0 1,-1-1 0,0 1 0,1 0-1,-1 0 1,0 0 0,0-1 0,0 1 0,0 0-1,-1-1 1,1 1 0,0-1 0,-2 2 0,0 0-2,0-1 1,0 0 0,0 0 0,-1-1 0,1 1 0,0-1 0,-7 2 0,-1 0 13,1-1-1,-1 0 1,0-1-1,-16 0 0,25-1-42,0 0 0,1 0-1,-1 0 1,0 0 0,1 0 0,-1 0-1,0-1 1,1 1 0,-1-1-1,1 1 1,-1-1 0,0 1 0,1-1-1,-1 0 1,1 0 0,0 0-1,-1 0 1,1 0 0,0 0 0,-1 0-1,1 0 1,0-1 0,0 1-1,0 0 1,0-1 0,0 1 0,0-1-1,1 1 1,-1-1 0,0 1-1,1-1 1,-1 1 0,1-1-1,-1 0 1,1 1 0,0-1 0,0 0-1,0 1 1,0-1 0,0-2-1,0-10-2709,0 1-3081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54.157"/>
    </inkml:context>
    <inkml:brush xml:id="br0">
      <inkml:brushProperty name="width" value="0.05" units="cm"/>
      <inkml:brushProperty name="height" value="0.05" units="cm"/>
      <inkml:brushProperty name="color" value="#FFFFFF"/>
    </inkml:brush>
  </inkml:definitions>
  <inkml:trace contextRef="#ctx0" brushRef="#br0">0 60 12523,'0'0'13082,"112"-4"-12721,-64 4-145,-6 0-120,-4 0-24,-2 0-64,-7 0-8,-3 0-40,-5 0-753,3-15-1271,-8-7-3193,-4 3-3393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54.502"/>
    </inkml:context>
    <inkml:brush xml:id="br0">
      <inkml:brushProperty name="width" value="0.05" units="cm"/>
      <inkml:brushProperty name="height" value="0.05" units="cm"/>
      <inkml:brushProperty name="color" value="#FFFFFF"/>
    </inkml:brush>
  </inkml:definitions>
  <inkml:trace contextRef="#ctx0" brushRef="#br0">1 1 11266,'0'0'13539,"137"62"-13419,-91-51-120,6-7-344,29-4-1608,-15 0-3209,-6-13-5546</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29:54.848"/>
    </inkml:context>
    <inkml:brush xml:id="br0">
      <inkml:brushProperty name="width" value="0.05" units="cm"/>
      <inkml:brushProperty name="height" value="0.05" units="cm"/>
      <inkml:brushProperty name="color" value="#FFFFFF"/>
    </inkml:brush>
  </inkml:definitions>
  <inkml:trace contextRef="#ctx0" brushRef="#br0">52 161 12083,'0'0'8269,"1"19"-7007,4 61-505,-5-77-731,1 0-1,-1 0 0,1-1 0,0 1 0,0 0 0,0 0 0,0-1 1,1 1-1,-1 0 0,1-1 0,0 1 0,-1-1 0,1 0 0,0 0 1,0 0-1,1 0 0,-1 0 0,0 0 0,1 0 0,-1-1 0,5 3 1,-4-2 1,3 1 14,0 0 0,0-1 1,1 0-1,-1 0 1,0 0-1,1-1 1,-1 0-1,1 0 1,-1-1-1,1 0 1,-1 0-1,1 0 0,-1-1 1,1 0-1,-1 0 1,1-1-1,-1 0 1,0 0-1,0 0 1,0-1-1,0 0 1,0 0-1,8-6 0,-5 2-6,0 0 0,-1-1 0,1 0 0,-1-1 0,9-12 0,-13 14-21,0 1-1,0-1 1,-1 0 0,1 0-1,-2 0 1,1-1-1,-1 1 1,3-15 0,-4 13 24,0 0 0,-1 0 1,0 1-1,0-1 1,-2-12-1,1 16-12,0 1 0,0 0 0,-1 0 1,1 0-1,-1 0 0,0 0 0,0 0 0,0 1 1,0-1-1,-1 0 0,0 1 0,-4-5 0,2 4-1,0 0-1,0 0 1,0 0-1,-1 0 1,0 1-1,1 0 0,-1 0 1,-1 1-1,-10-4 1,5 4-17,-1-1 0,1 2 0,-1 0-1,-13 0 1,18 1-9,0 0 0,-1 1-1,1 0 1,-12 3-1,15-3-11,1 1 0,-1 0-1,1 0 1,0 0-1,0 0 1,0 1-1,0-1 1,1 1-1,-7 6 1,0 2-668,0 1 0,1 0 0,1 0 0,0 1 0,-11 25 0,5 3-6742</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16.653"/>
    </inkml:context>
    <inkml:brush xml:id="br0">
      <inkml:brushProperty name="width" value="0.05" units="cm"/>
      <inkml:brushProperty name="height" value="0.05" units="cm"/>
      <inkml:brushProperty name="color" value="#FFFFFF"/>
    </inkml:brush>
  </inkml:definitions>
  <inkml:trace contextRef="#ctx0" brushRef="#br0">1 170 6177,'0'0'11173,"15"-19"-10861,-15 19-312,69-78 83,-62 70-75,1 1 0,0 0 0,0 0-1,1 0 1,0 1 0,18-9 0,-22 12-2,-1 1 0,0 0 0,0 1 0,1-1 0,-1 1 0,0-1 0,1 1 0,-1 1 0,6-2-1,-9 2 5,0 0 0,1 0-1,-1 0 1,0 1-1,1-1 1,-1 0-1,0 0 1,1 1-1,-1-1 1,0 1-1,1-1 1,-1 1-1,0 0 1,0-1-1,0 1 1,0 0-1,0 0 1,1 0-1,-2 0 1,1 0-1,0 0 1,0 0 0,0 0-1,0 0 1,-1 0-1,1 0 1,0 1-1,-1-1 1,1 2-1,2 7 89,0 0 1,-1 1-1,0-1 0,0 19 0,-3 46 120,0-45-208,-1-10 33,0 0 0,-2 1-1,0-1 1,-8 21 0,4-13-61,18-56-4,1 0-1,2 1 1,1 0 0,18-25-1,-13 20 15,-1 0 9,3-4 1,27-36 0,-48 72-5,0-1 0,0 1 0,0 0 0,0 0 0,0 0 0,0-1 0,1 1 0,-1 0 0,0 0 0,0 0 0,0 0-1,0 0 1,0-1 0,1 1 0,-1 0 0,0 0 0,0 0 0,0 0 0,0 0 0,1 0 0,-1 0 0,0 0 0,0 0-1,0 0 1,1 0 0,-1 0 0,0 0 0,0-1 0,0 1 0,0 1 0,1-1 0,-1 0 0,0 0 0,1 0 0,1 7-24,-2 17 91,0-20-43,0 130 666,0-130-766,0 0 1,1-1-1,-1 1 1,1 0-1,0 0 1,0 0-1,0-1 0,0 1 1,0 0-1,1-1 1,0 1-1,0-1 1,4 7-1,-2-6-710,-1-1 1,1 1-1,0 0 0,0-1 1,9 6-1,19 7-6929</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17.141"/>
    </inkml:context>
    <inkml:brush xml:id="br0">
      <inkml:brushProperty name="width" value="0.05" units="cm"/>
      <inkml:brushProperty name="height" value="0.05" units="cm"/>
      <inkml:brushProperty name="color" value="#FFFFFF"/>
    </inkml:brush>
  </inkml:definitions>
  <inkml:trace contextRef="#ctx0" brushRef="#br0">0 22 11747,'0'0'7261,"22"-5"-6917,3-1-220,40-4 0,-63 10-117,0 0 0,-1-1-1,1 1 1,0 1 0,-1-1-1,1 0 1,0 0 0,-1 1 0,1-1-1,0 1 1,-1-1 0,1 1-1,-1 0 1,1-1 0,-1 1 0,0 0-1,1 0 1,-1 0 0,0 0-1,1 0 1,-1 1 0,2 1 0,-2 0 17,0 0 1,1-1-1,-1 1 0,0 0 1,-1 0-1,1 0 1,0 0-1,-1 4 1,1-3 23,0 8 196,0 0 1,0 0-1,-2 0 1,1 0-1,-2 0 1,1-1-1,-2 1 1,1 0-1,-2-1 1,1 1-1,-9 15 1,5-14-152,1 0 0,1 1 1,0 0-1,1 0 0,0 0 0,1 0 0,0 0 1,0 21-1,3-35-122,0 1 0,0 0 0,0-1 0,0 1 1,0-1-1,1 1 0,-1 0 0,0-1 0,0 1 0,1-1 0,-1 1 1,0-1-1,0 1 0,1 0 0,-1-1 0,1 1 0,-1-1 1,1 0-1,-1 1 0,0-1 0,1 1 0,0-1 0,-1 0 0,1 1 1,-1-1-1,1 0 0,-1 1 0,1-1 0,0 0 0,-1 0 1,1 0-1,-1 0 0,1 0 0,0 0 0,-1 0 0,2 0 1,4 0-379,0 0 0,0 0 1,9-3-1,6-2-1779,0-2 0,0 0-1,33-16 1,3-7-5762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17.500"/>
    </inkml:context>
    <inkml:brush xml:id="br0">
      <inkml:brushProperty name="width" value="0.05" units="cm"/>
      <inkml:brushProperty name="height" value="0.05" units="cm"/>
      <inkml:brushProperty name="color" value="#FFFFFF"/>
    </inkml:brush>
  </inkml:definitions>
  <inkml:trace contextRef="#ctx0" brushRef="#br0">1 30 11258,'0'0'11291,"130"9"-11027,-108-9-168,-1 0-40,-4 0-56,-3 0-928,0-11-1553,-2-4-2416,-7 3-3161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17.876"/>
    </inkml:context>
    <inkml:brush xml:id="br0">
      <inkml:brushProperty name="width" value="0.05" units="cm"/>
      <inkml:brushProperty name="height" value="0.05" units="cm"/>
      <inkml:brushProperty name="color" value="#FFFFFF"/>
    </inkml:brush>
  </inkml:definitions>
  <inkml:trace contextRef="#ctx0" brushRef="#br0">1 0 13515,'0'0'9762,"135"0"-9762,-66 0-584,-9 0-3057,-1 0-4081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50.741"/>
    </inkml:context>
    <inkml:brush xml:id="br0">
      <inkml:brushProperty name="width" value="0.1" units="cm"/>
      <inkml:brushProperty name="height" value="0.1" units="cm"/>
      <inkml:brushProperty name="color" value="#FFFFFF"/>
    </inkml:brush>
  </inkml:definitions>
  <inkml:trace contextRef="#ctx0" brushRef="#br0">51 31 3489,'-22'-13'25162,"14"4"-24865,8 8-265,-1 1 0,1-1 0,-1 0-1,1 1 1,0-1 0,-1 1 0,1-1-1,-1 1 1,1-1 0,-1 1 0,0 0-1,1-1 1,-1 1 0,1 0 0,-1-1-1,0 1 1,1 0 0,-1 0 0,0-1 0,1 1-1,-1 0 1,0 0 0,1 0 0,-1 0-1,0 0 1,0 0 0,1 0 0,-1 0-1,-1 1 1,1-1 646</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18.567"/>
    </inkml:context>
    <inkml:brush xml:id="br0">
      <inkml:brushProperty name="width" value="0.05" units="cm"/>
      <inkml:brushProperty name="height" value="0.05" units="cm"/>
      <inkml:brushProperty name="color" value="#FFFFFF"/>
    </inkml:brush>
  </inkml:definitions>
  <inkml:trace contextRef="#ctx0" brushRef="#br0">0 965 6185,'0'0'12500,"8"22"-11485,49 145 563,55 121-130,1 4-1241,-113-291-202,6 11-10,-6-12 6,0 0 1,0 1-1,0-1 0,0 0 1,1 0-1,-1 0 0,0 0 1,0 1-1,0-1 0,0 0 1,0 0-1,1 0 0,-1 0 1,0 0-1,0 0 0,0 1 1,0-1-1,1 0 0,-1 0 1,0 0-1,0 0 0,0 0 1,1 0-1,-1 0 0,0 0 1,0 0-1,0 0 0,1 0 1,-1 0-1,0 0 0,0 0 1,1 0-1,-1 0 0,0 0 1,0 0-1,0 0 0,1 0 1,-1 0-1,0-1 0,0 1 1,0 0-1,0 0 0,1 0 1,-1 0-1,0 0 0,0 0 1,0-1-1,0 1 0,0 0 1,1 0-1,-1 0 0,0-1 1,0 1-1,0 0 0,0 0 1,0 0-1,0 0 0,0-1 1,0 1-1,0 0 0,0-1 1,6-14 39,-1-1 1,-1 0 0,0 0-1,-1 0 1,1-24 0,-2 22-32,13-420 68,-16 328-59,1 71-19,1-10 35,-2 0-1,-9-52 1,-7 14 12,6 34-16,2-1 1,-3-84-1,12 118-35,-1-8-17,2 1 0,1 0-1,6-35 1,-3 41 6,0-1 1,1 1-1,2 1 0,0-1 1,12-21-1,-19 41 7,0-1-1,1 1 1,-1 0-1,0-1 1,1 1-1,-1 0 1,1 0 0,-1 0-1,1 0 1,0 0-1,-1 1 1,1-1-1,0 0 1,-1 1-1,3-1 1,30-4-98,-25 4 110,2 0-7,319-26-37,-328 27 40,257 9 4,-10 14 39,0-20-22,-223-5-12,0-1 0,0-2-1,0 0 1,0-1 0,33-14 0,-39 12 32,-1-1 0,0-1 0,0-1-1,-1 0 1,-1-1 0,0-1 0,16-15 0,-27 21 18,-6 6-9,1 0 1,0 0-1,0 0 1,0-1-1,0 2 0,0-1 1,0 0-1,0 0 0,0 0 1,0 0-1,0 1 0,1-1 1,1-1-1,-1 6-51,3 28-38,2 61-1,-7 8-788,0-90-269,0 0 1,-3 14-1,1-17-844,0 0 0,-1 0 0,-3 8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18.960"/>
    </inkml:context>
    <inkml:brush xml:id="br0">
      <inkml:brushProperty name="width" value="0.05" units="cm"/>
      <inkml:brushProperty name="height" value="0.05" units="cm"/>
      <inkml:brushProperty name="color" value="#FFFFFF"/>
    </inkml:brush>
  </inkml:definitions>
  <inkml:trace contextRef="#ctx0" brushRef="#br0">1 1 5065,'0'0'18092,"9"156"-17700,-9-102-232,0-1-160,5 20-1256,4-18-3769,6-8-5129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19.400"/>
    </inkml:context>
    <inkml:brush xml:id="br0">
      <inkml:brushProperty name="width" value="0.05" units="cm"/>
      <inkml:brushProperty name="height" value="0.05" units="cm"/>
      <inkml:brushProperty name="color" value="#FFFFFF"/>
    </inkml:brush>
  </inkml:definitions>
  <inkml:trace contextRef="#ctx0" brushRef="#br0">0 98 5457,'0'0'17476,"110"-62"-17108,-34 52-56,9-3-152,6 4-104,1 5-56,-4 4 0,7 0-992,-21 11-2025,-22 2-3880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19.949"/>
    </inkml:context>
    <inkml:brush xml:id="br0">
      <inkml:brushProperty name="width" value="0.05" units="cm"/>
      <inkml:brushProperty name="height" value="0.05" units="cm"/>
      <inkml:brushProperty name="color" value="#FFFFFF"/>
    </inkml:brush>
  </inkml:definitions>
  <inkml:trace contextRef="#ctx0" brushRef="#br0">86 1 2601,'0'0'18034,"9"4"-17871,1 1-116,1 1 5,-1-1-1,1-1 1,18 6-1,-20-8-13,-5-1-24,1 0-1,0 0 0,0 1 0,-1-1 1,1 1-1,-1 0 0,0 0 0,1 1 1,6 5-1,-10-7 5,0 0 1,-1 0 0,1 0-1,-1 0 1,1 0-1,-1 0 1,1 0-1,-1 0 1,0 0-1,0 0 1,1 0-1,-1 0 1,0 0 0,0 0-1,0 0 1,0 0-1,0 1 1,-1-1-1,1 0 1,0 0-1,0 0 1,-1 0 0,0 1-1,1 0 17,-1 1 0,-1-1 0,1 0 0,0 0 0,0 0 0,-1 0 0,1 0 0,-3 2 0,2-2-35,0 0-1,0 1 1,1-1 0,-1 1-1,1-1 1,-1 1 0,1-1-1,0 1 1,0 0 0,0-1-1,0 1 1,1 0 0,-2 5-1,1 5-10,1 23-1,0-21 13,0-13 2,0 4-57,0 0 1,0 1-1,0-1 0,1 1 1,-1-1-1,2 0 0,-1 1 1,1-1-1,0 0 0,0 0 1,5 9-1,-1-5-26,0 0 0,-1 1 1,4 11-1,-7-19 83,-1 1 0,0-1-1,0 1 1,0 0 0,-1 0 0,1-1-1,-1 1 1,0 0 0,0 0 0,-1-1 0,1 1-1,-1 0 1,-1 6 0,1-8 46,-1 0 1,1 1-1,-1-1 1,1 0-1,-1 0 1,0 0-1,0 0 0,0 0 1,0-1-1,0 1 1,0-1-1,0 1 1,-1-1-1,1 0 1,-1 1-1,-3 0 1,-6 2 440,0 0 0,-14 2 0,25-6-445,-26 5 1018,-54 2-1,35-6-6293</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02.245"/>
    </inkml:context>
    <inkml:brush xml:id="br0">
      <inkml:brushProperty name="width" value="0.05" units="cm"/>
      <inkml:brushProperty name="height" value="0.05" units="cm"/>
      <inkml:brushProperty name="color" value="#FFFFFF"/>
    </inkml:brush>
  </inkml:definitions>
  <inkml:trace contextRef="#ctx0" brushRef="#br0">0 337 9378,'0'0'7124,"6"-19"-6672,21-57 91,-25 72-439,0-1 0,0 1 1,0 0-1,0 0 0,1 0 0,-1 1 0,1-1 0,0 0 0,5-4 1,1-1 325,7-8 83,1 0 0,0 1-1,1 1 1,34-21 0,-41 30-508,0 0 1,0 0-1,0 1 1,1 1-1,0 0 1,0 0 0,0 1-1,0 1 1,0 0-1,17-1 1,-26 3-4,-1 0 1,1 0-1,-1 1 0,1-1 1,-1 0-1,1 1 0,-1 0 1,1-1-1,-1 1 0,1 0 0,-1 0 1,0 0-1,0 1 0,0-1 1,0 0-1,0 1 0,4 3 1,-4-2-1,0 0 0,0 0 0,0 0 0,0 0 1,-1 1-1,1-1 0,-1 1 0,0-1 0,0 1 1,0-1-1,0 7 0,1 4 12,-1-1 0,-1 1 0,0-1 0,-1 1 0,0-1 0,-1 1 0,0-1 0,-2 0 0,1 0 0,-1 0 0,-1 0 0,0-1 0,-14 23 0,3-9-8,-1-1 0,-1-1 0,-2 0-1,-31 30 1,46-51-29,4-5-30,3-9-29,7-6 6,1 0 0,22-32 0,-14 24-7,176-262-1108,-188 278 1166,-2 4 20,-1 1 1,0-1-1,0 0 1,0 0-1,-1 0 1,0 0-1,3-10 1,-5 15 4,0 0 0,0 0 0,0 0 0,0 0 0,1 0 0,-1 0 1,0 0-1,0 0 0,0 0 0,0-1 0,0 1 0,0 0 0,0 0 1,0 0-1,0 0 0,0 0 0,0 0 0,0 0 0,0 0 0,0 0 1,0-1-1,0 1 0,0 0 0,-1 0 0,1 0 0,0 0 0,0 0 0,0 0 1,0 0-1,0 0 0,0 0 0,0 0 0,0 0 0,0 0 0,0-1 1,0 1-1,0 0 0,0 0 0,0 0 0,0 0 0,-1 0 0,1 0 1,0 0-1,0 0 0,0 0 0,0 0 0,0 0 0,0 0 0,-1 0 3,0 0 0,0 0-1,1 0 1,-1 0-1,0 0 1,0 0 0,0 1-1,1-1 1,-1 0-1,0 0 1,0 1 0,1-1-1,-1 0 1,0 1-1,1-1 1,-1 1 0,0-1-1,1 1 1,-1 0 0,-12 14 78,12-13-71,-7 8 43,1 2-1,1-1 0,0 1 0,0 0 0,1 1 1,1-1-1,0 1 0,1 0 0,-3 15 0,2 13 77,1 66 0,3-91-134,0-7-14,0 0 31,0-1 1,2 12-1,-2-18-30,0 0 1,0-1-1,1 1 0,-1-1 1,1 1-1,-1-1 1,1 0-1,0 1 0,-1-1 1,1 1-1,0-1 0,0 0 1,0 0-1,0 1 1,0-1-1,0 0 0,0 0 1,0 0-1,2 1 0,0-1-335,0 0 0,0-1-1,0 1 1,0-1-1,0 0 1,0 1-1,0-1 1,5-1 0,1 1-1789,13 0-4066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02.607"/>
    </inkml:context>
    <inkml:brush xml:id="br0">
      <inkml:brushProperty name="width" value="0.05" units="cm"/>
      <inkml:brushProperty name="height" value="0.05" units="cm"/>
      <inkml:brushProperty name="color" value="#FFFFFF"/>
    </inkml:brush>
  </inkml:definitions>
  <inkml:trace contextRef="#ctx0" brushRef="#br0">1 201 9218,'0'0'9571,"13"-17"-8987,45-58-189,-40 52 7,0 1-1,38-34 0,-46 49-52,-9 7-333,-1 0 1,0 0 0,0 0-1,1-1 1,-1 1 0,0 0-1,0 0 1,0 0 0,1 1-1,-1-1 1,0 0 0,0 0-1,0 0 1,1 0 0,-1 0-1,0 0 1,0 0 0,0 0-1,1 0 1,-1 0 0,0 1-1,0-1 1,0 0 0,0 0-1,1 0 1,-1 0 0,0 0-1,0 1 1,0-1 0,1 2 75,0 0 1,-1 0 0,1 0 0,-1 0 0,0 0 0,0 0 0,0 4-1,1 4-148,1 28 247,-1-16-213,1 1 1,7 29-1,-9-51-57,0 0 1,1 0 0,-1 0-1,0 0 1,1 0 0,-1-1-1,0 1 1,1 0 0,-1 0-1,1 0 1,-1-1 0,1 1-1,0 0 1,-1 0 0,1-1-1,0 1 1,1 1 0,0-2-684,-1 1 0,1-1 0,0 1 0,0-1-1,0 0 1,0 0 0,0 0 0,2 0 0,10 0-7457</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02.953"/>
    </inkml:context>
    <inkml:brush xml:id="br0">
      <inkml:brushProperty name="width" value="0.05" units="cm"/>
      <inkml:brushProperty name="height" value="0.05" units="cm"/>
      <inkml:brushProperty name="color" value="#FFFFFF"/>
    </inkml:brush>
  </inkml:definitions>
  <inkml:trace contextRef="#ctx0" brushRef="#br0">0 22 7866,'0'0'12162,"124"2"-12098,-103-2-64,-2 0-904,-2 0-1248,-7-11-2177,-3-2-3561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03.298"/>
    </inkml:context>
    <inkml:brush xml:id="br0">
      <inkml:brushProperty name="width" value="0.05" units="cm"/>
      <inkml:brushProperty name="height" value="0.05" units="cm"/>
      <inkml:brushProperty name="color" value="#FFFFFF"/>
    </inkml:brush>
  </inkml:definitions>
  <inkml:trace contextRef="#ctx0" brushRef="#br0">1 2 12307,'0'0'8393,"130"2"-8297,-75-2-96,-10 0-1904,-4-4-4673</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04.192"/>
    </inkml:context>
    <inkml:brush xml:id="br0">
      <inkml:brushProperty name="width" value="0.05" units="cm"/>
      <inkml:brushProperty name="height" value="0.05" units="cm"/>
      <inkml:brushProperty name="color" value="#FFFFFF"/>
    </inkml:brush>
  </inkml:definitions>
  <inkml:trace contextRef="#ctx0" brushRef="#br0">0 1419 4241,'0'0'11272,"6"24"-10165,24 81-417,-23-83-449,1-1-1,14 28 1,-9-24-96,44 87 275,-43-89-333,0 0 0,31 34 1,-42-53-36,-2-3-21,-1 0 0,1 0 0,0 1 0,0-1 0,1 0 0,-1 0 0,0 0 0,0 0 0,0 0 0,1 0 0,-1-1 0,0 1-1,1 0 1,-1-1 0,1 1 0,-1-1 0,3 1 0,-3-2 23,0-1 0,0 0 0,0 0 0,0 1 0,-1-1 0,1 0 0,0 0 0,-1 0 0,1 0 1,-1-3-1,1 1-2,8-33-16,-2-1 1,-1-1-1,0-65 0,-5 75-34,-8-172-13,-32-62-156,-20-1-207,-23-20-14,42 153 327,31 104 26,2 0 0,1-1-1,2 1 1,0-1 0,2 0-1,1 0 1,2-29 0,0 53 33,0 0 1,-1 1-1,1-1 1,1 1-1,-1-1 0,0 1 1,1 0-1,3-6 1,21-24 7,-2 2 3,-18 21 5,-1-1 1,1 1-1,-2-1 1,6-16-1,-10 27-15,0-1 0,0 1 0,1-1-1,-1 1 1,1-1 0,-1 1 0,0-1 0,1 1 0,-1-1-1,1 1 1,-1 0 0,1-1 0,0 1 0,-1 0 0,1 0-1,-1-1 1,1 1 0,-1 0 0,1 0 0,0 0 0,-1-1-1,1 1 1,0 0 0,-1 0 0,1 0 0,-1 0-1,1 0 1,0 0 0,-1 1 0,1-1 0,0 0 0,0 0-1,7 1 4,27 0 82,44 9 1,4 0 282,174 5 650,101 8-446,-22-1-423,-320-22-141,0-1 1,0-1-1,-1-1 0,1 0 0,-1 0 0,0-2 0,0 0 0,0-1 1,0 0-1,15-10 0,45-32 81,-20 10-27,-54 38-56,-1 0 0,0 0 0,0 0 0,0 0-1,0-1 1,1 1 0,-1 0 0,0 0 0,0 0-1,0 0 1,1 0 0,-1 0 0,0-1 0,0 1-1,1 0 1,-1 0 0,0 0 0,0 0 0,1 0 0,-1 0-1,0 0 1,0 0 0,1 0 0,-1 0 0,0 0-1,0 0 1,0 0 0,1 0 0,-1 1 0,0-1 0,0 0-1,1 0 1,-1 0 0,1 9 186,-1-3-179,-3 28 88,0 0-1,-10 40 1,-1 5-94,-10 123-150,15-116-2083,-1-1-4030,3-35-1757</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04.680"/>
    </inkml:context>
    <inkml:brush xml:id="br0">
      <inkml:brushProperty name="width" value="0.05" units="cm"/>
      <inkml:brushProperty name="height" value="0.05" units="cm"/>
      <inkml:brushProperty name="color" value="#FFFFFF"/>
    </inkml:brush>
  </inkml:definitions>
  <inkml:trace contextRef="#ctx0" brushRef="#br0">0 334 8890,'0'0'9905,"24"-19"-9355,78-64-200,-79 64-163,0-1 0,-1 0 1,-2-2-1,19-24 0,-27 31 64,-1 0 1,0-1-1,-1-1 0,9-21 12,-17 34-74,-2 4-188,0 0 0,0 0 0,0 1 0,0-1 0,0 0 0,0 0 0,0 0 0,0 0 0,0 0 0,0 0 0,0 0 0,0 0 0,0 0 0,0 0 0,0 0 0,0 0 0,0 0 0,0 1 0,0-1 0,0 0 0,0 0 0,0 0 0,0 0 0,0 0 0,0 0 0,0 0 0,0 0 0,0 0 0,0 0 0,0 0 0,0 0 0,0 0 0,0 0 0,1 0 0,-1 0 0,0 0 0,0 0 0,0 1 0,0-1 0,0 0 0,0 0 0,0 0 0,0 0 0,0 0 0,0 0 0,0 0 0,0 0 0,0 0 0,1 0 0,-1 0 0,0 0 0,0 0 0,0 0 0,0 0 0,0-1 0,0 1 0,0 0 0,0 0 0,0 0-1,0 0 1,0 0 0,0 0 0,0 0 0,5 99-1649,6-27-1829,-2-21-1726,3 3-4956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56.308"/>
    </inkml:context>
    <inkml:brush xml:id="br0">
      <inkml:brushProperty name="width" value="0.1" units="cm"/>
      <inkml:brushProperty name="height" value="0.1" units="cm"/>
      <inkml:brushProperty name="color" value="#FFFFFF"/>
    </inkml:brush>
  </inkml:definitions>
  <inkml:trace contextRef="#ctx0" brushRef="#br0">0 0 8282,'0'0'16381,"12"1"-15752,-3 3-569,0 0 0,0 0 0,0 1 0,-1 0-1,0 1 1,0 0 0,0 0 0,-1 0 0,0 1 0,0 0 0,8 12 0,38 31 48,-15-24-31,54 28 1,-80-48-204,1 0 0,0-1-1,0-1 1,1 0 0,0 0 0,-1-1 0,1-1 0,21 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05.104"/>
    </inkml:context>
    <inkml:brush xml:id="br0">
      <inkml:brushProperty name="width" value="0.05" units="cm"/>
      <inkml:brushProperty name="height" value="0.05" units="cm"/>
      <inkml:brushProperty name="color" value="#FFFFFF"/>
    </inkml:brush>
  </inkml:definitions>
  <inkml:trace contextRef="#ctx0" brushRef="#br0">1 115 9130,'0'0'8698,"23"0"-7145,-8 0-1283,35 0 705,72-9 0,216-48 850,-230 38-1765,-88 16-76,2-1-118,32-9-1,-53 12-72,11-4-562,-10 1-1970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05.622"/>
    </inkml:context>
    <inkml:brush xml:id="br0">
      <inkml:brushProperty name="width" value="0.05" units="cm"/>
      <inkml:brushProperty name="height" value="0.05" units="cm"/>
      <inkml:brushProperty name="color" value="#FFFFFF"/>
    </inkml:brush>
  </inkml:definitions>
  <inkml:trace contextRef="#ctx0" brushRef="#br0">1 3 10882,'0'0'7221,"20"0"-6769,66-1-70,-58 0-195,-11 0 8,23 3 0,-35-1-155,0 0 0,-1 0 0,1 0-1,0 1 1,-1 0 0,1 0 0,7 4-1,-10-5-7,0 0 1,-1 0-1,1 0 0,-1 1 0,0-1 1,1 0-1,-1 0 0,0 1 0,0-1 1,1 1-1,-1-1 0,0 1 0,-1-1 0,1 1 1,0 0-1,0 0 0,-1-1 0,1 4 1,-1-3 7,1-1 0,-2 1 0,1-1 0,0 1 0,0-1 0,0 1 0,-1-1 1,1 1-1,-1-1 0,1 1 0,-1-1 0,0 1 0,1-1 0,-1 0 0,0 1 0,0-1 1,0 0-1,0 0 0,0 0 0,0 0 0,0 1 0,-2 0 0,-16 11 104,-20 11 1,24-15-120,0 0 0,1 1-1,-16 14 1,29-24-25,0 1-1,0 0 0,0 0 1,0 0-1,0 0 1,1 0-1,-1 1 0,0-1 1,1 0-1,-1 0 0,0 0 1,1 1-1,-1-1 1,1 0-1,0 1 0,-1 0 1,1-1-1,0 0-1,1 0 1,-1 0 0,0-1 0,0 1 0,0 0 0,1 0-1,-1-1 1,0 1 0,1 0 0,-1-1 0,1 1 0,-1 0-1,1-1 1,-1 1 0,1 0 0,-1-1 0,1 1 0,0-1-1,0 1 1,5 2-3,-1 0-1,1-1 0,0 0 1,-1 0-1,11 2 1,-5-1 13,25 7-4,36 16-1,-62-22-2,0 1 1,-1 0-1,0 0 0,0 1 0,0 0 0,0 1 0,-1 0 0,12 12 0,-18-16 1,0 0-1,1 1 1,-1-1-1,0 0 1,-1 1-1,1-1 1,0 1 0,-1 0-1,0 0 1,1 4-1,-2-6 33,0 0 0,1-1 0,-1 1 0,0-1 0,0 1 0,-1 0 1,1-1-1,0 1 0,-1-1 0,1 1 0,-1 0 0,1-1 0,-1 1 0,1-1 0,-1 0 0,0 1 0,0-1 0,0 1 0,0-1 0,0 0 0,0 0 0,0 0 0,0 0 0,-1 0 0,1 0 0,0 0 0,-3 1 1,-15 7 561,0-1 1,-1-1 0,-37 9-1,20-6-192,-9 4-74,15-5-270,-34 7-1,45-14-2272,16-3-405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5:30:25.241"/>
    </inkml:context>
    <inkml:brush xml:id="br0">
      <inkml:brushProperty name="width" value="0.05" units="cm"/>
      <inkml:brushProperty name="height" value="0.05" units="cm"/>
      <inkml:brushProperty name="color" value="#FFFFFF"/>
    </inkml:brush>
  </inkml:definitions>
  <inkml:trace contextRef="#ctx0" brushRef="#br0">65 9 760,'0'0'6179,"-3"0"-4529,-1 0-1681,-7 0 3746,10 0-2925,0 0 1,-1 0 0,1 0-1,0 0 1,0 0-1,0 1 1,0-1-1,0 0 1,0 1-1,0-1 1,0 1 0,-2 0-1,3-1-730,0 0 0,0 1 0,-1-1 0,1 0 0,0 0 0,0 0-1,0 0 1,0 1 0,-1-1 0,1 0 0,0 0 0,0 0 0,0 0 0,0 1 0,0-1 0,0 0 0,0 0-1,-1 1 1,1-1 0,0 0 0,0 0 0,0 0 0,0 1 0,0-1 0,0 0 0,0 0 0,0 1-1,0-1 1,0 0 0,0 0 0,1 1 0,-1-1 0,0 0 0,0 0 0,0 0 0,0 1 0,10 4 378,16 1-883,-23-6 625,16 2-198,0 0 1,22-3-1,-12 1-25,-14-2 8,-15 2 40,1 0 1,-1 0-1,1 0 1,-1 0 0,0 0-1,1-1 1,-1 1-1,1 0 1,-1 0-1,1 0 1,-1-1-1,0 1 1,1 0-1,-1-1 1,0 1-1,1 0 1,-1-1-1,0 1 1,0 0-1,1-1 1,-1 1-1,0 0 1,0-1-1,1 1 1,-1-1 0,0 1-1,0-1 1,0 1-1,0-1 1,-1 0 9,0 1 1,-1-1-1,1 1 1,-1 0-1,1 0 1,-1 0-1,1-1 1,0 1-1,-1 0 1,-1 1-1,-2-1-16,-37-2-60,9 1 292,-42-6-1,109 16-336,-20-5 106,1 0 0,18 2-1,31-4 40,-91-3-415,-1-2 0,1-1 1,0-1-1,-36-12 0,47 11-2793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2.062"/>
    </inkml:context>
    <inkml:brush xml:id="br0">
      <inkml:brushProperty name="width" value="0.05" units="cm"/>
      <inkml:brushProperty name="height" value="0.05" units="cm"/>
      <inkml:brushProperty name="color" value="#996633"/>
    </inkml:brush>
  </inkml:definitions>
  <inkml:trace contextRef="#ctx0" brushRef="#br0">0 1 3513,'0'0'15574,"2"43"-13670,5-32-1852,1-1-1,0 0 1,17 17-1,-16-18-20,1 1 0,-1 0 0,13 22 0,-15-22-15,0-2 1,1 1 0,0-1-1,0 0 1,1 0 0,0-1-1,14 9 1,-22-16 322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2.800"/>
    </inkml:context>
    <inkml:brush xml:id="br0">
      <inkml:brushProperty name="width" value="0.05" units="cm"/>
      <inkml:brushProperty name="height" value="0.05" units="cm"/>
      <inkml:brushProperty name="color" value="#996633"/>
    </inkml:brush>
  </inkml:definitions>
  <inkml:trace contextRef="#ctx0" brushRef="#br0">232 36 1672,'0'0'10745,"0"6"-10435,0 18-64,0-18 2848,0-10-3113,0 1 24,1-1 0,0 0 0,0 0 0,0 1 0,0-1 0,0 1 0,1-1 0,0 1 0,0-1 0,0 1-1,3-4 1,4-8 33,-7 8 1398,-8 21-615,-8 9-679,-88 95 300,-15 15 588,94-116-724,26-34-980,25-34-2529,-8 25-1351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4.571"/>
    </inkml:context>
    <inkml:brush xml:id="br0">
      <inkml:brushProperty name="width" value="0.05" units="cm"/>
      <inkml:brushProperty name="height" value="0.05" units="cm"/>
      <inkml:brushProperty name="color" value="#996633"/>
    </inkml:brush>
  </inkml:definitions>
  <inkml:trace contextRef="#ctx0" brushRef="#br0">0 1 3505,'0'0'6655,"0"11"2644,4-5-9847,94 55 2227,-11-14-1223,-72-39-870,6 5 977,-15-3-9338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4.933"/>
    </inkml:context>
    <inkml:brush xml:id="br0">
      <inkml:brushProperty name="width" value="0.05" units="cm"/>
      <inkml:brushProperty name="height" value="0.05" units="cm"/>
      <inkml:brushProperty name="color" value="#996633"/>
    </inkml:brush>
  </inkml:definitions>
  <inkml:trace contextRef="#ctx0" brushRef="#br0">131 1 4793,'0'0'11824,"-7"17"-11344,-31 98 852,-36 99 1502,72-210-2850,0 1-1,0 0 1,1 0-1,-1 0 1,1 0-1,1 1 1,-1-1-1,0 0 1,1 0-1,1 6 1,-1-4-240,10-25-5316,0-5-368</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6.376"/>
    </inkml:context>
    <inkml:brush xml:id="br0">
      <inkml:brushProperty name="width" value="0.05" units="cm"/>
      <inkml:brushProperty name="height" value="0.05" units="cm"/>
      <inkml:brushProperty name="color" value="#996633"/>
    </inkml:brush>
  </inkml:definitions>
  <inkml:trace contextRef="#ctx0" brushRef="#br0">11 1 2817,'0'0'12284,"-10"2"-4659,11 3-7629,0 1-1,1-1 1,0 0-1,0 0 1,1 0-1,-1 0 1,1-1 0,0 1-1,0-1 1,1 1-1,-1-1 1,1 0-1,0 0 1,0-1-1,6 6 1,21 21 26,-9-2-4,0 2 1,-2 0-1,24 48 0,-15-29-2,-28-44-33,-1-4-218,1-33-4353,-2 23 2603,1-10-3890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6.769"/>
    </inkml:context>
    <inkml:brush xml:id="br0">
      <inkml:brushProperty name="width" value="0.05" units="cm"/>
      <inkml:brushProperty name="height" value="0.05" units="cm"/>
      <inkml:brushProperty name="color" value="#996633"/>
    </inkml:brush>
  </inkml:definitions>
  <inkml:trace contextRef="#ctx0" brushRef="#br0">211 1 992,'0'0'15251,"-21"31"-11927,-12 8-1421,26-33-1826,1 1-1,0 0 1,0 1-1,-7 9 1,-77 145 43,86-154 174,-13 21-1487,12-30-1012,3-18-1115,2-16-2779</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8.197"/>
    </inkml:context>
    <inkml:brush xml:id="br0">
      <inkml:brushProperty name="width" value="0.05" units="cm"/>
      <inkml:brushProperty name="height" value="0.05" units="cm"/>
      <inkml:brushProperty name="color" value="#996633"/>
    </inkml:brush>
  </inkml:definitions>
  <inkml:trace contextRef="#ctx0" brushRef="#br0">0 0 5537,'0'0'17568,"12"6"-17569,11 5 69,0 1 1,38 27-1,-39-24-32,1-1-1,45 22 1,-67-36-503,30 13 993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56.637"/>
    </inkml:context>
    <inkml:brush xml:id="br0">
      <inkml:brushProperty name="width" value="0.1" units="cm"/>
      <inkml:brushProperty name="height" value="0.1" units="cm"/>
      <inkml:brushProperty name="color" value="#FFFFFF"/>
    </inkml:brush>
  </inkml:definitions>
  <inkml:trace contextRef="#ctx0" brushRef="#br0">392 1 7938,'0'0'13114,"-131"174"-12049,91-114-145,0 6-216,0-5-144,10 5-224,-10-6-48,10-12-232,10-12-16,10-6-40,0-12-536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8.543"/>
    </inkml:context>
    <inkml:brush xml:id="br0">
      <inkml:brushProperty name="width" value="0.05" units="cm"/>
      <inkml:brushProperty name="height" value="0.05" units="cm"/>
      <inkml:brushProperty name="color" value="#996633"/>
    </inkml:brush>
  </inkml:definitions>
  <inkml:trace contextRef="#ctx0" brushRef="#br0">220 0 3577,'0'0'14939,"-5"5"-14167,-21 25-220,2 1 0,1 1 0,-30 56 0,-7 9-138,32-33-1377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9.563"/>
    </inkml:context>
    <inkml:brush xml:id="br0">
      <inkml:brushProperty name="width" value="0.05" units="cm"/>
      <inkml:brushProperty name="height" value="0.05" units="cm"/>
      <inkml:brushProperty name="color" value="#996633"/>
    </inkml:brush>
  </inkml:definitions>
  <inkml:trace contextRef="#ctx0" brushRef="#br0">0 0 4745,'0'0'12609,"0"15"-10967,1-10-1540,-1 0 1,1 0-1,1 0 1,-1 0-1,0-1 0,1 1 1,0 0-1,0-1 0,1 1 1,4 6-1,37 46 526,-20-27-335,7 7-80,10 17-58,-41-54-194,0 0 0,1 1-1,-1-1 1,0 1 0,0-1-1,0 0 1,0 1 0,0-1 0,1 0-1,-1 1 1,0-1 0,0 0-1,1 1 1,-1-1 0,0 0 0,0 1-1,1-1 1,-1 0 0,0 0-1,1 0 1,-1 1 0,0-1 0,1 0-1,-1 0 1,0 0 0,1 0-1,-1 0 1,1 1 0,-1-1-1,0 0 1,1 0 0,-1 0 0,1 0-1,-1 0 1,0 0 0,1 0-1,-1 0 1,1-1 0,-1 1 0,0 0-1,1 0 1,-1 0 0,0 0-1,1 0 1,-1-1 0,0 1 0,1 0-1,-1 0 1,0-1 0,1 1-1,-1 0 1,0 0 0,1-1-1,-1 1 1,0 0 0,0-1 0,0 1-1,1 0 1,-1-1 0,0 1-1,0-1 1,0 0 0,9-21-5409,-7 3-622</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9.908"/>
    </inkml:context>
    <inkml:brush xml:id="br0">
      <inkml:brushProperty name="width" value="0.05" units="cm"/>
      <inkml:brushProperty name="height" value="0.05" units="cm"/>
      <inkml:brushProperty name="color" value="#996633"/>
    </inkml:brush>
  </inkml:definitions>
  <inkml:trace contextRef="#ctx0" brushRef="#br0">58 47 5673</inkml:trace>
  <inkml:trace contextRef="#ctx0" brushRef="#br0" timeOffset="1">58 47 5673,'184'-45'4397,"-184"45"-4286,0 0 0,1 0-1,-1-1 1,0 1 0,0 0 0,1 0-1,-1 0 1,0 0 0,0 0-1,1 0 1,-1 0 0,0 0 0,0 0-1,1 0 1,-1 0 0,0 0 0,1 0-1,-1 0 1,0 0 0,0 0 0,1 0-1,-1 0 1,0 1 0,0-1 0,0 0-1,1 0 1,-1 0 0,0 0-1,0 0 1,1 1 0,-1-1 0,0 0-1,0 0 1,0 0 0,0 1 0,1-1-1,-1 0 1,0 0 0,0 0 0,0 1-1,0-1 1,0 0 0,0 0-1,0 1 1,0-1 0,0 1 0,-5 17 1847,-25 33-1701,21-36 588,-14 24-97,-51 81 908,62-103-1464,-1 0 1,0-1 0,-1 0-1,-24 20 1,22-28-179,12-16-1937,12-20-4276,2 4-2090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7:14.848"/>
    </inkml:context>
    <inkml:brush xml:id="br0">
      <inkml:brushProperty name="width" value="0.05" units="cm"/>
      <inkml:brushProperty name="height" value="0.05" units="cm"/>
      <inkml:brushProperty name="color" value="#FFFFFF"/>
    </inkml:brush>
  </inkml:definitions>
  <inkml:trace contextRef="#ctx0" brushRef="#br0">39 2365 1192,'0'0'6908,"-5"-12"-6026,-15-37 107,10 29 639,7 10 629,16 3-1471,57-21-449,0-3 0,70-44 0,132-96 334,-80 47-535,182-103 23,423-268 96,-507 302-235,361-230 272,37 45-4,-451 264-237,-220 107-61,-18 9-197,-29 22-448,4-4 304,-211 167-6081,117-95-717</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7:17.345"/>
    </inkml:context>
    <inkml:brush xml:id="br0">
      <inkml:brushProperty name="width" value="0.05" units="cm"/>
      <inkml:brushProperty name="height" value="0.05" units="cm"/>
      <inkml:brushProperty name="color" value="#FFFFFF"/>
    </inkml:brush>
  </inkml:definitions>
  <inkml:trace contextRef="#ctx0" brushRef="#br0">46 127 3977,'0'0'11066,"-10"-1"-9827,-1 0-1336,-13-2 2220,49 2-419,12 1-1581,0-2 1,0-2-1,0-1 0,0-2 0,-1-1 0,0-2 0,-1-2 0,50-23 1,-13-1-821,-70 35-407,-45 1-5826,36 1 5548,-23 4-3953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7:17.705"/>
    </inkml:context>
    <inkml:brush xml:id="br0">
      <inkml:brushProperty name="width" value="0.05" units="cm"/>
      <inkml:brushProperty name="height" value="0.05" units="cm"/>
      <inkml:brushProperty name="color" value="#FFFFFF"/>
    </inkml:brush>
  </inkml:definitions>
  <inkml:trace contextRef="#ctx0" brushRef="#br0">1 109 6121,'0'0'9818,"40"-79"-9353,-20 79-153,10 0-240,10 0 56,-10 0-128,10 0 0,-10-6-224,31 0-1225,-11-6-1167,-10 6-2321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7:18.098"/>
    </inkml:context>
    <inkml:brush xml:id="br0">
      <inkml:brushProperty name="width" value="0.05" units="cm"/>
      <inkml:brushProperty name="height" value="0.05" units="cm"/>
      <inkml:brushProperty name="color" value="#FFFFFF"/>
    </inkml:brush>
  </inkml:definitions>
  <inkml:trace contextRef="#ctx0" brushRef="#br0">102 52 232,'0'0'10736,"3"32"-9525,14 102-303,-15-124-780,-1 0 1,2-1-1,-1 1 1,2-1-1,-1 0 1,1 0-1,0 0 1,8 11 0,-8-15-52,0-1 0,0 1 1,1-1-1,-1 1 1,1-1-1,0-1 1,0 1-1,0-1 0,9 5 1,-10-6-50,0 0 0,-1-1 0,1 1 0,0-1 0,0 1 0,0-1 0,0 0 0,0-1 0,0 1 0,1-1 0,-1 0 0,0 0 0,0 0 0,0 0 0,0-1 0,0 1 0,0-1 0,0 0 0,0-1 0,0 1 0,5-3 0,-4 0 25,0 1 0,-1-1 0,1 0 0,-1 0 1,0 0-1,0 0 0,-1-1 0,1 0 0,-1 0 0,0 0 0,0 0 0,-1 0 0,1 0 0,1-7 0,1-3 42,0 0 0,-1 0 0,-1 0 0,0-1 0,-1 1 0,-1-1 0,-1-24 0,0 34-56,-1 1 1,0-1-1,0 0 0,0 0 0,0 1 0,-1-1 0,0 1 0,-1-1 1,1 1-1,-1 0 0,0 0 0,0 0 0,0 0 0,-1 1 0,0-1 1,0 1-1,0 0 0,0 0 0,0 0 0,-1 1 0,0-1 0,-10-4 1,6 4 1,-1 0 1,0 0 0,0 1 0,0 1 0,0 0 0,-1 0 0,1 1 0,0 0 0,-1 1 0,1 0-1,-1 0 1,1 1 0,0 1 0,-1 0 0,-18 6 0,21-5-57,1 0-1,0 0 1,0 1-1,0 0 1,0 0 0,0 1-1,1 0 1,0 0 0,0 1-1,0-1 1,1 1-1,0 0 1,0 1 0,1-1-1,-1 1 1,1 0 0,1 0-1,-1 0 1,1 1-1,1-1 1,-4 15 0,3-1-959,1 1 1,1-1 0,0 0 0,4 29-1,6 5-5637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03.459"/>
    </inkml:context>
    <inkml:brush xml:id="br0">
      <inkml:brushProperty name="width" value="0.05" units="cm"/>
      <inkml:brushProperty name="height" value="0.05" units="cm"/>
      <inkml:brushProperty name="color" value="#FFFFFF"/>
    </inkml:brush>
  </inkml:definitions>
  <inkml:trace contextRef="#ctx0" brushRef="#br0">178 1 5801,'0'0'13460,"-6"25"-11921,-72 299 1409,19-63-2250,46-185-495,-6 112 1,18-160-201,0-9-16,0 1 0,3 20 0,-2-35-7,1 0-1,0 0 1,0-1 0,0 1 0,1 0-1,0-1 1,-1 1 0,2-1 0,-1 1-1,0-1 1,1 0 0,0 0 0,4 4-1,-5-6-68,1 1-1,0-1 0,-1 0 0,1 0 1,1 0-1,-1 0 0,0 0 1,0-1-1,1 1 0,-1-1 0,1 0 1,4 1-1,0-1-278,-1 0 0,0-1 0,0 0 0,14-2 0,-14 1-376,1 0-1,-1 0 0,0-1 1,0 0-1,10-5 1,-6 2-1480,-1-1 1,12-10-1,-19 14 1773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03.804"/>
    </inkml:context>
    <inkml:brush xml:id="br0">
      <inkml:brushProperty name="width" value="0.05" units="cm"/>
      <inkml:brushProperty name="height" value="0.05" units="cm"/>
      <inkml:brushProperty name="color" value="#FFFFFF"/>
    </inkml:brush>
  </inkml:definitions>
  <inkml:trace contextRef="#ctx0" brushRef="#br0">0 5 11987,'0'0'9314,"208"-5"-9314,-146 5 0,30 3-1785,-17 2-3872,-7 1-3777</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04.181"/>
    </inkml:context>
    <inkml:brush xml:id="br0">
      <inkml:brushProperty name="width" value="0.05" units="cm"/>
      <inkml:brushProperty name="height" value="0.05" units="cm"/>
      <inkml:brushProperty name="color" value="#FFFFFF"/>
    </inkml:brush>
  </inkml:definitions>
  <inkml:trace contextRef="#ctx0" brushRef="#br0">108 1 10746,'0'0'12019,"205"0"-12571,-152 0-1985,-14 8-4456</inkml:trace>
  <inkml:trace contextRef="#ctx0" brushRef="#br0" timeOffset="1">1 327 8250,'0'0'12690,"181"0"-12690,-56-6-1168,-15-10-3825,-12 0-6297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0.571"/>
    </inkml:context>
    <inkml:brush xml:id="br0">
      <inkml:brushProperty name="width" value="0.1" units="cm"/>
      <inkml:brushProperty name="height" value="0.1" units="cm"/>
      <inkml:brushProperty name="color" value="#FFFFFF"/>
    </inkml:brush>
  </inkml:definitions>
  <inkml:trace contextRef="#ctx0" brushRef="#br0">0 1 4993,'0'0'9666,"61"12"-9290,-41-12-120,0 0-72,0 0-168,0 0 64,10 0-80,-10 0-376,20 0-664,-20 0-1312,10 0-3122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04.699"/>
    </inkml:context>
    <inkml:brush xml:id="br0">
      <inkml:brushProperty name="width" value="0.05" units="cm"/>
      <inkml:brushProperty name="height" value="0.05" units="cm"/>
      <inkml:brushProperty name="color" value="#FFFFFF"/>
    </inkml:brush>
  </inkml:definitions>
  <inkml:trace contextRef="#ctx0" brushRef="#br0">1 891 14963,'0'0'10021,"0"24"-9725,1 80-88,-1-92-194,1 0 0,1 0 0,0 0-1,0 0 1,1 0 0,1-1 0,0 1 0,1-1 0,0 0-1,9 15 1,-10-18-10,1 2-1,1-1 0,0 1 0,0-1 0,1 0 0,10 11 0,-14-18 1,-1 0 0,1 0 0,0 0 1,-1 0-1,1 0 0,0 0 1,0-1-1,0 1 0,0-1 0,0 0 1,1 0-1,-1 0 0,0 0 1,0-1-1,1 1 0,-1-1 0,0 0 1,1 0-1,-1 0 0,1 0 1,-1-1-1,4 0 0,-4 0 6,-1 0 0,1 0-1,-1-1 1,1 1 0,-1-1-1,1 1 1,-1-1 0,0 0-1,0 0 1,0 0 0,0 0-1,0 0 1,0-1 0,0 1-1,-1-1 1,2-3 0,3-6 26,0 0 0,4-16 0,-8 23-25,4-16 25,0-1-1,-1 0 1,3-35 0,-4-70-15,-4 100-27,0 26 5,0-218-124,-17-3-176,-30-57-83,38 231 400,8 41-16,-3-14 2,1-1 0,-1-28-1,4 49-5,0 1-1,0-1 1,0 1-1,0-1 1,0 0 0,0 1-1,0-1 1,0 1-1,0-1 1,1 1-1,-1-1 1,0 1 0,0-1-1,1 1 1,-1-1-1,0 1 1,1-1 0,-1 1-1,0-1 1,1 1-1,-1-1 1,1 1-1,-1 0 1,0-1 0,1 1-1,-1 0 1,1-1-1,0 1 1,0 0 0,19-2-118,-11 2 99,551-5 323,-399 5-136,155 14 97,-306-13-226,0 0 1,0 1-1,18 5 0,-24-6-27,-1 1 0,1-1 1,-1 1-1,0 0 0,1 0 0,-1 1 1,0-1-1,0 0 0,0 1 0,-1 0 1,1 0-1,0 0 0,2 4 0,1 4 22,0 1-1,0 1 1,-1-1-1,0 1 0,-2 0 1,5 24-1,6 81 94,-14-111-124,3 34-304,7 73 269,-7-94-3086,11 33 0,-8-35-4846</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05.390"/>
    </inkml:context>
    <inkml:brush xml:id="br0">
      <inkml:brushProperty name="width" value="0.05" units="cm"/>
      <inkml:brushProperty name="height" value="0.05" units="cm"/>
      <inkml:brushProperty name="color" value="#FFFFFF"/>
    </inkml:brush>
  </inkml:definitions>
  <inkml:trace contextRef="#ctx0" brushRef="#br0">1 105 2681,'0'0'19976,"2"-6"-18955,-2 3-957,1 1-1,0-1 0,1 0 1,-1 1-1,0 0 0,1-1 1,-1 1-1,1 0 0,0-1 1,0 1-1,0 0 0,0 0 0,0 1 1,0-1-1,0 0 0,1 1 1,-1-1-1,5-1 0,6-2 70,1 1 0,0 1-1,0 0 1,0 1 0,1 1-1,-1 0 1,20 1 0,-30 0-132,0 0 1,0 0-1,0 1 0,0-1 1,-1 1-1,1 0 1,0 0-1,0 0 0,-1 0 1,1 1-1,-1 0 1,5 2-1,-5-2 0,-1 0-1,0 0 1,0 0 0,0 1 0,0-1-1,0 1 1,-1-1 0,1 1 0,-1-1-1,1 1 1,-1 0 0,0 0 0,0-1-1,0 1 1,-1 0 0,2 5 0,-1 4 10,0 0 1,0-1 0,-2 22 0,1-28-3,-1 0 0,0 0 0,0 0 0,-1 0 0,1 0 0,-1 0 0,0 0 0,0-1 0,0 1 0,-7 8 0,0-1-34,-2 0-1,0 0 0,0-1 0,-1 0 1,0-1-1,-21 13 0,28-21-295,7-5-206,9-8 165,-11 11 383,349-297-2559,-344 293 2575,-5 3-18,1 0 0,-1 1 0,1-1 0,0 1 0,-1-1-1,1 1 1,-1-1 0,1 1 0,0-1 0,-1 1 0,1 0 0,0-1 0,0 1 0,-1 0 0,2-1 0,-3 14 136,-2-5-154,-1 0 0,0-1 0,0 1 0,-9 10 1,-26 30 83,13-16-27,23-28-61,-15 19 142,-26 43 1,40-58-91,0 0-1,0 1 1,1-1 0,0 1 0,0 0 0,1 0 0,1 0-1,-1 0 1,1 15 0,0-21-44,1 0-1,0 0 1,0 0-1,0 0 1,1 0 0,-1-1-1,1 1 1,-1 0-1,1 0 1,0 0-1,0 0 1,0-1 0,1 1-1,-1-1 1,1 1-1,-1-1 1,1 1 0,0-1-1,0 0 1,0 0-1,0 1 1,4 2-1,4 0 13,-1 1-1,1-1 0,0-1 1,1 0-1,-1 0 0,1-1 1,0 0-1,0-1 0,-1 0 1,17 0-1,-3-1-307,0 0-1,0-2 1,41-7 0,-50 5-988,1-1 1,-1-1-1,20-8 0,35-21-11642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15.186"/>
    </inkml:context>
    <inkml:brush xml:id="br0">
      <inkml:brushProperty name="width" value="0.05" units="cm"/>
      <inkml:brushProperty name="height" value="0.05" units="cm"/>
      <inkml:brushProperty name="color" value="#FFFFFF"/>
    </inkml:brush>
  </inkml:definitions>
  <inkml:trace contextRef="#ctx0" brushRef="#br0">158 1252 7218,'0'0'6689,"3"6"-6621,24 50 1644,35 103-1,-55-134-1454,30 84 425,-30-94-621,-1 0-1,2-1 1,0 0 0,20 26 0,-28-40-5,0 0-1,0 0 1,0 0-1,0 0 1,0 0-1,0-1 1,0 1-1,0 0 1,0 0 0,0 0-1,0 0 1,0 0-1,0 0 1,0 0-1,0 0 1,0 0-1,0-1 1,0 1-1,0 0 1,0 0-1,0 0 1,0 0-1,1 0 1,-1 0-1,0 0 1,0 0-1,0 0 1,0 0-1,0 0 1,0 0-1,0 0 1,0 0 0,0 0-1,1 0 1,-1 0-1,0 0 1,0 0-1,0 0 1,0 0-1,0 0 1,0 0-1,0 0 1,0 0-1,1 0 1,-1 0-1,0 0 1,0 0-1,0 0 1,0 0-1,0 0 1,0 0-1,0 0 1,0 0-1,0 0 1,0 0 0,1 0-1,-1 0 1,0 1-1,0-1 1,0 0-1,0 0 1,0 0-1,0-14 182,-1 3 159,1-42 135,-9-62 0,-13-62-398,-14-103-20,-21 2 110,-15 66-136,10 34-24,-16-62-39,70 224-14,7 14-8,0 0-1,-1 0 1,1-1-1,0 1 1,0 0 0,0-1-1,0-3 1,1 5-9,48 4-370,1 2 512,79 18-1,12 2-43,-54-17 35,136-6 0,-81-15-98,-5 0 41,-51 10-67,164-9 56,-2-16-35,-218 22-39,0-1 0,47-18 1,48-32-31,-105 49 62,-18 7 196,-2 2-447,0-1 239,0 0 0,0 0 0,-1 1 1,2-1-1,-1 0 0,0 1 0,0-1 0,0 1 0,-1 0 0,-22 15-695,22-12 658,-1 0-1,0 0 0,1 0 1,0 0-1,0 1 0,0-1 0,1 0 1,-1 1-1,1 0 0,0-1 1,-1 7-1,1-5 8,-4 23-2,-3 58 0,8 32 72,1-49 72,0-38-22,1-1 0,1 0 0,9 38 0,-1-11-14,-6-30-49,15 51 1,-17-75 61,-3-4-144,0 0-1,0 0 1,0 0 0,0 0-1,1 0 1,-1 0 0,0 0-1,0 0 1,0 0 0,0 0 0,0 0-1,0 0 1,0 0 0,0 0-1,0 0 1,1 0 0,-1 0-1,0 0 1,0 0 0,0 0-1,0 0 1,0 0 0,0 0-1,0 0 1,0 0 0,0 0-1,0 0 1,1 0 0,-1 0 0,0 0-1,0-1 1,0 1 0,0 0-1,0 0 1,0 0 0,0 0-1,0 0 1,0 0 0,0 0-1,0 0 1,0 0 0,0 0-1,0 0 1,0-1 0,0 1-1,0 0 1,0 0 0,0 0 0,0 0-1,0 0 1,0 0 0,0 0-1,0 0 1,0 0 0,0-1-1,0 1 1,0 0 0,0 0-1,0 0 1,0 0 0,0 0-1,0 0 1,0 0 0,0 0 0,0-18-5207</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4:57.797"/>
    </inkml:context>
    <inkml:brush xml:id="br0">
      <inkml:brushProperty name="width" value="0.05" units="cm"/>
      <inkml:brushProperty name="height" value="0.05" units="cm"/>
      <inkml:brushProperty name="color" value="#FFFFFF"/>
    </inkml:brush>
  </inkml:definitions>
  <inkml:trace contextRef="#ctx0" brushRef="#br0">0 4 4137,'0'-3'18026,"11"294"-18200,-2-209 168,18 311-356,-27-249-599,0-50-2783,0-91 787</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4:58.158"/>
    </inkml:context>
    <inkml:brush xml:id="br0">
      <inkml:brushProperty name="width" value="0.05" units="cm"/>
      <inkml:brushProperty name="height" value="0.05" units="cm"/>
      <inkml:brushProperty name="color" value="#FFFFFF"/>
    </inkml:brush>
  </inkml:definitions>
  <inkml:trace contextRef="#ctx0" brushRef="#br0">0 135 10066,'0'0'10976,"36"0"-10759,4 1-134,194-7 414,153-46-55,-216 7-444,-140 33-177,-30 11-107,1 0 1,-1 0-1,1 0 1,-1 0-1,0 0 0,0 0 1,1 0-1,-1-1 0,0 1 1,0 0-1,0-1 1,0 1-1,0-1 0,1-2 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4:58.629"/>
    </inkml:context>
    <inkml:brush xml:id="br0">
      <inkml:brushProperty name="width" value="0.05" units="cm"/>
      <inkml:brushProperty name="height" value="0.05" units="cm"/>
      <inkml:brushProperty name="color" value="#FFFFFF"/>
    </inkml:brush>
  </inkml:definitions>
  <inkml:trace contextRef="#ctx0" brushRef="#br0">0 33 7802,'0'0'12105,"12"0"-11094,141 0 1457,-136 0-2344,408 9 634,83-4-1607,-503-5 808,163-11-3055,-59-5-2040,-14-4-3961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4:59.571"/>
    </inkml:context>
    <inkml:brush xml:id="br0">
      <inkml:brushProperty name="width" value="0.05" units="cm"/>
      <inkml:brushProperty name="height" value="0.05" units="cm"/>
      <inkml:brushProperty name="color" value="#FFFFFF"/>
    </inkml:brush>
  </inkml:definitions>
  <inkml:trace contextRef="#ctx0" brushRef="#br0">22 80 12163,'0'0'12805,"-4"3"-12469,-10 7-156,14-10-169,0 0-1,0 0 1,-1 1-1,1-1 0,0 0 1,-1 1-1,1-1 1,0 0-1,0 0 1,0 1-1,-1-1 1,1 0-1,0 1 1,0-1-1,0 1 1,0-1-1,-1 0 1,1 1-1,0-1 0,0 1 1,5 2 111,11-2-76,-14-1-56,9-1 9,1 0 0,-1 0 1,1-1-1,16-6 1,46-18-4,-30 9 3,91-24-122,-124 38-174,0 2 1,1-1 0,15 1-1,-26 1 231,0 0 0,-1 0 0,1 0 0,0 0 0,-1 0 0,1 0 0,0 0 0,-1 0 0,1 1 0,0-1 0,-1 0-1,1 0 1,0 1 0,-1-1 0,1 0 0,-1 0 0,1 1 0,-1-1 0,1 1 0,-1-1 0,1 0 0,-1 1 0,1-1 0,0 2 0,0 0-130,-1-1 0,0 1 1,1 0-1,-1 0 0,0 0 1,0-1-1,0 1 1,0 2-1,0 4-403,0 39-3694,0 5-1786</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4:59.917"/>
    </inkml:context>
    <inkml:brush xml:id="br0">
      <inkml:brushProperty name="width" value="0.05" units="cm"/>
      <inkml:brushProperty name="height" value="0.05" units="cm"/>
      <inkml:brushProperty name="color" value="#FFFFFF"/>
    </inkml:brush>
  </inkml:definitions>
  <inkml:trace contextRef="#ctx0" brushRef="#br0">0 0 8266,'0'0'13851,"110"33"-13651,-37-23-80,5-6-120,63-4 0,-21 0-2241,-16-23-4728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1.266"/>
    </inkml:context>
    <inkml:brush xml:id="br0">
      <inkml:brushProperty name="width" value="0.05" units="cm"/>
      <inkml:brushProperty name="height" value="0.05" units="cm"/>
      <inkml:brushProperty name="color" value="#FFFFFF"/>
    </inkml:brush>
  </inkml:definitions>
  <inkml:trace contextRef="#ctx0" brushRef="#br0">126 150 10522,'0'0'5759,"-5"39"-5367,-14 122-131,18-152-234,1 0 0,0 15-1,0-23-22,0 0 0,1 0-1,-1 0 1,0 0 0,1 1-1,-1-1 1,0 0 0,1 0 0,-1 0-1,1 0 1,-1 0 0,2 1-1,0 0-6,1 0 0,-1 0-1,1 0 1,-1 0-1,1 0 1,0-1 0,0 1-1,-1-1 1,1 0-1,0 0 1,0 0 0,1 0-1,-1 0 1,3 0-1,8 0-52,26 1 0,-35-2 50,1 0-3,0 0 0,0-1-1,0 1 1,0-1 0,0-1 0,0 1 0,0-1 0,0 0-1,6-3 1,-5 0 12,0 1 0,0-1 0,-1 0-1,1 0 1,-1-1 0,8-9 0,4-6 41,-1 0 1,-1-1-1,16-29 1,-25 38-11,0-1 1,-1 0 0,0 0-1,-1 0 1,-1-1-1,-1 0 1,3-20 0,-4 19 418,-1 0 0,-1 0 0,-3-25 0,3 40-391,0-1-1,0 1 1,-1-1-1,1 1 1,-1 0 0,1-1-1,-1 1 1,0 0 0,0 0-1,1-1 1,-1 1-1,0 0 1,0 0 0,0 0-1,0 0 1,0 0-1,0 0 1,0 0 0,-1 0-1,1 1 1,0-1-1,-3-1 1,-1 1 42,0-1-1,0 1 1,0 0-1,0 1 1,-5-1 0,4 0 0,-124 1 532,117 1-674,-1 0 0,1 1 0,0 1 0,0 0 0,0 1-1,0 0 1,1 1 0,0 0 0,0 1 0,0 1 0,0 0 0,1 0 0,0 1-1,1 1 1,0-1 0,0 2 0,1-1 0,0 2 0,-10 13 0,16-19-265,0-1 0,1 0 0,-1 1 0,1 0 0,0 0 0,0 0 0,0 0 0,1 0 0,0 0 0,0 0 0,0 0 0,0 0 1,1 7-1,0-11-37,0 0 1,0 0 0,0 0-1,0 1 1,0-1 0,0 0 0,0 0-1,0 1 1,1-1 0,-1 0-1,0 0 1,1 0 0,-1 0 0,1 1-1,-1-1 1,2 1 0,0 0-660,0-1 1,0 0-1,0 0 1,0-1-1,1 1 1,-1 0-1,0-1 1,0 1-1,4-1 1,-5 0 495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0.607"/>
    </inkml:context>
    <inkml:brush xml:id="br0">
      <inkml:brushProperty name="width" value="0.05" units="cm"/>
      <inkml:brushProperty name="height" value="0.05" units="cm"/>
      <inkml:brushProperty name="color" value="#FFFFFF"/>
    </inkml:brush>
  </inkml:definitions>
  <inkml:trace contextRef="#ctx0" brushRef="#br0">329 225 4137,'0'0'10411,"4"-37"-9766,14-113 52,-14 112 79,-5 52-543,0 1 1,-1-1-1,-1 0 0,0 0 0,-1-1 0,-6 15 1,2-4-102,-28 96-20,6 3 1,-27 236-1,25 258 288,11-245-324,12-299-46,-4-1-1,-3 0 1,-25 70 0,-21 29 2,57-162-80,4-7-434,1-30-5044,0-1-315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0.932"/>
    </inkml:context>
    <inkml:brush xml:id="br0">
      <inkml:brushProperty name="width" value="0.1" units="cm"/>
      <inkml:brushProperty name="height" value="0.1" units="cm"/>
      <inkml:brushProperty name="color" value="#FFFFFF"/>
    </inkml:brush>
  </inkml:definitions>
  <inkml:trace contextRef="#ctx0" brushRef="#br0">1 175 7242,'0'0'9254,"18"-4"-8710,4-1-427,24-6 309,52-6 0,-72 13-406,1-2 0,-1-1 0,-1-1 0,1-2 0,31-15 0,63-23-5378,-70 30-321,-30 7 1116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1.941"/>
    </inkml:context>
    <inkml:brush xml:id="br0">
      <inkml:brushProperty name="width" value="0.05" units="cm"/>
      <inkml:brushProperty name="height" value="0.05" units="cm"/>
      <inkml:brushProperty name="color" value="#FFFFFF"/>
    </inkml:brush>
  </inkml:definitions>
  <inkml:trace contextRef="#ctx0" brushRef="#br0">48 1 1528,'0'0'14701,"0"7"-14426,-2 63 657,-17 124 1,-4-26-729,20-98-6849,4-86 2547,3-17-1315</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2.303"/>
    </inkml:context>
    <inkml:brush xml:id="br0">
      <inkml:brushProperty name="width" value="0.05" units="cm"/>
      <inkml:brushProperty name="height" value="0.05" units="cm"/>
      <inkml:brushProperty name="color" value="#FFFFFF"/>
    </inkml:brush>
  </inkml:definitions>
  <inkml:trace contextRef="#ctx0" brushRef="#br0">0 0 4689,'0'0'10802,"26"282"-10162,-26-235-143,0-5-249,0-4-88,0-6-152,0-3-16,0-15-496</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2.664"/>
    </inkml:context>
    <inkml:brush xml:id="br0">
      <inkml:brushProperty name="width" value="0.05" units="cm"/>
      <inkml:brushProperty name="height" value="0.05" units="cm"/>
      <inkml:brushProperty name="color" value="#FFFFFF"/>
    </inkml:brush>
  </inkml:definitions>
  <inkml:trace contextRef="#ctx0" brushRef="#br0">1 203 8370,'0'0'11890,"36"5"-11450,6-20-120,5 1-223,15 0-17,17 0-64,4-9-16,11-1-40,36-13-1585,-25-1-2848,-22 10-4593</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2.994"/>
    </inkml:context>
    <inkml:brush xml:id="br0">
      <inkml:brushProperty name="width" value="0.05" units="cm"/>
      <inkml:brushProperty name="height" value="0.05" units="cm"/>
      <inkml:brushProperty name="color" value="#FFFFFF"/>
    </inkml:brush>
  </inkml:definitions>
  <inkml:trace contextRef="#ctx0" brushRef="#br0">584 0 6753,'0'0'9061,"-28"53"-7966,-92 178-128,-8 21 305,108-213-1147,-125 230 254,25-63-1148,100-172-762,17-25-94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3.496"/>
    </inkml:context>
    <inkml:brush xml:id="br0">
      <inkml:brushProperty name="width" value="0.05" units="cm"/>
      <inkml:brushProperty name="height" value="0.05" units="cm"/>
      <inkml:brushProperty name="color" value="#FFFFFF"/>
    </inkml:brush>
  </inkml:definitions>
  <inkml:trace contextRef="#ctx0" brushRef="#br0">251 34 808,'0'0'14426,"12"-5"-14102,35-17-124,-45 21-196,0 0-1,1 0 1,-1 0-1,0 1 1,1-1 0,-1 1-1,1-1 1,4 1 0,-6 0-3,0 0 0,0 0 1,-1 0-1,1 1 1,0-1-1,-1 0 0,1 0 1,0 1-1,0-1 0,-1 0 1,1 1-1,0-1 1,-1 1-1,1-1 0,-1 1 1,1-1-1,-1 1 1,1-1-1,0 2 0,0 0 13,0 1 0,0 0-1,0 0 1,0 0-1,-1-1 1,0 1 0,1 0-1,-1 0 1,0 0-1,0 3 1,0-3 5,0 21 67,-1 39 310,0-55-321,0 0 1,0 0-1,-1 1 1,0-1 0,-5 11-1,-2-3 39,-1 0 0,0 0 0,-1-1 0,-25 26 0,34-39-104,-9 10 32,-1-1-1,1 0 1,-2-1-1,-14 10 0,20-15-24,0-1-1,-1 0 0,1 0 1,-1-1-1,0 0 1,0-1-1,0 0 0,0 0 1,-10 1-1,12-3-7,-3 1 23,0 0 0,-18-2 0,25 1-26,0-1 0,0 1 0,0-1 0,0 1 0,0-1 0,0 0 0,0 1 0,1-1 0,-1 0 0,0 0 0,0 0 0,1-1 0,-1 1 0,1 0 0,-1-1 1,1 1-1,-3-3 0,1-1 9,0 1 0,0-1 1,-3-8-1,5 8-35,1 4-133,2 6-192,4 3 311,-1-1 0,1 0-1,0 1 1,0-2-1,1 1 1,10 7-1,51 35 70,-61-44-45,30 19 45,0-1 0,2-2 0,47 19 0,-72-36-32,0 0-1,1-1 1,-1-1-1,1 0 1,0-1-1,22-2 1,-34 1 19,1 0 0,-1-1 0,1 0 1,-1 0-1,1 0 0,-1 0 0,0 0 0,1-1 0,-1 0 1,0 1-1,0-1 0,0 0 0,0 0 0,-1-1 1,1 1-1,-1-1 0,1 1 0,3-6 0,3-5 165,0-1 0,12-26 0,-18 35-164,6-14-350,-1 0 0,-1-1-1,-1 0 1,-1 0 0,0 0-1,1-24 1,-4 4-5309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6.025"/>
    </inkml:context>
    <inkml:brush xml:id="br0">
      <inkml:brushProperty name="width" value="0.05" units="cm"/>
      <inkml:brushProperty name="height" value="0.05" units="cm"/>
      <inkml:brushProperty name="color" value="#FFFFFF"/>
    </inkml:brush>
  </inkml:definitions>
  <inkml:trace contextRef="#ctx0" brushRef="#br0">324 29 832,'0'0'15976,"0"-5"-14737,0-14-295,0 19-915,0 0 0,0 0 0,0-1 0,0 1 0,0 0 0,0 0 0,0-1 0,0 1 1,0 0-1,-1 0 0,1-1 0,0 1 0,0 0 0,0 0 0,-1 0 0,1 0 0,0-1 0,0 1 0,0 0 0,-1 0 1,1 0-1,0 0 0,0 0 0,-1 0 0,1-1 0,0 1 0,0 0 0,-1 0 0,1 0 0,0 0 0,0 0 1,-1 0-1,1 0 0,0 0 0,0 0 0,-1 0 0,1 0 0,0 0 0,0 1 0,-1-1 0,1 0 0,0 0 0,0 0 1,-1 0-1,1 0 0,0 0 0,0 1 0,-1-1 0,1 0 50,-3 2-27,-1 0 0,1 0 0,0 0 0,0 1 0,0-1-1,0 1 1,1 0 0,-5 5 0,1 0-22,-19 22-34,-37 60 0,-11 42-38,48-80 28,3 1 1,-30 107 0,46-125-221,1 1 0,1 0 1,2 63-1,2-95 194,0-4 22,0 1 1,0 0-1,0-1 1,0 1-1,0 0 1,0-1-1,0 1 0,0 0 1,0-1-1,0 1 1,1 0-1,-1-1 1,0 1-1,0 0 1,1-1-1,-1 1 0,0-1 1,1 1-1,-1 0 1,1-1-1,-1 1 1,1 0-1,1-1-10,-1 1 1,0-1-1,0 0 0,0 0 0,1 0 0,-1 1 1,0-1-1,0 0 0,1 0 0,0-1 0,7 1-4,-3-1 15,1 1-1,0-1 1,-1-1-1,1 1 1,-1-1-1,1 0 0,-1-1 1,0 1-1,0-1 1,0-1-1,9-6 1,7-6 57,31-32 1,-39 34-34,65-61 60,70-91 0,-146 163-86,-1 0 29,0 0 1,1 0 0,0 0-1,-1 1 1,5-4 0,-6 6-21,0-1 0,-1 1 0,1 0 0,-1-1 0,1 1 1,-1 0-1,1 0 0,0-1 0,-1 1 0,1 0 0,0 0 0,-1 0 1,1 0-1,0 0 0,-1 0 0,1 0 0,-1 0 0,1 0 0,0 0 0,-1 0 1,1 0-1,0 1 0,-1-1 0,1 0 0,-1 0 0,1 1 0,0-1 1,-1 0-1,1 1 0,-1-1 0,1 1 0,-1-1 0,1 1 0,-1-1 1,0 1-1,1-1 0,-1 1 0,1-1 0,-1 1 0,0 0 0,38 70 33,-9-14 40,-12-24-63,28 45 39,-39-71-38,-1 0 0,1 0 1,0 0-1,0-1 0,0 1 1,1-2-1,13 10 0,-16-13-8,0-1 1,0 1-1,0-1 1,0 1-1,1-1 0,-1 0 1,0-1-1,1 1 0,-1-1 1,1 0-1,6 0 0,0 0-40,-7-1 42,1 1-1,-1-1 0,1 0 1,-1 0-1,1-1 1,-1 1-1,0-1 0,1 0 1,-1 0-1,0 0 0,0-1 1,0 1-1,-1-1 0,1 0 1,-1 0-1,1 0 1,3-6-1,4-5 13,0 0-1,-1-1 1,10-21 0,-8 11 20,0 0-1,-2-1 1,-1-1 0,-1 1 0,7-53 0,-7 16 204,-3-93 1,-5 155-211,0-1-1,0 0 1,0 1 0,0-1-1,0 1 1,0-1 0,-1 0 0,1 1-1,-1-1 1,1 0 0,-1 1 0,1-1-1,-1 1 1,0 0 0,0-1 0,0 1-1,0-1 1,0 1 0,0 0 0,0 0-1,-1 0 1,1 0 0,0 0 0,0 0-1,-1 0 1,1 0 0,-1 0-1,1 0 1,-3 0 0,-2 0 30,-1-1 1,0 1 0,0 0-1,0 1 1,-12 0-1,9 0-37,0 0-22,1 1-1,-1 0 1,1 1-1,0 0 1,0 0-1,0 1 1,0 0-1,0 0 1,0 1-1,1 0 1,0 1-1,0 0 1,0 0-1,0 1 1,1 0-1,0 0 1,-6 8-1,1-3 0,1 1 0,0 1 1,1 0-1,1 0 0,0 1 0,1 0 1,0 0-1,1 1 0,1 0 0,0 0 1,1 1-1,1-1 0,0 1 0,2 0 1,-3 32-1,4-16-45,1-17-18,-1 0-1,4 21 1,-3-36 66,0 1 0,0-1-1,0 1 1,0-1 0,1 1-1,-1-1 1,0 1 0,0-1-1,1 1 1,-1-1 0,0 1 0,1-1-1,-1 1 1,0-1 0,1 1-1,-1-1 1,0 0 0,1 1-1,-1-1 1,1 0 0,-1 1 0,1-1-1,-1 0 1,1 0 0,-1 1-1,2-1 1,13 1-84,-9-2 46,10 2-54,-1-2 1,22-3-1,-29 2 93,0 0 0,0 0-1,-1-1 1,1-1 0,-1 1 0,11-7 0,113-76 66,104-59-22,-226 141-49,0 0 0,0 0 0,1 1 0,-1 0 0,1 1 1,-1 0-1,1 1 0,0 0 0,16 0 0,-23 1 3,0 1 0,0-1 0,0 1-1,1 0 1,-1-1 0,0 2 0,0-1 0,-1 0 0,1 0-1,0 1 1,0 0 0,-1 0 0,1-1 0,-1 1 0,1 1-1,-1-1 1,0 0 0,0 1 0,0-1 0,0 1 0,0-1-1,2 7 1,3 4 12,0 1-1,-2 1 1,6 21 0,-10-34-7,6 27 23,-1 1 0,-2 0 0,-1 0 0,-1 50 0,-1-79-7,-1 0-1,0 0 1,-1 0-1,1-1 1,0 1-1,0 0 1,0 0-1,0 0 1,-1-1-1,1 1 1,0 0-1,-1 0 1,1-1-1,0 1 1,-1 0-1,1-1 1,-1 1-1,1 0 1,-1-1-1,0 1 1,1-1-1,-1 1 1,-1 0-1,0 0 38,-1 0-1,1 0 0,-1 0 0,1-1 1,-5 2-1,-2-1 98,-33 7 483,0-2 1,0-3-1,-58-1 1,100-2-637,0 0 1,-1 0-1,1 0 1,0 0-1,0 0 1,-1 0-1,1 0 1,0 0-1,0 0 1,-1 0-1,1 0 1,0 0-1,0 0 1,-1 0-1,1 0 1,0 0-1,0 0 1,0-1-1,-1 1 1,1 0-1,0 0 1,0 0-1,0 0 1,-1 0-1,1-1 0,0 1 1,0 0-1,0 0 1,0-1-1,0 1 1,-1 0-1,1 0 1,0 0-1,0-1 1,0 1-1,0 0 1,0 0-1,0-1 1,0 1-1,0 0 1,0 0-1,0-1 1,0 1-1,0 0 1,0 0-1,0-1 1,0-2-118,0 0 0,0-1-1,0 1 1,1 0 0,-1 0 0,1-1 0,0 1 0,0 0 0,0 0 0,0 0 0,1 0 0,-1 0 0,3-3 0,4-7-1427,18-19 0,25-28-5783</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6.481"/>
    </inkml:context>
    <inkml:brush xml:id="br0">
      <inkml:brushProperty name="width" value="0.05" units="cm"/>
      <inkml:brushProperty name="height" value="0.05" units="cm"/>
      <inkml:brushProperty name="color" value="#FFFFFF"/>
    </inkml:brush>
  </inkml:definitions>
  <inkml:trace contextRef="#ctx0" brushRef="#br0">601 0 3289,'0'0'17013,"-21"5"-16281,3-1-605,-1 1-1,1 0 1,-19 10 0,30-11-106,1 0 1,-1 0 0,1 1 0,0 0-1,0 0 1,0 1 0,1 0 0,0 0-1,-6 8 1,-26 40 46,2 1 0,2 1 0,-28 70 0,-58 190 28,74-176-31,-28 149-1,64-226-361,3 0 0,2 90 0,4-147 223,0-3-23,0 1-1,0-1 1,0 0 0,1 1 0,-1-1 0,1 0-1,-1 1 1,1-1 0,0 0 0,1 0-1,-1 0 1,0 0 0,1 0 0,0 0 0,-1 0-1,1-1 1,3 4 0,0-2-190,1 0 1,-1-1-1,0 1 1,1-1-1,0-1 1,0 1 0,6 1-1,-11-4 271,13 6-1450,1-2 0,21 5 1,31-2-4409</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7.109"/>
    </inkml:context>
    <inkml:brush xml:id="br0">
      <inkml:brushProperty name="width" value="0.05" units="cm"/>
      <inkml:brushProperty name="height" value="0.05" units="cm"/>
      <inkml:brushProperty name="color" value="#FFFFFF"/>
    </inkml:brush>
  </inkml:definitions>
  <inkml:trace contextRef="#ctx0" brushRef="#br0">11 213 80,'0'0'17489,"-2"-3"-16397,0 1-912,2 2-155,-1 0 0,1-1 0,-1 1 0,1 0 0,-1-1 1,1 1-1,0-1 0,-1 1 0,1 0 0,0-1 1,-1 1-1,1-1 0,0 1 0,-1-1 0,1 1 0,0-1 1,0 1-1,0-1 0,0 0 0,-1 1 0,1-1 0,0 1 1,0-1-1,0 1 0,0-1 0,0 0 0,0 1 0,1-1 1,-1 1-1,0-1 0,0 1 0,0-1 0,0 1 1,1-1-1,-1 1 0,0-1 0,1 1 0,-1-1 0,0 1 1,1-1-1,-1 1 0,0-1 0,1 1 0,-1 0 0,1-1 1,-1 1-1,1 0 0,-1-1 0,1 1 0,-1 0 1,2-1-1,6-3 64,1 0 1,0 1 0,0 0-1,0 0 1,0 1 0,0 0 0,11-1-1,71 0 20,-75 3-106,-5 0-13,-7-1 3,0 1-1,0 0 1,0 0-1,0 0 1,0 1-1,0-1 1,0 1 0,0 0-1,0 0 1,0 0-1,0 1 1,3 1-1,-3 0 12,-1 0-1,0 1 1,0-1-1,0 0 1,0 1-1,-1 0 1,1 0-1,-1 0 0,0 0 1,0 0-1,-1 0 1,1 0-1,-1 0 1,1 6-1,1 3 32,-1 1 0,0 0-1,-1 20 1,-1-29-35,0 1 0,0 0 0,0 0-1,-1-1 1,0 1 0,0 0 0,-1-1-1,1 1 1,-1-1 0,0 1 0,-1-1 0,1 0-1,-1 0 1,0 0 0,-1 0 0,1-1 0,-1 1-1,-6 6 1,3-4-34,-1 0-1,0-1 0,0 1 1,-15 7-1,18-11-2,-1-1 0,1 0 0,-1 0 0,1 0 0,-1-1-1,0 1 1,0-1 0,1-1 0,-9 1 0,12-1-1,2 0 33,0 0 0,0 0 0,0 0 0,0 0 0,0 0 0,-1 0 0,1 1 0,0-1 0,0 0 0,0 0 0,0 0 0,-1 0 0,1 0 0,0 0 0,0 0 0,0-1 0,0 1 0,-1 0 0,1 0 0,0 0 0,0 0 0,0 0 0,0 0 0,-1 0 0,1 0 0,0 0 0,0 0 0,0 0 0,0-1 0,0 1 0,0 0 1,0 0-1,-1 0 0,1 0 0,0 0 0,0 0 0,0-1 0,0 1 0,0 0 0,0 0 0,0 0 0,0 0 0,0-1 0,0 1 0,0 0 0,0 0 0,0 0 0,0 0 0,0-1 0,0 1 0,0 0 0,-1-21-244,0 12 162,1 0-1,0 0 1,1 1 0,-1-1-1,2 0 1,1-9-1,1 8 20,0 0 0,1 0 0,0 1 0,0-1 0,8-8 0,37-45-202,-31 41 176,-11 11 53,108-119-259,-91 103 293,-21 21 6,1 0 0,0 0-1,1 1 1,0 0 0,0 0-1,0 0 1,9-5 0,-15 10-8,1-1 1,-1 1 0,0 0 0,0 0 0,1 0 0,-1 0 0,0 0 0,0-1 0,1 1-1,-1 0 1,0 0 0,1 0 0,-1 0 0,0 0 0,1 0 0,-1 0 0,0 0 0,1 0-1,-1 0 1,0 0 0,0 0 0,1 0 0,-1 0 0,0 0 0,1 0 0,-1 1 0,0-1-1,1 0 1,-1 0 0,0 0 0,0 0 0,1 1 0,-1-1 0,0 0 0,0 0 0,0 0 0,1 1-1,-1-1 1,0 0 0,0 0 0,0 1 0,1 12 42,-1-9-41,1 31 163,-1-4 156,0 1 0,-9 52-1,-10-2 67,10-44-285,0 0-1,-2 45 0,10-30-215,1-53 118,0 1-1,0-1 1,0 0-1,0 1 1,0-1-1,0 0 1,0 1 0,0-1-1,0 0 1,0 1-1,0-1 1,0 0-1,0 1 1,0-1-1,0 0 1,0 1 0,0-1-1,1 0 1,-1 0-1,0 1 1,0-1-1,0 0 1,1 0-1,-1 1 1,0-1-1,0 0 1,1 0 0,-1 0-1,0 1 1,0-1-1,1 0 1,-1 0-1,0 0 1,1 1-1,5 0-167,0-1-1,1 1 1,-1-1-1,0 0 0,0 0 1,0-1-1,1 1 0,-1-1 1,11-4-1,-5 0-384,-1 0-1,0 0 1,20-14-1,34-29-3776,-7 0-2112</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7.438"/>
    </inkml:context>
    <inkml:brush xml:id="br0">
      <inkml:brushProperty name="width" value="0.05" units="cm"/>
      <inkml:brushProperty name="height" value="0.05" units="cm"/>
      <inkml:brushProperty name="color" value="#FFFFFF"/>
    </inkml:brush>
  </inkml:definitions>
  <inkml:trace contextRef="#ctx0" brushRef="#br0">0 0 4401,'0'0'13309,"40"46"-11528,128 155-300,-154-182-1269,0 0 0,-1 1 0,-1 0 0,13 32-1,-9-12 84,-1 1 0,-3 0 0,13 73 0,-17-47-102,1 111 0,-9-122-158,-2 97-59,2-142-81,-1 0 0,-1 1 0,0-1 0,0 0 0,-1 0 0,0 0 0,-1 0 0,0-1 1,-1 1-1,0-1 0,-8 12 0,-43 52-2264,12-25-2129,-3-5-3078</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08.788"/>
    </inkml:context>
    <inkml:brush xml:id="br0">
      <inkml:brushProperty name="width" value="0.05" units="cm"/>
      <inkml:brushProperty name="height" value="0.05" units="cm"/>
      <inkml:brushProperty name="color" value="#FFFFFF"/>
    </inkml:brush>
  </inkml:definitions>
  <inkml:trace contextRef="#ctx0" brushRef="#br0">11 188 5153,'0'0'14311,"-2"3"-13343,-5 10-173,6-10-144,10-3 403,3-1-880,-1 0 1,0 0-1,1-1 1,13-4 0,47-19 282,-16 5-50,-20 9-310,0 2 0,1 1 0,0 2 0,0 1 0,41 1 0,135 4 273,-197 1-305,0 1 0,-1 0-1,1 1 1,-1 1 0,1 0-1,26 13 1,-41-17-61,327 111 325,-292-103-304,-1-1 0,70 4 0,75-11 61,-86-1-72,614 1 10,-512-13-28,0-16 0,-45 0 8,99-12 6,-42 17 1,60-3 2,18-2 2,-191 19-11,80-4-7,60 14-246,-235 0 204,1 0 0,-1 0 0,1 0 0,-1 0 0,1 0 1,-1 0-1,1 0 0,-1 0 0,0 0 0,1 0 0,-1-1 0,1 1 0,-1 0 0,0 0 0,1 0 0,-1-1 1,1 1-1,-1 0 0,0-1 0,1 1 0,-1 0 0,0-1 0,0 1 0,1 0 0,-1-1 0,0 1 0,0 0 1,1-1-1,-1 1 0,0-1 0,0 0 0,1-16-2318,-2 9 1141,1-20-4260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1.292"/>
    </inkml:context>
    <inkml:brush xml:id="br0">
      <inkml:brushProperty name="width" value="0.1" units="cm"/>
      <inkml:brushProperty name="height" value="0.1" units="cm"/>
      <inkml:brushProperty name="color" value="#FFFFFF"/>
    </inkml:brush>
  </inkml:definitions>
  <inkml:trace contextRef="#ctx0" brushRef="#br0">1 121 4521,'0'0'9010,"10"-3"-8149,221-66 0,-131 31-7196,-80 27 3898</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10.593"/>
    </inkml:context>
    <inkml:brush xml:id="br0">
      <inkml:brushProperty name="width" value="0.05" units="cm"/>
      <inkml:brushProperty name="height" value="0.05" units="cm"/>
      <inkml:brushProperty name="color" value="#FFFFFF"/>
    </inkml:brush>
  </inkml:definitions>
  <inkml:trace contextRef="#ctx0" brushRef="#br0">0 866 8194,'0'0'6310,"20"48"-5915,64 159-72,-30-58 91,-40-104-296,9 20-43,3-1-1,56 102 1,-35-95-91,-46-70 9,0 0 1,1 1-1,-1-1 1,1 0-1,-1 0 0,1 0 1,-1-1-1,1 1 1,0 0-1,-1 0 0,3 0 1,-3-1 5,0 0-1,-1 0 1,1 1 0,0-1 0,-1 0 0,1 0 0,0 0-1,-1 0 1,1 0 0,0 0 0,-1 0 0,1 0-1,0 0 1,-1-1 0,1 1 0,0 0 0,-1 0 0,1 0-1,-1-1 1,1 1 0,0 0 0,-1-1 0,1 1 0,-1-1-1,1 1 1,-1 0 0,1-1 0,-1 1 0,1-1-1,-1 1 1,0-1 0,1 0 0,-1 1 0,0-1 0,1 1-1,-1-1 1,0-1 0,23-100 461,-14 60-374,31-292 579,-33 244-542,4-410 713,-12 348-440,0 81-359,3-87 45,-2 150-88,1 1 1,0 0-1,1 0 1,-1 1 0,1-1-1,6-12 1,-7 17 26,0-1 0,1 1-1,-1-1 1,1 1 0,-1 0 0,1 0 0,0-1 0,0 1-1,0 1 1,0-1 0,0 0 0,1 0 0,-1 1 0,0-1 0,1 1-1,0 0 1,-1 0 0,1 0 0,-1 0 0,6-1 0,65-5 146,122 3 0,-118 5 80,-42-1-166,81-3 213,71-30 317,-26 4-259,25 11-55,-66 8-45,29 0 3,-135 10-219,-13 0-37,0 0 0,1 0 0,-1 0 0,0 0 0,1-1 0,-1 1 0,0 0 0,1 0 0,-1-1 0,2 0 0,-3 0 36,1 1 0,0-1 0,-1 0 0,1 1 0,-1-1-1,0 0 1,1 0 0,-1 1 0,0-1 0,1 0 0,-1 0 0,0 0 0,0 1-1,0-1 1,0 0 0,0 0 0,0 0 0,0 0 0,0-1 0,0 52 767,-6 182-509,3-205-321,-9 129-1681,12-152 1315,0 0-1,0 0 1,1-1 0,-1 1-1,2 4 1,-2-8 161,0 1 1,1 0-1,-1 0 1,1 0 0,-1-1-1,1 1 1,-1 0-1,1 0 1,-1-1-1,1 1 1,0 0-1,0-1 1,-1 1 0,1-1-1,0 1 1,0-1-1,0 1 1,-1-1-1,1 0 1,0 1-1,1-1 1,3 1-1268,0 0-1,-1-1 1,1 1 0,5-1-1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11.629"/>
    </inkml:context>
    <inkml:brush xml:id="br0">
      <inkml:brushProperty name="width" value="0.05" units="cm"/>
      <inkml:brushProperty name="height" value="0.05" units="cm"/>
      <inkml:brushProperty name="color" value="#FFFFFF"/>
    </inkml:brush>
  </inkml:definitions>
  <inkml:trace contextRef="#ctx0" brushRef="#br0">1 57 6369,'0'0'10329,"1"-3"-10022,0 2-293,0 0-1,0 0 1,0 0 0,0 0-1,0-1 1,0 2 0,0-1-1,0 0 1,1 0 0,-1 0-1,0 0 1,1 1 0,-1-1-1,0 1 1,1-1 0,-1 1-1,1-1 1,-1 1 0,3 0-1,4-1 19,1 1-1,12 0 1,-3 1-9,-8-1-15,0 1 0,0 0 0,-1 1-1,1 0 1,0 0 0,-1 1 0,1 1 0,-1-1 0,0 2 0,0-1 0,0 1 0,10 8 0,-13-9-2,0 1 1,-1 0-1,1 0 0,-1 1 1,0 0-1,0 0 0,0 0 1,-1 0-1,0 1 0,-1-1 1,1 1-1,-1 0 0,0 0 1,-1 1-1,0-1 0,0 0 1,1 9-1,-1 4 38,-1-1-1,-3 33 0,1-41-9,0 0 0,-1-1 0,-1 1 0,0-1 0,0 1 0,-9 17 0,2-11-15,-1 0 0,-1 0 0,-18 20 0,-48 44-21,59-62 0,12-12-2,-3 4-5,-1 0 0,-23 16-1,23-20-16,10-9-22,1 1 1,-1-1-1,1 1 1,0-1-1,0 1 1,0-1-1,0 1 1,0-1-1,1-1 1,0-3 13,0 0 1,0 0-1,1 1 1,0-1-1,0 1 1,0-1-1,1 1 0,4-7 1,33-41 50,-18 25-26,43-51 23,3 3-1,100-87 0,-31 20 35,-124 128-17,-4 8 576,-14 19-376,-5 5-49,-22 31 0,-2-1 54,5 2-1,1 1 0,-22 58 0,39-80-201,1 0-1,1 1 0,2 0 1,1 1-1,-4 52 0,10 25-201,0-105 164,0 0 0,0 0-1,0 0 1,1-1 0,-1 1 0,0 0-1,1 0 1,-1 0 0,1-1 0,0 1-1,-1 0 1,1-1 0,0 1 0,0-1-1,0 1 1,0-1 0,1 1 0,-1-1-1,0 0 1,2 2 0,1-1-27,0 0 1,0-1-1,0 1 1,1-1-1,-1 0 1,0 0-1,1-1 1,-1 1-1,6-1 0,18 1-788,1-1 0,-1-1 0,0-2 0,1 0 0,52-16 0,38-24-5750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29.873"/>
    </inkml:context>
    <inkml:brush xml:id="br0">
      <inkml:brushProperty name="width" value="0.05" units="cm"/>
      <inkml:brushProperty name="height" value="0.05" units="cm"/>
      <inkml:brushProperty name="color" value="#FFFFFF"/>
    </inkml:brush>
  </inkml:definitions>
  <inkml:trace contextRef="#ctx0" brushRef="#br0">25 220 4625,'0'0'11478,"-4"0"-10236,-16 0 1320,20-4-1282,0-2-1202,1 1 0,0-1 0,1 1 0,-1-1 0,1 1 0,0 0 1,0-1-1,0 1 0,1 0 0,0 1 0,0-1 0,0 0 0,1 1 0,5-6 0,0 1-77,0 0 0,0 1 0,1 0 0,0 1 1,18-11-1,-23 16-13,1-1 0,0 1 1,0 0-1,0 1 0,0-1 0,0 1 1,0 0-1,0 1 0,0-1 0,1 1 1,-1 0-1,7 2 0,-8-2 1,1 1-1,-1 1 1,0-1-1,0 1 1,0 0-1,0 0 1,0 0-1,0 0 1,-1 1-1,1 0 1,-1 0-1,1 0 1,5 7-1,-5-4 0,-1-1-1,1 1 1,-1 0-1,-1 1 1,1-1-1,-1 1 1,0-1-1,-1 1 0,4 12 1,-4-7-25,0 1 0,0 0 1,-2-1-1,0 23 0,-1-25 25,-1-1 1,0 1-1,0-1 0,-1 1 0,0-1 1,-1 0-1,1 0 0,-2 0 0,0-1 1,-7 11-1,-8 8-28,-38 39 1,48-55 14,-22 23-191,-41 33 1,68-63 206,5-3 9,-1-1 1,0 1 0,0 0-1,0-1 1,1 1-1,-1 0 1,0-1-1,0 1 1,0-1-1,0 1 1,0-1-1,0 0 1,0 1-1,0-1 1,0 0-1,-2 0 1,2-3 67,2-2-76,-1 0 0,1 0 1,0 0-1,1 0 0,-1 0 1,1 0-1,0 0 0,0 0 0,1 1 1,2-6-1,36-46-42,-32 45 43,18-22 17,54-49 0,40-22-11,-99 86-19,4-6-23,-1 0 1,25-32-1,38-58 93,-88 114-49,1-1 130,-3 5-110,-52 65 191,28-38 7,-25 42 1,42-57-150,0 0 1,0 0 0,2 1-1,0 0 1,1 1 0,1-1-1,1 1 1,0 0 0,-1 20-1,5-28-62,-1-1-2,0 1 0,1 0 0,3 19 0,-3-26-7,1 0 1,-1-1 0,1 1 0,0 0-1,0-1 1,1 1 0,-1-1 0,0 1 0,1-1-1,-1 0 1,1 1 0,0-1 0,0 0-1,0 0 1,0 0 0,0-1 0,0 1-1,4 2 1,-1-2-16,1 1 1,-1 0-1,1-1 0,-1 0 0,1-1 0,0 1 1,8 0-1,4-1-244,28 0-1,-16-3-1040,-1-1 0,0-2 0,0-1 0,53-17 0,6-11-6351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30.407"/>
    </inkml:context>
    <inkml:brush xml:id="br0">
      <inkml:brushProperty name="width" value="0.05" units="cm"/>
      <inkml:brushProperty name="height" value="0.05" units="cm"/>
      <inkml:brushProperty name="color" value="#FFFFFF"/>
    </inkml:brush>
  </inkml:definitions>
  <inkml:trace contextRef="#ctx0" brushRef="#br0">0 80 12859,'0'0'12510,"7"3"-12274,1 1-161,-1-2 0,2 1 0,-1-1 1,0 0-1,0-1 0,12 1 0,61-2 407,-46 0-328,29-3-37,0-2 0,112-25 0,-169 29-309,0-1-1,0 0 1,0-1 0,9-4 0,-13 6-251,-1-1 1,0 1-1,0 0 1,0-1-1,0 0 1,0 1-1,0-1 0,0 0 1,0 0-1,-1 0 1,1 0-1,-1 0 1,0-1-1,1 1 1,0-4-1,0-7-6638</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30.753"/>
    </inkml:context>
    <inkml:brush xml:id="br0">
      <inkml:brushProperty name="width" value="0.05" units="cm"/>
      <inkml:brushProperty name="height" value="0.05" units="cm"/>
      <inkml:brushProperty name="color" value="#FFFFFF"/>
    </inkml:brush>
  </inkml:definitions>
  <inkml:trace contextRef="#ctx0" brushRef="#br0">13 80 9250,'0'0'15595,"-12"-10"-15587,36 10 144,5 2 104,10-2-136,8 0-64,7 0-56,11-2-152,33-25-1024,-12 5-2753,-11 1-5697</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35.760"/>
    </inkml:context>
    <inkml:brush xml:id="br0">
      <inkml:brushProperty name="width" value="0.05" units="cm"/>
      <inkml:brushProperty name="height" value="0.05" units="cm"/>
      <inkml:brushProperty name="color" value="#FFFFFF"/>
    </inkml:brush>
  </inkml:definitions>
  <inkml:trace contextRef="#ctx0" brushRef="#br0">0 897 7922,'0'0'5237,"17"-3"-4716,-1 0-350,-4 1-8,1 0 1,-1-1-1,0 0 1,0-1-1,0 0 1,20-11-1,-4-2 288,0-1 0,-1-2 1,33-30-1,63-77 3,-87 83-415,-1-1 1,-2-1-1,42-80 0,-54 84 56,-2-1-1,-2-1 1,-2-1 0,16-79 0,-29 112-25,1 0 127,-1-1-1,0-17 0,-2 46-180,-1 0-1,0 0 1,-1-1-1,-1 1 1,-5 15-1,-80 327 1128,79-293-988,3 0 0,3 114-1,3-175-153,0 1-1,1-1 1,-1 0-1,1 0 0,0 0 1,0 0-1,0 0 1,1 0-1,2 5 0,-3-7-4,0-1 0,1 1 0,-1 0 0,1-1 0,-1 1 0,1 0 0,0-1 0,-1 0 0,1 1 0,0-1 0,0 0 0,0 0 0,0 0 0,0 0 0,0-1 0,0 1 0,1 0 0,2 0 0,2 0-134,0 0-1,0-1 1,0 1-1,-1-1 0,1-1 1,0 1-1,0-1 1,0 0-1,9-3 1,2-4-925,-1 0 1,0-1-1,0 0 1,-1-2-1,20-16 1,14-16-5709</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36.106"/>
    </inkml:context>
    <inkml:brush xml:id="br0">
      <inkml:brushProperty name="width" value="0.05" units="cm"/>
      <inkml:brushProperty name="height" value="0.05" units="cm"/>
      <inkml:brushProperty name="color" value="#FFFFFF"/>
    </inkml:brush>
  </inkml:definitions>
  <inkml:trace contextRef="#ctx0" brushRef="#br0">1 43 10018,'0'0'9618,"80"8"-9546,-33-8-56,10 0-16,8 0-136,36-2-2184,-12-20-2505,-12-4-3089</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36.638"/>
    </inkml:context>
    <inkml:brush xml:id="br0">
      <inkml:brushProperty name="width" value="0.05" units="cm"/>
      <inkml:brushProperty name="height" value="0.05" units="cm"/>
      <inkml:brushProperty name="color" value="#FFFFFF"/>
    </inkml:brush>
  </inkml:definitions>
  <inkml:trace contextRef="#ctx0" brushRef="#br0">133 39 9858,'0'0'8615,"17"-6"-8431,55-19-89,-67 23-89,1 0 0,0 1 0,-1 0 0,1 0 0,0 1 1,0-1-1,0 1 0,11 2 0,-10-2-13,-5 1 2,1-1 0,-1 0 0,0 1 0,1 0 0,-1-1 0,0 1 0,0 0 0,0 0-1,0 0 1,0 0 0,0 1 0,0-1 0,0 0 0,0 1 0,0-1 0,-1 1 0,1 0 0,-1 0 0,1 0 0,-1-1 0,0 1 0,0 0 0,0 1 0,0-1 0,0 0 0,0 0-1,1 4 1,0 5 13,0-1-1,-1 1 1,0 0 0,-1 18-1,0-16 22,-1-7-23,1 0 0,-1 0 0,0 0-1,0-1 1,0 1 0,-1 0 0,0-1 0,0 1-1,-1-1 1,-3 6 0,1-2 9,-1 0 0,-1-1 0,1 0 0,-1 0 1,-10 7-1,-4 2 14,0-1 0,-2-1 0,-37 20 0,48-29-1,0 0-1,-1 0 0,1-1 1,-1 0-1,0-1 1,0-1-1,-1 0 1,1-1-1,-17 1 1,29-3-32,1 0-1,-1-1 1,1 1 0,-1 0 0,1 0-1,-1-1 1,1 1 0,0-1 0,-1 1 0,1 0-1,-1-1 1,1 1 0,0-1 0,-1 1-1,1-1 1,0 1 0,0-1 0,-1 1-1,1-1 1,0 1 0,0-1 0,0 0 0,0 1-1,-1-1 1,1 1 0,0-1 0,0 1-1,0-1 1,1-1 0,-1 2-3,-1-1 1,1 0-1,0 1 0,0-1 0,0 0 1,1 0-1,-1 1 0,0-1 1,0 0-1,0 1 0,0-1 0,1 0 1,-1 1-1,0-1 0,1 1 1,-1-1-1,0 0 0,1 1 0,-1-1 1,1 1-1,-1-1 0,1 1 1,-1-1-1,1 1 0,-1 0 0,1-1 1,-1 1-1,2-1 0,10-1-27,1 1 0,-1 1-1,16 0 1,-6 0 33,-15 1-10,0-1 1,0 1-1,0 1 1,0-1 0,0 1-1,0 0 1,0 1-1,-1-1 1,1 1-1,-1 1 1,6 3-1,9 7-30,34 32-1,-36-29 42,32 22 1,-41-33 1,0 0 1,1-1 0,-1 0 0,1-1 0,1-1-1,-1 1 1,0-2 0,1 0 0,-1 0-1,1-1 1,17 0 0,-27-1-7,1 0 1,0 0-1,0 0 1,-1 0-1,1 0 0,0-1 1,-1 1-1,1-1 0,0 0 1,-1 0-1,1 0 1,-1 0-1,0 0 0,1 0 1,-1-1-1,0 1 1,1-1-1,-1 1 0,0-1 1,0 0-1,-1 0 1,1 0-1,3-4 0,4-9-915,0-1 1,-1 1-1,10-26 0,-3 1-4793</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50.611"/>
    </inkml:context>
    <inkml:brush xml:id="br0">
      <inkml:brushProperty name="width" value="0.05" units="cm"/>
      <inkml:brushProperty name="height" value="0.05" units="cm"/>
      <inkml:brushProperty name="color" value="#FFFFFF"/>
    </inkml:brush>
  </inkml:definitions>
  <inkml:trace contextRef="#ctx0" brushRef="#br0">18 27 6425,'0'0'7673,"-2"-4"-6776,2 1-601,-1 1-169,1 1 1,0-1 0,-1 1 0,1 0 0,-1-1-1,1 1 1,-1 0 0,1 0 0,-1 0-1,0-1 1,0 1 0,-5-3 4520,5 4-4522,-1 6 1041,2 9-2174,0-12 1450,24 410-84,-21-378-353,11 179-82,-14-212-56,0 0 0,0 0 0,1 0 1,-1 0-1,0 0 0,1 0 0,-1 0 0,1 0 0,0-1 0,1 4 0,6 0-2574,5-3-3299,-4-2-994</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51.035"/>
    </inkml:context>
    <inkml:brush xml:id="br0">
      <inkml:brushProperty name="width" value="0.05" units="cm"/>
      <inkml:brushProperty name="height" value="0.05" units="cm"/>
      <inkml:brushProperty name="color" value="#FFFFFF"/>
    </inkml:brush>
  </inkml:definitions>
  <inkml:trace contextRef="#ctx0" brushRef="#br0">3 136 6185,'0'0'16405,"-3"0"-16001,7 0-350,60-1 1531,127-20 0,-166 17-1477,70-14 103,102-31 0,-187 45-516,1 1 0,-1-2 0,0 1 0,0-1-1,-1-1 1,10-7 0,-17 10-945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1.621"/>
    </inkml:context>
    <inkml:brush xml:id="br0">
      <inkml:brushProperty name="width" value="0.1" units="cm"/>
      <inkml:brushProperty name="height" value="0.1" units="cm"/>
      <inkml:brushProperty name="color" value="#FFFFFF"/>
    </inkml:brush>
  </inkml:definitions>
  <inkml:trace contextRef="#ctx0" brushRef="#br0">0 187 24,'0'0'10210,"17"-5"-8743,124-43 2404,-113 37-3423,0-1 0,0-2 0,41-27 0,-57 33-853,1 0 1,-1 1-1,22-9 1,14 1-4896,-37 14 863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51.396"/>
    </inkml:context>
    <inkml:brush xml:id="br0">
      <inkml:brushProperty name="width" value="0.05" units="cm"/>
      <inkml:brushProperty name="height" value="0.05" units="cm"/>
      <inkml:brushProperty name="color" value="#FFFFFF"/>
    </inkml:brush>
  </inkml:definitions>
  <inkml:trace contextRef="#ctx0" brushRef="#br0">1 97 1880,'0'0'20013,"125"-16"-19269,-66 5-176,6-2-160,4-1-264,-1 1-56,6 2-88,1 0-8,-1 3-744,24 8-1465,-21 0-3264,-17 0-3825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51.803"/>
    </inkml:context>
    <inkml:brush xml:id="br0">
      <inkml:brushProperty name="width" value="0.05" units="cm"/>
      <inkml:brushProperty name="height" value="0.05" units="cm"/>
      <inkml:brushProperty name="color" value="#FFFFFF"/>
    </inkml:brush>
  </inkml:definitions>
  <inkml:trace contextRef="#ctx0" brushRef="#br0">11 76 3241,'0'0'21602,"-3"0"-20894,-5-1-247,16-1-63,20-4 23,4-5-454,85-27 705,-96 33-1420,-1 1 0,1 0 0,39 0 1,-59 4 504,0 0 1,0 0-1,0 0 1,0 0 0,-1 0-1,1 0 1,0 0 0,0 0-1,0 0 1,0 1 0,0-1-1,-1 0 1,1 1 0,0-1-1,0 1 1,0-1-1,-1 1 1,1-1 0,0 1-1,-1-1 1,1 1 0,-1 0-1,1-1 1,0 1 0,-1 0-1,1-1 1,-1 1 0,0 0-1,1 0 1,-1 0-1,0-1 1,1 1 0,-1 0-1,0 0 1,0 0 0,0 1-1,2 19-9299</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52.181"/>
    </inkml:context>
    <inkml:brush xml:id="br0">
      <inkml:brushProperty name="width" value="0.05" units="cm"/>
      <inkml:brushProperty name="height" value="0.05" units="cm"/>
      <inkml:brushProperty name="color" value="#FFFFFF"/>
    </inkml:brush>
  </inkml:definitions>
  <inkml:trace contextRef="#ctx0" brushRef="#br0">0 86 13595,'0'0'11770,"176"-24"-11345,-123 13-201,-2 5-136,-7 1-80,-2 0-8,-7-1-120,-5 1-969,6-3-1223,-13-3-3665,-8 6-5170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04.063"/>
    </inkml:context>
    <inkml:brush xml:id="br0">
      <inkml:brushProperty name="width" value="0.05" units="cm"/>
      <inkml:brushProperty name="height" value="0.05" units="cm"/>
      <inkml:brushProperty name="color" value="#FFFFFF"/>
    </inkml:brush>
  </inkml:definitions>
  <inkml:trace contextRef="#ctx0" brushRef="#br0">200 736 4865,'0'1'12659,"0"-4"-12321,1-1 0,0 1 0,0-1 0,0 1 0,1 0 0,-1-1 0,1 1 0,0 0 0,0 0 0,3-4 0,8-15 510,-12 21-818,-1 1 1,0-1-1,1 1 0,-1-1 1,0 1-1,1-1 1,-1 0-1,0 1 0,0-1 1,0 1-1,1-1 0,-1 0 1,0 1-1,0-1 0,0 0 1,0 1-1,0-1 0,0 0 1,-1 1-1,1-1 0,0 0 1,0 1-1,0-1 1,0 1-1,-1-1 0,1 0 1,0 1-1,-1-1 0,1 1 1,0-1-1,-1 1 0,1-1 1,-1 1-1,1-1 0,-1 1 1,1-1-1,-1 1 0,1 0 1,-1-1-1,1 1 1,-1 0-1,0 0 0,1-1 1,-1 1-1,1 0 0,-1 0 1,0 0-1,-5-1-107,1 0 0,0 1-1,0 0 1,-10 1 0,7 0 122,4 0-76,-1-1 0,0 2-1,0-1 1,1 1-1,-1-1 1,1 1 0,-1 0-1,1 1 1,0-1-1,0 1 1,-7 6 0,0 0-23,1 0 1,1 1 0,-10 12 0,11-12-46,1 1-1,-1 0 1,2 0 0,0 0 0,0 1-1,1 0 1,0 0 0,1 1-1,0-1 1,1 1 0,1 0 0,0 0-1,0 21 1,2-2-508,0-32 602,0 1-1,0-1 0,0 0 0,0 1 0,0-1 0,0 0 0,0 1 0,0-1 1,0 0-1,1 1 0,-1-1 0,0 0 0,0 1 0,0-1 0,1 0 0,-1 1 1,0-1-1,0 0 0,1 0 0,-1 1 0,0-1 0,1 0 0,-1 0 0,0 0 0,1 1 1,-1-1-1,1 0 0,13 2-190,-10-3 163,0 1 0,0-1 0,0 1 0,0-1 0,0-1-1,4 0 1,2-5 40,0 1-1,-1-2 1,0 1 0,0-1-1,12-14 1,-19 20-5,25-28 23,-2 0 0,-1-2 1,-1-1-1,-2-1 0,23-51 1,64-189 94,-62 120-92,-40 124 29,0 1 0,-2-1 0,0-40 0,-4 10 1188,0 60-1281,0 1-89,-1 9 51,0-1 0,0 1 0,-6 16 0,2-3 70,-25 134 38,7 1 0,-4 211 1,27-201-289,0-165 28,0 1-1,0-1 1,0 0-1,0 1 1,0-1-1,1 0 1,0 0-1,0 1 1,0-1-1,0 0 1,0 0-1,0 0 0,1 0 1,0 0-1,-1 0 1,1-1-1,0 1 1,0 0-1,1-1 1,-1 1-1,1-1 1,-1 0-1,1 0 1,-1 0-1,1 0 1,6 2-1,14 5-4886</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04.895"/>
    </inkml:context>
    <inkml:brush xml:id="br0">
      <inkml:brushProperty name="width" value="0.05" units="cm"/>
      <inkml:brushProperty name="height" value="0.05" units="cm"/>
      <inkml:brushProperty name="color" value="#FFFFFF"/>
    </inkml:brush>
  </inkml:definitions>
  <inkml:trace contextRef="#ctx0" brushRef="#br0">0 22 8490,'0'0'11849,"1"-3"-11794,0 2-51,-1 0 1,0 0 0,1 1 0,-1-1-1,0 0 1,1 0 0,-1 0 0,1 0-1,-1 1 1,1-1 0,0 0 0,-1 0 0,1 1-1,0-1 1,0 0 0,-1 1 0,3-1-1,-1 0 22,0 0-1,0 0 0,1 1 1,-1-1-1,0 1 0,1 0 0,-1 0 1,3 0-1,-1 0-19,0 0 0,0 0 0,0 0 0,-1 0 0,1 1 0,0 0-1,-1 0 1,1 0 0,0 0 0,-1 0 0,1 1 0,-1-1 0,0 1 0,0 0 0,1 0 0,-1 0-1,0 1 1,-1-1 0,1 1 0,4 5 0,-3-3 0,0 0-1,-1 0 0,0 1 1,0 0-1,0-1 1,-1 1-1,0 0 1,0 0-1,0 0 1,1 9-1,-1 1 26,-1 0-1,-2 29 1,1-39-16,-1 1-1,-1-1 0,1 0 1,-1 0-1,0 0 1,0 0-1,-1-1 0,0 1 1,0-1-1,0 1 0,0-1 1,-1 0-1,-6 6 1,-6 6 43,-1-1 1,-22 17-1,36-31-55,0 1 1,2-2 6,0 0 1,0 0-1,0 0 1,-1 0-1,1 0 0,0-1 1,0 1-1,0 0 0,0-1 1,-1 1-1,0-1 0,1-5 180,2 1-188,-1 0 0,1 0 0,0 0 0,1 0 1,-1 1-1,1-1 0,-1 0 0,1 1 1,0-1-1,0 1 0,5-6 0,34-38-80,-32 38 79,34-35-15,2 3 0,2 1 0,60-39 0,-74 55 37,-32 24 10,-6 4-14,-10 10 126,1 0 0,1 0 0,-22 32 0,30-37-132,-1-1-1,2 1 1,-1 0 0,1 0 0,1 0 0,0 1-1,0-1 1,1 1 0,-3 19 0,5 42-5,0-69-8,0 0 0,0-1 0,0 1 0,1-1 0,-1 1 0,0-1 0,1 1 1,-1-1-1,1 1 0,-1-1 0,1 1 0,0-1 0,0 0 0,0 1 0,0-1 0,0 0 0,1 2 1,0-2-2,0 1 1,0 0 0,1-1 0,-1 0 0,0 1 0,1-1 0,-1 0 0,1 0 0,3 0 0,6 2 14,-1-2-1,0 0 0,22 0 0,-25-1 7,10 0-15,-7 0-67,0 0 0,0 0 1,18-4-1,-12 0-936,29-12 0,-3-3-3148,0-2-4379</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06.291"/>
    </inkml:context>
    <inkml:brush xml:id="br0">
      <inkml:brushProperty name="width" value="0.05" units="cm"/>
      <inkml:brushProperty name="height" value="0.05" units="cm"/>
      <inkml:brushProperty name="color" value="#FFFFFF"/>
    </inkml:brush>
  </inkml:definitions>
  <inkml:trace contextRef="#ctx0" brushRef="#br0">0 64 9458,'0'0'11464,"4"1"-11201,108 3-172,-43-3-58,5 2-26,201 4 18,-225-7-46,171-2 44,-2-15-658,-68-6-687,-27 4-1149,-2 4-3716,-75 11-100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07.156"/>
    </inkml:context>
    <inkml:brush xml:id="br0">
      <inkml:brushProperty name="width" value="0.05" units="cm"/>
      <inkml:brushProperty name="height" value="0.05" units="cm"/>
      <inkml:brushProperty name="color" value="#FFFFFF"/>
    </inkml:brush>
  </inkml:definitions>
  <inkml:trace contextRef="#ctx0" brushRef="#br0">316 565 5457,'0'0'9197,"-10"-15"-8534,-3-2-236,-18-23 0,29 39-386,0-1 0,0 0 0,0 1 0,0-1 0,0 1 0,0 0 0,0 0 0,-1 0 0,1 0 0,0 0 0,-1 0 0,1 1 0,0-1 0,-1 1 0,1 0-1,-1 0 1,1-1 0,-1 1 0,1 1 0,-1-1 0,1 0 0,-3 1 0,-5 0 35,4 0-56,0 0 0,0 0 0,1 1 0,-1 0 0,0 0 0,1 0 0,-1 0 0,1 1 0,0 0 0,0 0 0,0 0 0,1 1 0,-1 0 0,1 0 0,-8 8 0,1 0-14,1 2 0,0-1-1,1 1 1,-11 22-1,13-21-12,0 2 0,1-1 0,1 1 0,0-1 0,-2 20 1,3-3-56,0 56 1,3-87 50,1 0 0,0 0 0,0 0-1,0 0 1,1-1 0,-1 1 0,0 0 0,1 0 0,-1 0 0,1-1-1,-1 1 1,1 0 0,0-1 0,0 1 0,0-1 0,1 3 0,0-3-5,0 0 0,-1 0 0,1 0 0,0 0 0,0-1 0,-1 1 0,1 0 0,0-1 0,0 1 0,0-1 0,0 0 0,0 0 0,0 0 0,0 0 0,2 0 0,2 0 12,1-1 1,0 0 0,-1 0 0,1-1 0,-1 1-1,0-2 1,1 1 0,-1 0 0,0-1-1,-1 0 1,1-1 0,0 0 0,6-5 0,5-6 59,0 0 0,23-30 1,-20 20-9,-2 0 1,-1-2-1,0 0 0,-2-1 1,-2 0-1,0-1 1,16-61-1,-10 10 241,16-148 0,-25 30 89,-11 317-658,3 162 409,-1-240-303,2 1 1,3-1-1,1 0 0,14 48 1,-16-77-644,0 1 1,0-1-1,12 19 1,-10-21-1997,16 18 0,-3-10-3599</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07.548"/>
    </inkml:context>
    <inkml:brush xml:id="br0">
      <inkml:brushProperty name="width" value="0.05" units="cm"/>
      <inkml:brushProperty name="height" value="0.05" units="cm"/>
      <inkml:brushProperty name="color" value="#FFFFFF"/>
    </inkml:brush>
  </inkml:definitions>
  <inkml:trace contextRef="#ctx0" brushRef="#br0">86 1 7402,'0'0'9367,"-3"17"-8999,-1 2-232,-2 10 357,-4 53 0,-26 170 2935,19-157-2897,12-52-461,0 79 0,5-117-75,0 0-1,1 0 0,-1 0 1,1 1-1,0-1 1,0 0-1,1-1 1,-1 1-1,3 5 1,-2-6-6,1-1 0,-1 0 0,0 0 1,1 1-1,0-2 0,-1 1 1,1 0-1,0 0 0,0-1 1,1 0-1,-1 0 0,5 2 0,-1 0-182,1-1-1,0 0 0,0 0 0,1-1 0,-1 0 1,0-1-1,1 0 0,15 0 0,-11-1-583,1-1 0,-1 0 0,1-1 0,21-6 0,-23 4-827,0-1 0,17-9 1,15-12-5567</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07.878"/>
    </inkml:context>
    <inkml:brush xml:id="br0">
      <inkml:brushProperty name="width" value="0.05" units="cm"/>
      <inkml:brushProperty name="height" value="0.05" units="cm"/>
      <inkml:brushProperty name="color" value="#FFFFFF"/>
    </inkml:brush>
  </inkml:definitions>
  <inkml:trace contextRef="#ctx0" brushRef="#br0">0 52 11018,'0'0'10283,"172"8"-9699,-115-8-400,5-6-104,30-12-80,-14 2-1241,-10-3-5192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13.388"/>
    </inkml:context>
    <inkml:brush xml:id="br0">
      <inkml:brushProperty name="width" value="0.05" units="cm"/>
      <inkml:brushProperty name="height" value="0.05" units="cm"/>
      <inkml:brushProperty name="color" value="#FFFFFF"/>
    </inkml:brush>
  </inkml:definitions>
  <inkml:trace contextRef="#ctx0" brushRef="#br0">29 43 3289,'0'0'19739,"-6"-1"-19013,-2 0-638,-7-1 246,34 1-102,4 1-194,45 1-131,0-4 0,73-11-1,-41-2-2483,-35 11-2671,-30 5-635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3.998"/>
    </inkml:context>
    <inkml:brush xml:id="br0">
      <inkml:brushProperty name="width" value="0.1" units="cm"/>
      <inkml:brushProperty name="height" value="0.1" units="cm"/>
      <inkml:brushProperty name="color" value="#E71224"/>
    </inkml:brush>
  </inkml:definitions>
  <inkml:trace contextRef="#ctx0" brushRef="#br0">101 93 7434,'0'0'13265,"0"-5"-11567,0 4-1643,0 1 0,0-1 0,1 0 0,-1 1 0,0-1 0,0 0 0,0 1 0,0-1 0,0 0 0,0 1 0,0-1 0,0 0 0,0 1 0,-1-1 0,1 0 0,0 1 0,0-1 0,-1 0 0,1 1 0,0-1 0,-1 0 0,1 1 0,0-1 0,-1 1 0,1-1 0,-1 1 0,1-1 0,-1 1 0,1-1 0,-1 1 0,1 0 0,-1-1 0,0 1 0,1 0 0,-1-1 0,1 1 0,-1 0 0,0 0 0,1 0 0,-1-1 0,0 1 0,0 0 0,1 0 0,-1 0 0,0 0 0,0 0 0,-2 1-10,1 1-1,-1-1 1,1 0 0,-1 1 0,1-1 0,0 1 0,0 0 0,0-1 0,0 1 0,0 0 0,0 0 0,-3 5-1,-2 5-84,0 0 0,1 0 0,0 0 0,1 1-1,0 0 1,1 0 0,1 1 0,0-1 0,0 1-1,2-1 1,0 1 0,1 23 0,32-72-2081,-27 28 2005,0 0 0,1 0 0,0 0-1,0 1 1,1 0 0,10-8 0,-14 13 76,-1-1 0,1 1 0,0 0 0,0 0 0,0 0 0,0 0 0,0 1 0,0-1 0,0 1 0,0 0 0,0 0 0,0 0 0,0 0 0,0 0 0,0 1 1,0-1-1,-1 1 0,1 0 0,0 0 0,0 0 0,0 0 0,-1 0 0,1 1 0,4 2 0,1 2 25,0 0 0,0 0-1,-1 1 1,0 0 0,0 0 0,-1 1 0,0 0 0,7 11-1,39 79 101,-34-61-16,5 14 127,-3 0 0,-1 2 0,-4 0 0,-1 1 0,-3 0 0,-2 1 0,-3 1 1,-2-1-1,-6 107 0,1-155-178,1 3 15,-1-1 0,0 1 0,-1 0 0,-5 17 0,6-25-23,0 0-1,1 0 0,-1 0 1,-1-1-1,1 1 0,0 0 1,0 0-1,0-1 1,-1 1-1,1-1 0,-1 1 1,0-1-1,1 0 0,-1 1 1,0-1-1,1 0 0,-1 0 1,0 0-1,0-1 0,0 1 1,0 0-1,0-1 0,0 1 1,0-1-1,0 0 0,0 1 1,-4-1-1,4 0-14,0-1 0,0 1 0,0 0 0,0-1 0,0 0 0,0 1 0,0-1 0,1 0 0,-1 0 0,0 0 0,0 0 0,1 0 0,-1 0 0,1 0 0,-1-1 0,1 1 0,-1-1 0,0-1 0,-3-3-24,1 1 0,0-1-1,1 0 1,0-1 0,-4-8-1,0-4-60,1-1 0,1 0-1,-2-21 1,3 2-154,3-69 1,2 52 151,0 38 71,1 1 0,0-1 0,1 1 0,1 0 0,0 0 0,2 0 0,0 0 0,0 1 0,15-25 0,10-9-183,57-71-1,-30 43 1,5-3 133,-36 48 59,-1-1 1,36-64 0,-60 92 100,0 0 0,0 0-1,0-1 1,-1 1 0,1 0 0,-2-1 0,1 1-1,-1-1 1,0-12 0,-1 3 631,0 15-661,1 0-1,-1 0 1,0 1-1,0-1 0,0 0 1,0 1-1,0-1 1,0 1-1,-1-1 1,1 1-1,0 0 0,0-1 1,0 1-1,0 0 1,-1 0-1,1 0 1,0-1-1,0 2 0,0-1 1,0 0-1,-1 0 1,1 0-1,0 0 1,0 1-1,-2 0 0,-37 8 218,34-5-245,1 0 1,-1 1-1,1-1 0,0 1 0,0 1 0,0-1 1,1 1-1,0-1 0,0 1 0,0 1 0,1-1 1,0 0-1,0 1 0,-2 8 0,0 0 27,0 0-1,1 0 1,1 0 0,0 0-1,0 27 1,3-19-79,-1-12 30,1 0 0,0 0 0,0 0 0,1 0 1,1 0-1,0 0 0,6 18 0,-6-25-52,1 0-1,-1 0 1,1-1-1,0 1 1,0-1-1,0 0 1,0 1-1,1-1 1,-1-1-1,1 1 1,0-1-1,0 1 1,0-1-1,0 0 1,0 0-1,0-1 1,1 1-1,-1-1 1,0 0-1,1 0 1,-1-1-1,1 1 1,-1-1-1,6 0 1,14 0-715,0 0 1,0-2-1,0-1 1,-1 0-1,1-2 1,34-11-1,42-19-6192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1.951"/>
    </inkml:context>
    <inkml:brush xml:id="br0">
      <inkml:brushProperty name="width" value="0.1" units="cm"/>
      <inkml:brushProperty name="height" value="0.1" units="cm"/>
      <inkml:brushProperty name="color" value="#FFFFFF"/>
    </inkml:brush>
  </inkml:definitions>
  <inkml:trace contextRef="#ctx0" brushRef="#br0">0 0 3169,'0'0'12810,"111"0"-12706,-91 0-104,0 0-552,-10 0-2544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13.765"/>
    </inkml:context>
    <inkml:brush xml:id="br0">
      <inkml:brushProperty name="width" value="0.05" units="cm"/>
      <inkml:brushProperty name="height" value="0.05" units="cm"/>
      <inkml:brushProperty name="color" value="#FFFFFF"/>
    </inkml:brush>
  </inkml:definitions>
  <inkml:trace contextRef="#ctx0" brushRef="#br0">5 121 8650,'0'0'13192,"-2"2"-12761,2-1-423,0-1 0,0 0 1,-1 0-1,1 0 1,0 1-1,0-1 0,0 0 1,-1 0-1,1 1 0,0-1 1,0 0-1,0 0 0,0 1 1,0-1-1,0 0 1,0 0-1,-1 1 0,1-1 1,0 0-1,0 1 0,0-1 1,0 0-1,0 1 0,0-1 1,0 0-1,0 0 1,1 1-1,7 3 192,24-4 172,-15 0-161,9-1 39,0-1 0,34-8-1,54-16-57,-87 19-178,98-32-406,-85 22-2127,-1-1-3356,-14 4-4415</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15.149"/>
    </inkml:context>
    <inkml:brush xml:id="br0">
      <inkml:brushProperty name="width" value="0.05" units="cm"/>
      <inkml:brushProperty name="height" value="0.05" units="cm"/>
      <inkml:brushProperty name="color" value="#FFFFFF"/>
    </inkml:brush>
  </inkml:definitions>
  <inkml:trace contextRef="#ctx0" brushRef="#br0">479 161 4489,'0'0'9846,"-14"4"-9418,-47 8 2,55-11-306,0 0 1,0 0-1,0 0 1,-10-1 0,5-1 38,6 1-151,0 0 0,0-1 0,0 0 0,0 0 0,-1 0 0,2 0-1,-1-1 1,0 0 0,0 0 0,0 0 0,1-1 0,-1 1-1,1-1 1,0 0 0,0-1 0,0 1 0,0-1 0,1 1 0,-1-1-1,1 0 1,0 0 0,0-1 0,0 1 0,1-1 0,-3-6-1,3 6-33,0 0-1,1 0 0,0 0 1,0 0-1,0 0 0,1 0 1,-1 0-1,1-1 0,1 1 1,0-10-1,0 14 17,0-1-1,-1 0 1,1 0-1,0 0 1,0 1-1,0-1 1,0 1-1,1-1 1,-1 1-1,0-1 1,1 1-1,-1 0 1,1-1-1,-1 1 1,1 0 0,-1 0-1,1 0 1,0 0-1,0 1 1,-1-1-1,1 0 1,0 1-1,3-1 1,4-2-16,0 2 0,0-1 0,13 0 0,-15 2 15,0 0-1,-1 0 1,1 0-1,0 1 1,-1 0 0,10 2-1,-14-2 5,1 0 0,0 0 1,-1 1-1,1-1 0,-1 1 0,0-1 0,1 1 1,-1 0-1,0 0 0,0 0 0,0 0 0,0 0 1,-1 0-1,1 1 0,-1-1 0,1 1 0,1 2 1,-1 2 4,1-1-1,-1 0 1,-1 0 0,1 1 0,-1-1 0,0 1 0,0 6 0,-2 49 101,1-62-103,-1 9 45,-1 0 1,1 0-1,-1 0 0,-1-1 0,0 1 0,0-1 0,0 1 0,-6 7 0,-4 6 209,-25 32 0,13-23-155,-1 0 0,-1-2-1,-1-1 1,-2-1 0,-1-2 0,0-1 0,-42 23 0,69-44-91,-1 0 1,0-1 0,0 1-1,0-1 1,0-1-1,0 1 1,-1-1 0,1 0-1,0 0 1,-11 1-1,16-3-12,-1 1-1,0 0 1,1 0-1,-1 0 0,1 0 1,-1 0-1,1-1 0,-1 1 1,1 0-1,-1 0 1,1-1-1,-1 1 0,1 0 1,0-1-1,-1 1 1,1-1-1,-1 1 0,1 0 1,0-1-1,-1 1 0,1-1 1,0 1-1,0-1 1,-1 1-1,1-1 0,0 1 1,0-1-1,0 1 1,-1-1-1,1 1 0,0-1 1,0 0-1,0-23-211,0 17 64,-1 5 132,1 0 0,0 0 0,0 0 0,0 0 0,1 0 0,-1 0 0,0 0 0,1 0 0,-1 0 0,1 0 0,-1 0 0,1 0-1,0 1 1,0-1 0,0 0 0,0 0 0,0 1 0,1-1 0,-1 1 0,0-1 0,3-1 0,6-6-46,0 0-1,22-12 1,-28 19 53,0-1 0,0 1 1,0 0-1,0 1 0,1-1 1,-1 1-1,1 0 0,-1 0 1,1 0-1,-1 1 0,1-1 1,6 1-1,-10 1 11,1-1 0,-1 0 1,0 1-1,0-1 0,1 1 0,-1-1 1,0 1-1,0 0 0,0 0 0,0-1 1,0 1-1,0 0 0,0 0 1,2 2-1,11 18 36,-5-8 15,6 8 150,2 0 1,24 24-1,-32-37-159,0 0-1,1 0 1,0-1 0,0 0-1,1-1 1,0 0-1,15 6 1,-17-10-49,0 0-1,0 0 1,0 0-1,0-1 1,0-1-1,0 0 1,0 0-1,0 0 1,12-3-1,-11 1-49,-1 0 0,0 0 0,0-1 0,0 0 0,14-7 0,34-26-751,-38 24 430,64-44-2750,-10 0-2709</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15.603"/>
    </inkml:context>
    <inkml:brush xml:id="br0">
      <inkml:brushProperty name="width" value="0.05" units="cm"/>
      <inkml:brushProperty name="height" value="0.05" units="cm"/>
      <inkml:brushProperty name="color" value="#FFFFFF"/>
    </inkml:brush>
  </inkml:definitions>
  <inkml:trace contextRef="#ctx0" brushRef="#br0">65 1 6489,'0'0'12083,"-2"8"-11586,-20 108 1640,-9 126-1,21 31-1267,10-259-876,1 0 1,0 0 0,5 24 0,-5-33-4,1 0 1,0 0 0,0 0-1,0 0 1,0 0-1,1-1 1,0 1 0,0-1-1,0 1 1,0-1 0,1 0-1,6 5 1,-8-7-154,1 0 0,-1 0 1,1-1-1,0 1 0,0-1 0,0 0 1,0 0-1,0 0 0,0 0 0,0 0 1,0-1-1,0 1 0,0-1 0,0 0 1,1 0-1,-1 0 0,0 0 0,0-1 1,0 1-1,0-1 0,6-2 1,-3 1-840,1-1 1,-1 0 0,0 0-1,0-1 1,0 1 0,-1-1-1,1-1 1,7-7 0,15-20-8879</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15.996"/>
    </inkml:context>
    <inkml:brush xml:id="br0">
      <inkml:brushProperty name="width" value="0.05" units="cm"/>
      <inkml:brushProperty name="height" value="0.05" units="cm"/>
      <inkml:brushProperty name="color" value="#FFFFFF"/>
    </inkml:brush>
  </inkml:definitions>
  <inkml:trace contextRef="#ctx0" brushRef="#br0">1 81 9130,'0'0'10818,"202"0"-10378,-134-3-256,3-10-184,24-11-64,-20 5-2856,-13-2-6202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12.714"/>
    </inkml:context>
    <inkml:brush xml:id="br0">
      <inkml:brushProperty name="width" value="0.05" units="cm"/>
      <inkml:brushProperty name="height" value="0.05" units="cm"/>
      <inkml:brushProperty name="color" value="#FFFFFF"/>
    </inkml:brush>
  </inkml:definitions>
  <inkml:trace contextRef="#ctx0" brushRef="#br0">293 874 4385,'0'0'11626,"1"-22"-10307,1-62-220,-3 65-628,1 19-460,0 0 0,0 0 1,0 0-1,0 0 0,0 0 0,0 0 0,0-1 0,0 1 0,0 0 0,-1 0 0,1 0 1,0 0-1,0 0 0,0 0 0,0 0 0,0-1 0,0 1 0,0 0 0,-1 0 0,1 0 0,0 0 1,0 0-1,0 0 0,0 0 0,0 0 0,0 0 0,-1 0 0,1 0 0,0 0 0,0 0 1,0 0-1,0 0 0,0 0 0,-1 0 0,1 0 0,-9 0 143,-1 0-1,1 1 1,-1 0 0,-9 2-1,14-1-162,1-1 0,-1 1 0,0 0 0,1 0 0,0 1 0,-1-1 0,1 1 0,0 0 0,-7 7 0,-9 12-17,0 0 1,1 2-1,1 0 0,2 1 1,0 1-1,-23 55 1,32-64-51,1 0 0,1 0 0,1 1 1,-2 20-1,0 72-1550,6-104 1389,-1-5 185,1 0 0,0 0 1,0-1-1,0 1 1,0 0-1,0 0 0,0 0 1,1-1-1,-1 1 0,0 0 1,0 0-1,1 1 0,-1-2 2,1 0-1,0 1 1,-1-1-1,1 1 1,-1-1-1,1 0 0,0 1 1,-1-1-1,1 0 1,0 0-1,-1 0 1,1 1-1,0-1 0,-1 0 1,1 0-1,0 0 1,-1 0-1,1 0 1,1-1-1,2 1-12,1 0 0,0 0 0,0-1 0,0 0 0,0 0 0,0 0 1,-1-1-1,1 1 0,0-1 0,-1 0 0,1 0 0,-1-1 0,0 0 0,0 1 0,6-7 0,14-16 50,-1-2 0,-2 0 0,19-30 0,-34 47 11,34-49 15,-4-2 1,-2-2 0,-3-1 0,-2-2-1,20-70 1,-9-6 307,40-251 0,-77 368 578,0-32-1,-3 55-414,0 9-191,0 31-278,-2 0 0,-8 51 0,-15 40 151,-27 161 476,39-185-444,0 117 0,13-58-281,0-153 44,-1-3-50,1-1-1,1 1 1,2 13-1,-3-19 19,0 0 0,1 0 0,0 0 0,-1-1 0,1 1-1,0 0 1,0 0 0,0-1 0,0 1 0,0-1 0,1 1 0,-1-1 0,0 1 0,1-1 0,-1 0 0,1 1 0,-1-1 0,1 0-1,3 1 1,0 0-263,1 0 1,0-1-1,-1 1 0,1-1 0,10 0 0,36 0-2954,-36-1 1843,37 0-4484</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5:13.342"/>
    </inkml:context>
    <inkml:brush xml:id="br0">
      <inkml:brushProperty name="width" value="0.05" units="cm"/>
      <inkml:brushProperty name="height" value="0.05" units="cm"/>
      <inkml:brushProperty name="color" value="#FFFFFF"/>
    </inkml:brush>
  </inkml:definitions>
  <inkml:trace contextRef="#ctx0" brushRef="#br0">0 212 5113,'0'0'14350,"5"0"-14195,90-5 304,-55 1-341,-25 4-113,28 0 1,-42 1-4,1-1 0,0 1 0,0-1 0,0 1 0,-1 0 1,1-1-1,0 1 0,-1 0 0,1 0 0,0 0 0,-1 0 1,0 1-1,1-1 0,-1 0 0,0 1 0,1-1 0,-1 0 1,0 1-1,0 0 0,0-1 0,0 1 0,0 0 0,1 3 0,0 2 13,1 1 0,-1 0 0,-1 0-1,2 12 1,-1 68 124,-3-56-89,1-20-37,0 0-1,-1 0 0,0 0 0,-1 0 0,-1 0 0,0 0 0,-1-1 0,0 1 1,0-1-1,-7 11 0,-7 11 13,-1 0 1,-2-1 0,-1-2-1,-30 33 1,36-49-9,10-12 31,6-8-68,0 4 10,-1-9-27,1 1 0,1 0-1,0-1 1,1 1-1,0 0 1,3-10-1,4 2 5,1 0 1,0 1-1,1 0 0,20-22 1,-18 22 16,297-324-136,-153 178 142,-126 133-14,-29 29-88,-2 13-284,1 11 394,0-12 43,-1 0 0,0 0 0,-1 0 0,0 0 0,-3 12 0,-1-10 63,-1 0 0,0 0 0,-1-1 0,-14 19 0,7-9 72,-72 119 849,61-96-721,-22 58 0,40-84-294,1 0 0,1 0 0,1 0 0,1 1 0,1-1-1,0 1 1,2 23 0,0-41-17,0 0 0,0 0-1,0 0 1,0 0 0,0 0-1,0 1 1,1-1 0,-1 0-1,1 0 1,0 0 0,0 0 0,-1 0-1,1 0 1,0-1 0,1 1-1,-1 0 1,0 0 0,2 2-1,1-2-3,-1 0-1,0-1 0,0 1 0,0-1 1,1 1-1,-1-1 0,1 0 0,-1 0 1,1-1-1,6 1 0,73 3-191,-58-5 66,1-1-1,-1 0 0,0-2 0,38-11 0,83-39-989,43-35-2818,-14-12-5172</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44.268"/>
    </inkml:context>
    <inkml:brush xml:id="br0">
      <inkml:brushProperty name="width" value="0.05" units="cm"/>
      <inkml:brushProperty name="height" value="0.05" units="cm"/>
      <inkml:brushProperty name="color" value="#FFFFFF"/>
    </inkml:brush>
  </inkml:definitions>
  <inkml:trace contextRef="#ctx0" brushRef="#br0">2579 688 4993,'0'0'13446,"-5"-24"-12166,-18-75-221,22 94-967,0 0 0,-1 0 0,1 0 0,-1 0 0,-1 0 0,1 0 0,-1 0 0,0 1 0,0-1 0,0 1 0,-5-6 0,-4-3 143,-81-95 955,71 86-1028,0 2 0,-43-31 0,19 22-36,-1 2 0,-71-29 1,-107-26 21,146 59-87,-1 2-1,0 4 1,-1 4 0,-1 3-1,-87 1 1,147 9-73,0 2 0,-1 0 0,1 2-1,0 0 1,0 1 0,1 2 0,0 0 0,0 1 0,-31 17 0,-39 25 12,2 4 0,2 3 0,3 5 0,3 3 1,-142 148-1,177-163-10,3 3 0,2 1 0,-41 74 0,55-79 1,2 2-1,3 0 1,2 1 0,-19 77-1,21-45-6,4 0 0,4 1 0,3 0 0,7 138 0,3-196 16,0 1-1,2-1 1,1 0 0,1 0-1,2-1 1,0 0 0,2 0-1,1-1 1,26 41 0,-17-36-3,1-2 1,2 0 0,0-2 0,2 0 0,1-2-1,1-1 1,32 20 0,6-1 1,3-2 1,1-3 0,1-4-1,2-2 1,1-4-1,1-3 1,2-3-1,80 10 1,96-8-7,-182-21-3,-1-3 0,1-2 0,-1-4 0,94-21 0,27-32-10,-134 38 4,72-38 1,-102 44-6,1-1-1,-2-2 0,0 0 1,28-29-1,-40 34-1,-1-1 0,0 0 1,20-32-1,-17 18 14,20-50-1,-15 23 13,17-68 0,-15 20 15,14-141 0,-19-112-194,-20 202-295,1 141 358,-1-1 0,0 1 1,-1-1-1,0 1 0,-1 0 0,-8-18 0,0 8-887,-1 1-1,-17-24 1,22 36 245,-27-41-6097</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48.916"/>
    </inkml:context>
    <inkml:brush xml:id="br0">
      <inkml:brushProperty name="width" value="0.05" units="cm"/>
      <inkml:brushProperty name="height" value="0.05" units="cm"/>
      <inkml:brushProperty name="color" value="#FFFFFF"/>
    </inkml:brush>
  </inkml:definitions>
  <inkml:trace contextRef="#ctx0" brushRef="#br0">352 335 5233,'0'0'12329,"-12"-8"-11374,-40-24-305,48 30-602,1 0 0,-1 1-1,1 0 1,-1 0 0,0 0 0,1 0 0,-1 0 0,0 1 0,0 0 0,1 0-1,-1 0 1,0 0 0,0 0 0,-6 2 0,5-1 7,0 0-37,-1 1 0,1-1-1,0 1 1,0 0 0,0 1-1,0-1 1,1 1 0,-1 0-1,1 0 1,-1 0 0,-3 4-1,-4 4 6,2 1 0,-15 19-1,10-11-32,2 1-1,1 0 0,0 1 1,2 0-1,1 1 0,0 0 1,2 0-1,0 1 0,2 0 1,0 0-1,-1 41 0,5-37-63,3 45-1,-2-70 63,0 0 1,1 0-1,-1 0 0,1 0 1,0 0-1,0 0 0,0 0 1,1 0-1,-1 0 1,1-1-1,-1 1 0,1 0 1,0-1-1,0 0 0,0 1 1,0-1-1,0 0 0,1 0 1,-1 0-1,6 3 1,-4-3 3,0-1 0,0 1 0,0-1 1,0 0-1,0 0 0,0-1 0,0 1 1,0-1-1,1 0 0,-1 0 1,0 0-1,0 0 0,0-1 0,1 0 1,3-1-1,-3 1 13,0-1 0,0 0 0,0-1 0,0 1 0,-1-1 0,1 1 0,6-7 0,0-1 34,15-16 1,-1-3-19,-1-2 1,-2 0-1,-1-1 1,-2-1 0,0-1-1,-3-1 1,-1-1 0,12-42-1,-8 7 58,-2-1-1,-4 0 0,6-96 1,-16 142-27,0-15 188,-3 40-19,0 3-206,0 0 0,1 0 0,-1 0 0,0 0 0,0 0 0,0 0-1,-1 3 1,1 6-14,0 669 337,-1-669-465,1 0 0,1 1 1,0-1-1,5 22 1,-5-30-86,0 0 0,0-1-1,1 1 1,-1 0 0,1 0 0,-1-1 0,1 1 0,0-1 0,0 1-1,0-1 1,0 0 0,1 0 0,-1 0 0,1 0 0,-1 0 0,1 0-1,0-1 1,-1 1 0,1-1 0,0 0 0,0 0 0,4 1 0,-3-1-765,0 0 0,1-1 0,-1 1 0,7-1 1,-10 0 817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49.261"/>
    </inkml:context>
    <inkml:brush xml:id="br0">
      <inkml:brushProperty name="width" value="0.05" units="cm"/>
      <inkml:brushProperty name="height" value="0.05" units="cm"/>
      <inkml:brushProperty name="color" value="#FFFFFF"/>
    </inkml:brush>
  </inkml:definitions>
  <inkml:trace contextRef="#ctx0" brushRef="#br0">63 1 5657,'0'0'11984,"-6"21"-10732,-18 70-209,13-45-330,3 1-1,2 1 1,0 81-1,5-113-638,1 100 102,0-107-174,0 0 0,1 0 1,0 0-1,1-1 1,0 1-1,4 13 0,-5-19-21,1 0 0,-1 1 0,1-1 0,0 0 0,0 0 0,0 0 0,1 0 0,-1 0 0,1 0 0,-1-1 0,1 1 0,0-1 0,0 0-1,0 1 1,0-1 0,0-1 0,1 1 0,3 1 0,-1-1-220,-1-1-1,0 0 0,1 0 1,-1 0-1,1-1 1,-1 0-1,1 0 1,-1 0-1,1-1 0,-1 0 1,1 0-1,-1 0 1,9-3-1,-4 0-838,0-1-1,0 0 1,-1 0-1,1-1 1,14-11-1,13-18-5513</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49.591"/>
    </inkml:context>
    <inkml:brush xml:id="br0">
      <inkml:brushProperty name="width" value="0.05" units="cm"/>
      <inkml:brushProperty name="height" value="0.05" units="cm"/>
      <inkml:brushProperty name="color" value="#FFFFFF"/>
    </inkml:brush>
  </inkml:definitions>
  <inkml:trace contextRef="#ctx0" brushRef="#br0">1 40 9026,'0'0'7313,"196"46"-7056,-134-46-233,39-30-24,-14 3-2753,-7-2-4513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52.036"/>
    </inkml:context>
    <inkml:brush xml:id="br0">
      <inkml:brushProperty name="width" value="0.1" units="cm"/>
      <inkml:brushProperty name="height" value="0.1" units="cm"/>
      <inkml:brushProperty name="color" value="#FFFFFF"/>
    </inkml:brush>
  </inkml:definitions>
  <inkml:trace contextRef="#ctx0" brushRef="#br0">0 1 5233,'0'0'10506,"10"18"-8116,-8-16-2247,-1 0 0,1 0 0,-1 1 1,0-1-1,0 0 0,0 1 0,0-1 0,0 1 0,-1-1 0,1 6 0,9 21 677,3-4-142,21 50 1,-2-2-344,-31-71-348,9 20 116,2-2 0,0 1 0,19 23 0,-27-40-186,0 1 1,0-1-1,0 1 1,1-1-1,-1-1 1,1 1 0,0-1-1,0 1 1,0-1-1,1-1 1,-1 1-1,1-1 1,0 0-1,-1 0 1,1-1-1,0 1 1,0-1 0,9 0-1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46.686"/>
    </inkml:context>
    <inkml:brush xml:id="br0">
      <inkml:brushProperty name="width" value="0.05" units="cm"/>
      <inkml:brushProperty name="height" value="0.05" units="cm"/>
      <inkml:brushProperty name="color" value="#FFFFFF"/>
    </inkml:brush>
  </inkml:definitions>
  <inkml:trace contextRef="#ctx0" brushRef="#br0">385 699 3849,'0'0'11900,"0"-12"-10729,0 2-863,1 2-3,0-1 1,-1 1-1,-1 0 1,1 0-1,-1-1 1,-1 1 0,-3-13-1,4 19-199,0-1 1,0 1-1,0 0 0,0 0 0,-1-1 0,1 1 0,-1 0 1,1 0-1,-1 1 0,0-1 0,0 0 0,0 1 0,0-1 1,0 1-1,0-1 0,0 1 0,0 0 0,0 0 0,-1 0 1,-2-1-1,-2 1-19,-1 0 0,0 0 0,0 0 0,1 1 1,-11 1-1,11 0-90,0 0 0,0 0 0,0 1 0,1 0 1,-1 1-1,1-1 0,-1 1 0,1 0 0,0 1 0,0 0 0,1-1 1,-6 6-1,-4 3-3,2 1 0,0 0 1,-16 21-1,14-15-10,1 1 0,1 0 0,1 1 0,1 0 0,0 1 0,2 0 0,1 0 0,0 1 0,2 0 0,1 1 0,1-1 0,0 1 0,1 26 0,2-34-10,1-11 7,-1 0 1,1 1-1,1-1 1,0 9 0,0-13 14,-1 0 0,0 0 0,1 1 0,-1-1 0,1 0 0,-1 0 1,1 0-1,-1 0 0,1 0 0,0 0 0,-1-1 0,1 1 0,0 0 0,0 0 1,0 0-1,0-1 0,0 1 0,0 0 0,0-1 0,0 1 0,0-1 1,0 1-1,0-1 0,0 0 0,2 1 0,3 0 1,0 0-1,0 0 1,0-1 0,0 0 0,0-1-1,0 1 1,0-1 0,0 0-1,0 0 1,0-1 0,0 0-1,-1 0 1,1 0 0,-1-1-1,1 1 1,-1-2 0,8-5 0,5-5 20,-2-1 0,0 0 0,21-27 0,-29 33-17,19-24 21,-1-2 0,-2 0 1,-2-1-1,29-63 0,-29 46 14,-2-2 0,25-106 0,-18 27 49,12-163 0,-38 284-71,0 18-45,-1 25 43,-1 29 246,-13 76-1,-21 59 80,8-48-83,13-59-145,-4 156 1,17-210-97,3 52-124,-2-81 25,1 0 0,-1 0 0,1 0-1,0 0 1,0 0 0,0-1 0,1 1 0,0 0 0,-1 0-1,1-1 1,0 1 0,5 4 0,-5-5-110,0-1 0,1 0 0,-1 0 0,1 0 0,0 0 0,0-1 0,0 1 0,0-1-1,0 1 1,0-1 0,0 0 0,0 0 0,0-1 0,6 2 0,28-1-3866,-2-1-1768</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47.408"/>
    </inkml:context>
    <inkml:brush xml:id="br0">
      <inkml:brushProperty name="width" value="0.05" units="cm"/>
      <inkml:brushProperty name="height" value="0.05" units="cm"/>
      <inkml:brushProperty name="color" value="#FFFFFF"/>
    </inkml:brush>
  </inkml:definitions>
  <inkml:trace contextRef="#ctx0" brushRef="#br0">0 83 5801,'0'0'12596,"12"-11"-11940,41-33-178,-52 42-458,1 1 0,-1 0 1,1 0-1,-1 0 0,1 0 0,0 0 1,-1 0-1,1 0 0,0 0 0,0 1 1,0-1-1,-1 1 0,1-1 1,0 1-1,0 0 0,0 0 0,0 0 1,0 0-1,0 0 0,0 0 0,0 0 1,2 2-1,1-1 33,0 0-37,-1 0 0,0 0 1,0 0-1,0 1 0,0 0 1,0 0-1,-1 0 0,1 0 1,-1 0-1,1 1 0,-1-1 1,0 1-1,0 0 0,0 0 1,0 1-1,0-1 0,-1 0 1,4 7-1,-2-3 5,-1 1 0,0-1 0,0 1 0,-1 0 0,0 0 0,0 0 0,0 0-1,0 15 1,-2-9 77,-2 27 0,2-35-81,-1-1 0,-1 1 1,1-1-1,-1 1 1,0-1-1,0 0 1,-5 8-1,-2 1 13,-1 0 0,0 0 0,-1-1 0,-1-1 0,0 0 0,0 0 0,-23 15 0,33-28-576,3-4 392,5-8 62,4 1 17,0 0-1,1 1 1,17-14-1,3-3-103,46-50-295,-21 21 241,89-71-1,-136 122 245,-8 5 189,-3 3-72,-41 37 742,-39 48-1,66-68-704,1 1 0,0 1 0,2 0 0,0 1 0,-10 25 0,19-38-141,1 0 0,0 0 0,0 0 1,1 0-1,0 1 0,1-1 0,0 0 1,0 1-1,1 0 0,0-1 0,3 15 0,-2-22-26,-1 0 0,1 0-1,0 0 1,0 1-1,0-1 1,1 0 0,-1 0-1,0 0 1,1-1-1,-1 1 1,1 0 0,0-1-1,0 1 1,0 0-1,-1-1 1,1 0 0,0 0-1,1 1 1,2 0-1,3 1 2,1 0 0,-1-1-1,0 0 1,12 1 0,12 0-585,1-1 0,41-4 0,-49 1-1653,30-7 0,18-11-5992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47.926"/>
    </inkml:context>
    <inkml:brush xml:id="br0">
      <inkml:brushProperty name="width" value="0.05" units="cm"/>
      <inkml:brushProperty name="height" value="0.05" units="cm"/>
      <inkml:brushProperty name="color" value="#FFFFFF"/>
    </inkml:brush>
  </inkml:definitions>
  <inkml:trace contextRef="#ctx0" brushRef="#br0">1 5 8706,'0'0'13041,"16"0"-12031,171-5 990,-134 5-1682,159 2 422,1 15-460,295 26-195,-461-42-94,90 6-266,-133-6 56,22 3-273,-25-4 242,0 0 1,1 0 0,-1 1-1,0-1 1,0 1 0,0-1-1,1 1 1,-1-1 0,0 1-1,0 0 1,0 0 0,0-1-1,0 1 1,0 0 0,1 2-1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50.314"/>
    </inkml:context>
    <inkml:brush xml:id="br0">
      <inkml:brushProperty name="width" value="0.05" units="cm"/>
      <inkml:brushProperty name="height" value="0.05" units="cm"/>
      <inkml:brushProperty name="color" value="#FFFFFF"/>
    </inkml:brush>
  </inkml:definitions>
  <inkml:trace contextRef="#ctx0" brushRef="#br0">318 398 3369,'0'0'14674,"-1"-18"-13656,-5-54-204,6 70-764,0 1 0,0-1 0,-1 1 0,1-1 1,0 1-1,-1-1 0,1 1 0,-1-1 0,0 1 0,1 0 0,-1-1 0,0 1 1,0 0-1,-1-2 0,1 2-9,1 1 1,-1 0 0,0 0 0,1-1-1,-1 1 1,0 0 0,1 0-1,-1 0 1,0-1 0,1 1-1,-1 0 1,0 0 0,1 0-1,-1 0 1,0 0 0,-1 1 0,-3-1 191,0 0-195,0 0-1,0 1 1,0-1 0,0 1 0,0 0 0,0 1 0,0-1 0,0 1 0,0 0 0,0 0 0,1 0 0,-1 1 0,1-1 0,0 1 0,-1 0 0,1 1-1,-4 3 1,-12 12-46,0 0 0,1 1 0,0 2 0,2-1 0,-22 38 0,30-43-3,0 1-1,1-1 1,1 1-1,1 1 0,1-1 1,0 1-1,1 0 1,1 0-1,-1 26 0,3-35 1,2 64-350,-1-71 341,1-1-1,-1 1 0,0-1 0,1 1 0,-1 0 1,1-1-1,0 1 0,-1-1 0,1 0 0,0 1 1,0-1-1,0 1 0,0-1 0,0 0 0,0 0 1,0 0-1,0 0 0,1 0 0,-1 0 0,0 0 1,1 0-1,-1 0 0,1 0 0,-1-1 0,1 1 1,-1-1-1,1 1 0,-1-1 0,1 1 0,0-1 1,-1 0-1,1 0 0,2 0 0,1 0 11,0 0 0,0 0 0,0-1-1,-1 0 1,1 0 0,0 0 0,0-1 0,-1 1-1,1-1 1,-1 0 0,5-3 0,4-3 20,-1-2 1,0 1-1,0-2 1,17-20 0,38-54 37,-67 85-48,26-38 30,-2 0-1,-2-2 1,-1-1-1,30-84 1,-26 44 9,26-145 1,-49 211 79,0-1 114,-1 13-143,0 4-53,-4 41 87,-2-1-1,-19 83 1,8-46-2,7-35-82,-26 150 174,28-135-299,-1 80 0,7-137 43,1 0 0,0 0 0,0 1 0,0-1 0,0 0 0,0 0 0,1 0 0,-1 1 0,0-1-1,1 0 1,-1 0 0,0 0 0,1 1 0,-1-1 0,1 0 0,0 0 0,-1 0 0,1 0 0,0 0 0,0 0 0,0 0 0,1 1 0,1-1-117,-1 0 0,0 0 1,1-1-1,-1 1 0,1-1 0,-1 0 1,1 1-1,-1-1 0,3-1 0,2 2-223,35-1-3841,2-3-1909</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50.691"/>
    </inkml:context>
    <inkml:brush xml:id="br0">
      <inkml:brushProperty name="width" value="0.05" units="cm"/>
      <inkml:brushProperty name="height" value="0.05" units="cm"/>
      <inkml:brushProperty name="color" value="#FFFFFF"/>
    </inkml:brush>
  </inkml:definitions>
  <inkml:trace contextRef="#ctx0" brushRef="#br0">88 1 8162,'0'0'11473,"0"32"-10478,-1 107-147,1-107-511,-2-1-1,-1 1 1,-2-1 0,-11 42 0,7-37-113,-26 143 398,28-128-553,-1 78 0,7-108-66,1-12-13,0 1 0,0-1 0,3 15-1,-3-22 4,1 1 0,-1-1-1,1 1 1,0-1-1,0 0 1,0 1 0,1-1-1,-1 0 1,0 0-1,1 0 1,0 0-1,-1 0 1,1 0 0,0 0-1,0-1 1,4 4-1,0-2-80,1 0 0,0 0 0,0-1 0,0 1 0,0-2 0,0 1 0,0-1 0,0 0 0,14 0 0,-9-1-301,1-1-1,0 0 1,-1 0 0,1-1-1,-1-1 1,0 0-1,0-1 1,0 0 0,13-7-1,-5 1-2595,31-19 1,8-13-7798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51.052"/>
    </inkml:context>
    <inkml:brush xml:id="br0">
      <inkml:brushProperty name="width" value="0.05" units="cm"/>
      <inkml:brushProperty name="height" value="0.05" units="cm"/>
      <inkml:brushProperty name="color" value="#FFFFFF"/>
    </inkml:brush>
  </inkml:definitions>
  <inkml:trace contextRef="#ctx0" brushRef="#br0">0 62 8546,'0'0'13083,"190"27"-12667,-127-27-280,8-3-136,27-26-184,-15 2-4105,-12-2-6442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02.344"/>
    </inkml:context>
    <inkml:brush xml:id="br0">
      <inkml:brushProperty name="width" value="0.05" units="cm"/>
      <inkml:brushProperty name="height" value="0.05" units="cm"/>
      <inkml:brushProperty name="color" value="#FFFFFF"/>
    </inkml:brush>
  </inkml:definitions>
  <inkml:trace contextRef="#ctx0" brushRef="#br0">0 0 10066,'0'0'12059,"223"40"-11619,-128-26-232,6 2-80,0-6-80,-6-4-48,-6-6 0,-14 0-984,-4-19-1857,-21-10-2520,-17-6-3145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02.689"/>
    </inkml:context>
    <inkml:brush xml:id="br0">
      <inkml:brushProperty name="width" value="0.05" units="cm"/>
      <inkml:brushProperty name="height" value="0.05" units="cm"/>
      <inkml:brushProperty name="color" value="#FFFFFF"/>
    </inkml:brush>
  </inkml:definitions>
  <inkml:trace contextRef="#ctx0" brushRef="#br0">1 1 3577,'0'0'19556,"172"0"-19100,-107 5-264,16 3-104,8 0-80,12-3-8,9-2-600,35-3-1472,-26 0-3330,-27-19-4880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03.082"/>
    </inkml:context>
    <inkml:brush xml:id="br0">
      <inkml:brushProperty name="width" value="0.05" units="cm"/>
      <inkml:brushProperty name="height" value="0.05" units="cm"/>
      <inkml:brushProperty name="color" value="#FFFFFF"/>
    </inkml:brush>
  </inkml:definitions>
  <inkml:trace contextRef="#ctx0" brushRef="#br0">1 1 12019,'0'0'8128,"28"26"-7173,-1-1-658,20 18 267,-1 2 0,40 53-1,-66-72-361,-1 1-1,-1 1 0,-1 0 0,16 40 1,-23-44-134,-2 1 0,0-1-1,-2 1 1,-1 1 0,-1-1 0,1 29 0,-3-19 15,-6 62 0,2-82-58,0 0 0,-2 0 0,0 0-1,0 0 1,-1-1 0,-10 20 0,3-12-352,-1-1 1,-1-1-1,-1 0 0,-1 0 0,-36 33 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28.650"/>
    </inkml:context>
    <inkml:brush xml:id="br0">
      <inkml:brushProperty name="width" value="0.05" units="cm"/>
      <inkml:brushProperty name="height" value="0.05" units="cm"/>
      <inkml:brushProperty name="color" value="#FFFFFF"/>
    </inkml:brush>
  </inkml:definitions>
  <inkml:trace contextRef="#ctx0" brushRef="#br0">60 155 8770,'0'0'7959,"-2"23"-7183,-2 74-361,3-92-393,1 0 0,0 0 1,1 1-1,-1-1 0,1 0 1,0 0-1,0 0 0,3 7 1,-3-10-24,1 1 1,-1-1 0,1 0-1,0 0 1,0 1 0,0-1-1,0 0 1,0 0 0,4 1-1,-3 0-4,-1-1-5,-1-1 0,1 0 0,-1 0 0,1 0 0,0 0 0,0-1 0,-1 1 0,1 0 0,0-1 0,0 1 0,0-1 0,0 1 0,0-1 1,0 0-1,-1 0 0,1 0 0,0 0 0,0 0 0,0 0 0,0-1 0,4 0 0,-4 0 15,1-1 0,0 1 0,0-1 0,-1 1 0,1-1 0,-1 0 0,1 0-1,-1 0 1,0 0 0,0 0 0,0 0 0,3-5 0,3-6 57,0-1-1,-1-1 0,0 1 1,-2-1-1,1 0 1,-2 0-1,4-23 1,-4 16 388,-2 0 0,0 0 0,-2 0 0,-3-38 0,3 58-365,-1-1-1,1 1 1,-1 0 0,1 0-1,-1 0 1,1 0 0,-1 0-1,0 0 1,0 0 0,0 0-1,-1 1 1,1-1 0,0 0-1,0 1 1,-1-1 0,1 1-1,-1-1 1,0 1 0,1-1-1,-1 1 1,0 0 0,0 0-1,0 0 1,0 0-1,0 0 1,-2 0 0,0 0-37,0 0 1,0 1-1,1-1 1,-1 1-1,0 0 1,0 0-1,0 0 1,0 1-1,0-1 1,1 1-1,-1 0 1,0 0-1,-7 3 1,5 0-72,-1 0 1,1 0-1,-1 1 1,1 0 0,1 0-1,-11 12 1,4-4-570,-18 30 0,25-34-665,0 0-1,1 0 0,0 1 0,-3 13 0,3-5-3950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52.366"/>
    </inkml:context>
    <inkml:brush xml:id="br0">
      <inkml:brushProperty name="width" value="0.1" units="cm"/>
      <inkml:brushProperty name="height" value="0.1" units="cm"/>
      <inkml:brushProperty name="color" value="#FFFFFF"/>
    </inkml:brush>
  </inkml:definitions>
  <inkml:trace contextRef="#ctx0" brushRef="#br0">251 0 10642,'0'0'11003,"-90"90"-10667,70-48-56,0 1-168,-10-1-56,10 6-32,-11 0-24,11 12-656,10-12-2201,0-6-5441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28.022"/>
    </inkml:context>
    <inkml:brush xml:id="br0">
      <inkml:brushProperty name="width" value="0.05" units="cm"/>
      <inkml:brushProperty name="height" value="0.05" units="cm"/>
      <inkml:brushProperty name="color" value="#FFFFFF"/>
    </inkml:brush>
  </inkml:definitions>
  <inkml:trace contextRef="#ctx0" brushRef="#br0">758 25 536,'0'0'12052,"-1"-4"-9890,-1-12-522,1 16-1525,1 0 0,0-1 0,0 1 1,-1 0-1,1-1 0,0 1 0,-1 0 0,1 0 0,0-1 0,0 1 0,-1 0 0,1 0 1,-1-1-1,1 1 0,0 0 0,-1 0 0,1 0 0,0 0 0,-1 0 0,1 0 0,-1 0 1,1 0-1,0 0 0,-1 0 0,0 0 0,-13 0 1380,10 0-996,-3 0-130,4 0-305,1 0 0,0 0 1,0 0-1,-1 0 0,1 0 0,0 0 0,0 1 0,0-1 1,0 1-1,-1-1 0,1 1 0,0 0 0,0 0 0,0 0 1,0 0-1,-2 2 0,-5 6-19,0 1-1,1 0 1,-1 0 0,2 1 0,0 0 0,-10 19-1,-32 69 60,-6 48 47,20-22-15,-37 245-1,24 145 123,3-16-185,20-335 76,-45 161-1,54-264-85,-2-1 0,-4-1 0,-34 68 0,55-124-50,-1 1 1,0-1-1,0 0 1,0 0-1,-1 0 1,1 0-1,-1 0 1,0 0-1,-4 2 0,5-3 19,-1-1-1,1 0 0,-1 0 0,0 0 1,1 0-1,-1 0 0,0 0 0,0-1 1,0 1-1,0-1 0,-5 0 0,6 0-29,1 0 0,0 0 0,0 0 0,0-1 0,-1 1 0,1 0 0,0-1 0,0 1-1,0 0 1,0-1 0,0 0 0,0 1 0,0-1 0,0 0 0,0 1 0,0-1 0,0 0 0,0 0 0,0 0-1,-1-1 1,1-1-37,-1 0 0,0 0 0,1 0 0,0 0 0,0 0 0,0 0-1,-1-6 1,0 1-230,1-1 0,1 1 0,0-1 0,0 0 0,1-9 0,1 11-422,-1-1 0,1 1-1,1 0 1,3-9 0,17-23-6236</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29.483"/>
    </inkml:context>
    <inkml:brush xml:id="br0">
      <inkml:brushProperty name="width" value="0.05" units="cm"/>
      <inkml:brushProperty name="height" value="0.05" units="cm"/>
      <inkml:brushProperty name="color" value="#FFFFFF"/>
    </inkml:brush>
  </inkml:definitions>
  <inkml:trace contextRef="#ctx0" brushRef="#br0">60 1 9026,'0'0'10994,"-3"0"-10819,3-1-180,-1 1 0,1 0 0,-1 0 0,1 0 0,-1 0 0,1 0 0,0 1 1,-1-1-1,1 0 0,-1 0 0,1 0 0,-1 0 0,1 0 0,0 1 0,-1-1 0,1 0 0,-1 0 0,1 1 0,0-1 0,-1 0 1,1 1-1,0-1 0,0 0 0,-1 1 0,1 0 0,-6 15-20,5-3 77,0 21 0,0-11 5,-23 166 134,14-123-353,7-27-3454,12-60-11288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29.860"/>
    </inkml:context>
    <inkml:brush xml:id="br0">
      <inkml:brushProperty name="width" value="0.05" units="cm"/>
      <inkml:brushProperty name="height" value="0.05" units="cm"/>
      <inkml:brushProperty name="color" value="#FFFFFF"/>
    </inkml:brush>
  </inkml:definitions>
  <inkml:trace contextRef="#ctx0" brushRef="#br0">13 1 4065,'0'0'10626,"0"182"-9562,-3-132 17,-3 1-537,6-8-312,-3-3-144,3-8-88,0-5-72,0-3-832,0-11-1257,0-5-2488</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30.205"/>
    </inkml:context>
    <inkml:brush xml:id="br0">
      <inkml:brushProperty name="width" value="0.05" units="cm"/>
      <inkml:brushProperty name="height" value="0.05" units="cm"/>
      <inkml:brushProperty name="color" value="#FFFFFF"/>
    </inkml:brush>
  </inkml:definitions>
  <inkml:trace contextRef="#ctx0" brushRef="#br0">1 215 8306,'0'0'12218,"172"-73"-11513,-104 52-385,4 0-192,-1-3-64,0 5-64,-5 3-296,8-3-1929,-21 8-3472,-11 1-3625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30.567"/>
    </inkml:context>
    <inkml:brush xml:id="br0">
      <inkml:brushProperty name="width" value="0.05" units="cm"/>
      <inkml:brushProperty name="height" value="0.05" units="cm"/>
      <inkml:brushProperty name="color" value="#FFFFFF"/>
    </inkml:brush>
  </inkml:definitions>
  <inkml:trace contextRef="#ctx0" brushRef="#br0">304 0 4369,'0'0'11732,"-10"31"-10528,-35 103-128,31-95-392,-24 44 0,20-46-337,-145 354 561,159-378-1696,0 1-1,-3 16 1,7-26-2234</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30.928"/>
    </inkml:context>
    <inkml:brush xml:id="br0">
      <inkml:brushProperty name="width" value="0.05" units="cm"/>
      <inkml:brushProperty name="height" value="0.05" units="cm"/>
      <inkml:brushProperty name="color" value="#FFFFFF"/>
    </inkml:brush>
  </inkml:definitions>
  <inkml:trace contextRef="#ctx0" brushRef="#br0">75 37 8090,'0'0'8923,"8"-6"-8266,25-17-114,-31 22-517,-1 0 0,0 0 0,1 0 0,-1 1 0,1-1 0,-1 1-1,1-1 1,-1 1 0,1-1 0,-1 1 0,1 0 0,0 0 0,-1 0 0,1 0 0,-1 0-1,1 0 1,0 0 0,-1 0 0,1 1 0,-1-1 0,1 1 0,-1-1 0,1 1-1,-1 0 1,1-1 0,-1 1 0,0 0 0,1 0 0,0 1 0,2 2-4,-1-1 1,0 1-1,0 0 1,0 0-1,-1 0 0,5 9 1,-3-3 42,-1 1-1,0 0 1,0 0 0,-1 0 0,0 0-1,-1 0 1,0 1 0,-1 14 0,-1-22-4,1 1 0,-1 0 0,1-1 0,-1 1 1,0-1-1,-1 1 0,1-1 0,-1 1 1,0-1-1,0 0 0,0 0 0,-6 8 1,-2-1 165,0 0 1,-19 17-1,24-24-188,-5 5 32,-1 0-1,0-1 0,-16 9 1,22-14 23,-1 0 1,0 0 0,0-1-1,0 0 1,0 0 0,0-1-1,0 0 1,0 0 0,-10 0-1,16-1-78,5 0-394,2 1 338,0-1 0,1 1 1,-1 1-1,0-1 0,13 6 1,36 17 17,-11-4 31,-33-16-6,-1 0 1,1-1-1,0 0 1,0-1-1,0-1 1,22 1-1,-32-2-20,0 0 0,-1 0-1,1 0 1,0-1 0,0 1 0,0-1-1,-1 1 1,1-1 0,0 0 0,-1 1 0,1-1-1,-1 0 1,1 0 0,-1 0 0,1-1 0,-1 1-1,1 0 1,-1 0 0,1-2 0,2-2-172,-1-1 1,1 1 0,-2 0-1,4-7 1,-2 3-173,16-37-3254,-4-2-4063</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34.939"/>
    </inkml:context>
    <inkml:brush xml:id="br0">
      <inkml:brushProperty name="width" value="0.05" units="cm"/>
      <inkml:brushProperty name="height" value="0.05" units="cm"/>
      <inkml:brushProperty name="color" value="#FFFFFF"/>
    </inkml:brush>
  </inkml:definitions>
  <inkml:trace contextRef="#ctx0" brushRef="#br0">54 74 9402,'0'0'15173,"-9"0"-14299,-35 0 1306,116 3 187,-52-3-2153,8 0 130,51-5-1,-26-1-227,0 2-1,61 5 1,-43 0-89,60 4 46,-66 0-53,-31-3-7,39 7-1,-33-4 5,0-2 0,71-2 0,-52-2-1,-28 0-9,42-8 1,-9 0-2,42 4-12,-72 0 12,59-14 0,-23 3 4,-47 12-5,9-3-7,34-1 1,292 2-13,-237 7-19,-112-4 238,-71 1-10271,24 7-207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35.756"/>
    </inkml:context>
    <inkml:brush xml:id="br0">
      <inkml:brushProperty name="width" value="0.05" units="cm"/>
      <inkml:brushProperty name="height" value="0.05" units="cm"/>
      <inkml:brushProperty name="color" value="#FFFFFF"/>
    </inkml:brush>
  </inkml:definitions>
  <inkml:trace contextRef="#ctx0" brushRef="#br0">0 832 7154,'0'0'8905,"26"-12"-7398,-4 2-1214,3 0-22,-1-2 1,-1 0 0,0-2 0,-1-1 0,32-25 0,-14 2-18,-2 0 0,-1-3 1,-2-1-1,53-83 1,-63 82-137,-1-1 0,-3-1 0,-1-1 0,-3-1 0,17-70 0,-20 36 798,-15 84-920,1 0-1,-1 0 1,1 0-1,0 0 1,1 5-1,-1 13 11,-4 12 66,-2 1 1,-16 49-1,-3 19 92,13-28 26,4 0 1,4 144-1,4-208-183,0-1-1,2 1 1,-1-1-1,1 0 1,0 0-1,1 0 1,3 9-1,-4-15-12,-1 0 0,1 0 0,-1 0 0,1 0 0,0 0 0,0-1 0,0 1 0,1 0 0,-1-1 0,1 0 0,-1 0 0,1 0 0,0 0 0,-1 0 0,1 0 0,0-1 0,0 1-1,1-1 1,-1 0 0,0 0 0,0 0 0,6 1 0,-4-2-52,-3 1-2,1-1 0,0 1 0,0-1 0,0 0 0,-1 0 0,1 0 0,0 0 0,0-1 0,0 1 1,-1-1-1,1 1 0,0-1 0,-1 0 0,1 0 0,4-3 0,0-2-469,0 0-1,0-1 1,10-13 0,19-29-4887,-5 3-3647</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36.101"/>
    </inkml:context>
    <inkml:brush xml:id="br0">
      <inkml:brushProperty name="width" value="0.05" units="cm"/>
      <inkml:brushProperty name="height" value="0.05" units="cm"/>
      <inkml:brushProperty name="color" value="#FFFFFF"/>
    </inkml:brush>
  </inkml:definitions>
  <inkml:trace contextRef="#ctx0" brushRef="#br0">1 56 6553,'0'0'18492,"92"8"-18132,-57-8-200,7 0-88,0 0-72,2-2 0,15-20-1120,-14 1-2521,-9 2-5216</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39.273"/>
    </inkml:context>
    <inkml:brush xml:id="br0">
      <inkml:brushProperty name="width" value="0.05" units="cm"/>
      <inkml:brushProperty name="height" value="0.05" units="cm"/>
      <inkml:brushProperty name="color" value="#FFFFFF"/>
    </inkml:brush>
  </inkml:definitions>
  <inkml:trace contextRef="#ctx0" brushRef="#br0">394 2 9618,'0'0'10836,"-13"0"-10472,-4-1-247,5 1 118,-1-1-1,-19 4 0,22-1 366,0 0 1,0 1-1,-19 8 0,23-8-454,-1 0-103,0 0-1,1 1 1,0 0-1,0 0 1,0 0 0,0 1-1,0 0 1,-8 11-1,-2 3-62,-16 28 0,31-45 25,-17 27-16,1 0-1,2 1 1,1 1 0,1 0-1,2 1 1,1 0-1,1 1 1,2 0 0,1 0-1,-1 45 1,7-64-6,-1 6 1,1 1 1,4 32-1,-3-46 11,1-1 0,0 0-1,-1 1 1,2-1 0,-1 0 0,1 0-1,0-1 1,0 1 0,1 0 0,-1-1-1,1 0 1,7 7 0,-6-8-4,0 1 1,0-2 0,1 1-1,-1-1 1,1 0 0,0 0-1,0 0 1,0-1-1,0 0 1,1 0 0,-1-1-1,0 1 1,1-1 0,-1-1-1,1 1 1,7-1 0,-4-1-4,1 0 1,-1 0 0,0-1 0,0 0-1,0 0 1,0-1 0,-1-1 0,1 0-1,13-7 1,3-6 23,-1 0-1,-1-2 1,35-34-1,-24 16 18,41-55 0,-73 88-24,6-7 7,0-1 0,-1 0 0,-1 0 0,11-25 1,-18 37-14,0 0 0,0 0 0,0 0 0,0 1 0,0-1 0,0 0 0,0 0 0,0 0 0,1 0 0,-1 0 0,0 0 0,0 0 0,0 0 1,0 0-1,0 0 0,0 0 0,0 0 0,0 1 0,0-1 0,0 0 0,0 0 0,0 0 0,0 0 0,0 0 0,0 0 0,0 0 1,0 0-1,1 0 0,-1 0 0,0 0 0,0 0 0,0 0 0,0 0 0,0 0 0,0 0 0,0 0 0,0 0 0,0 0 0,0 0 0,0 0 1,1 0-1,-1 0 0,0 0 0,0 0 0,0 0 0,0 0 0,0 0 0,0 0 0,0 0 0,0 0 0,0 0 0,0 0 0,0 0 1,0 0-1,1 0 0,-1-1 0,0 1 0,0 0 0,0 0 0,0 0 0,0 0 0,0 26-23,-1 2 30,2 0 0,5 40 1,-5-61-7,0 0 0,1 0 0,0 0 0,0-1 0,1 1 1,-1-1-1,1 0 0,1 1 0,-1-1 0,1-1 1,0 1-1,0 0 0,1-1 0,0 0 0,6 6 0,-8-9-2,1 0 0,-1-1-1,0 1 1,1 0 0,-1-1-1,1 0 1,-1 0-1,1 0 1,0 0 0,0-1-1,-1 1 1,1-1-1,0 0 1,0 0 0,-1 0-1,1-1 1,0 1-1,0-1 1,-1 0 0,1 0-1,-1 0 1,1 0-1,-1-1 1,1 0 0,-1 1-1,0-1 1,0 0 0,5-5-1,-1 0 8,-1 0-1,0-1 1,-1 1-1,0-1 1,0-1-1,-1 1 1,0-1-1,0 0 1,-1 0-1,0 0 1,1-9-1,0-4 17,-1 1-1,-1-1 0,-2-37 0,0 52-12,-1 1 1,0 0-1,0-1 0,0 1 1,-1 0-1,0 0 1,0 0-1,-1 0 0,-4-9 1,5 12-8,-1-1 0,1 1 1,-1 0-1,1 0 0,-1 0 0,0 0 1,0 0-1,-1 1 0,1-1 0,0 1 1,-1 0-1,1 0 0,-1 0 0,0 1 1,-7-3-1,2 2-9,1 0 0,0 1-1,-1 0 1,0 1 0,1 0 0,-1 1 0,1-1 0,-1 1-1,1 1 1,-1 0 0,1 0 0,0 1 0,0-1 0,-12 8-1,15-8 3,-1 1-1,2 0 1,-1 1-1,0-1 1,1 1-1,-1 0 1,1 0-1,0 0 1,0 1-1,1 0 1,-1-1-1,1 1 1,0 0-1,1 1 1,-1-1-1,1 0 1,0 1-1,0-1 1,1 1-1,-1 0 1,1 0-1,0 7 1,0-1-17,0-3 12,1-1 0,0 1 0,0-1 0,1 1 0,2 9 0,-3-15 9,1-1-1,0 1 0,0-1 0,0 0 0,0 0 1,0 0-1,0 1 0,1-1 0,-1 0 1,1 0-1,-1-1 0,1 1 0,0 0 1,0 0-1,0-1 0,0 1 0,0-1 1,0 0-1,0 0 0,1 0 0,-1 0 1,5 2-1,-1-1 1,1-1 0,0 1 0,0-1 0,0-1 0,0 1 0,0-1 0,0 0 0,0-1 0,0 1 0,0-2 0,0 1 0,0-1 0,0 0 0,0 0 0,-1-1 0,1 1 0,-1-2 0,12-6 0,15-15 13,-2 0-1,38-39 1,50-67 28,-67 72-46,-46 52 2,-2 3 5,0-1-1,0 1 1,8-6 0,-10 9-10,-1 0 0,0 0-1,1 0 1,-1 1 0,0-1 0,1 1 0,-1-1-1,1 1 1,-1-1 0,1 1 0,-1 0 0,1 0 0,0 0-1,-1 0 1,1 0 0,-1 0 0,1 0 0,1 1-1,-2-1 6,0 0 0,-1 1 0,1-1-1,0 0 1,-1 0 0,1 1 0,-1-1-1,1 1 1,0-1 0,-1 1 0,1-1-1,-1 1 1,1-1 0,-1 1 0,0-1-1,1 2 1,3 5 2,0 0 0,-1 1-1,0-1 1,-1 1 0,0-1 0,0 1 0,0 0-1,0 11 1,1 70 0,-3-72 3,0 10 8,1-12 16,-1 0-1,-1 0 1,0 0 0,-4 16-1,3-26-15,1 0-1,-1 0 0,0-1 0,0 1 0,0-1 0,0 0 1,-1 0-1,0 0 0,0 0 0,0 0 0,0 0 0,-1-1 0,1 1 1,-1-1-1,0 0 0,-7 4 0,4-4 20,1 0 0,-1 0-1,0-1 1,0 0 0,0-1-1,0 1 1,-1-1 0,1-1 0,0 1-1,-14-2 1,15 1-8,3 0-10,0 0 0,1 0 0,-1 0 0,0-1 0,0 1 0,1-1 0,-1 0 0,1 1 0,-1-1 0,1 0 0,-1-1 0,-2-1 0,3 2-42,1 0 0,-1 0-1,1-1 1,0 1 0,0-1 0,0 1-1,0-1 1,0 1 0,0-1 0,0 0 0,0 1-1,1-1 1,-1 0 0,1 0 0,-1 1-1,1-1 1,0 0 0,-1-3 0,1 3-131,0-16-2264,0 17 1983,0 0 1,1 0-1,-1 0 1,0 1-1,1-1 1,-1 0-1,0 0 1,1 0-1,-1 1 1,1-1-1,0-1 1,15-7-10369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7.979"/>
    </inkml:context>
    <inkml:brush xml:id="br0">
      <inkml:brushProperty name="width" value="0.1" units="cm"/>
      <inkml:brushProperty name="height" value="0.1" units="cm"/>
      <inkml:brushProperty name="color" value="#FFFFFF"/>
    </inkml:brush>
  </inkml:definitions>
  <inkml:trace contextRef="#ctx0" brushRef="#br0">8 0 4257,'-7'0'14915,"154"0"-15111,-48 0-7718,-78 0 3293</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39.714"/>
    </inkml:context>
    <inkml:brush xml:id="br0">
      <inkml:brushProperty name="width" value="0.05" units="cm"/>
      <inkml:brushProperty name="height" value="0.05" units="cm"/>
      <inkml:brushProperty name="color" value="#FFFFFF"/>
    </inkml:brush>
  </inkml:definitions>
  <inkml:trace contextRef="#ctx0" brushRef="#br0">262 15 984,'0'0'16774,"-2"-4"-15581,2 3-1130,-1 0 1,1 1-1,-1-1 0,0 0 1,1 0-1,-1 1 1,1-1-1,-1 0 0,0 1 1,0-1-1,1 1 1,-1-1-1,0 1 0,0-1 1,-1 0-1,1 1-23,0 1-1,0-1 1,0 0 0,0 0-1,0 1 1,0-1 0,0 0-1,0 1 1,0-1 0,0 1-1,0-1 1,0 1-1,0 0 1,0-1 0,0 1-1,1 0 1,-1 0 0,0-1-1,-1 3 1,-18 20 186,1 2 1,1 0-1,2 0 1,-25 51-1,20-29-99,2 1 0,-14 55 0,22-56-94,1 1-1,-4 76 1,9 96-244,5-206-109,1 1 1,0-1-1,5 23 0,-5-31-197,1 0 0,0 0 0,0 0 0,1 0 0,0-1 0,0 1 0,0-1 0,1 0 0,-1 0 1,8 7-1,-7-8-736,0-1 1,0 1-1,10 4 1,-14-8 1143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40.247"/>
    </inkml:context>
    <inkml:brush xml:id="br0">
      <inkml:brushProperty name="width" value="0.05" units="cm"/>
      <inkml:brushProperty name="height" value="0.05" units="cm"/>
      <inkml:brushProperty name="color" value="#FFFFFF"/>
    </inkml:brush>
  </inkml:definitions>
  <inkml:trace contextRef="#ctx0" brushRef="#br0">0 429 4673,'0'0'10648,"13"2"-9247,-7-1-1194,-2 0-105,-1 0 1,1-1-1,-1 1 1,1-1-1,0 1 1,-1-1-1,1-1 1,0 1-1,-1 0 1,1-1-1,0 0 0,-1 0 1,1 0-1,-1 0 1,1 0-1,-1-1 1,0 0-1,0 1 1,1-1-1,-1-1 1,-1 1-1,1 0 1,4-4-1,13-18 245,-1 0 0,-2-2-1,0 0 1,-1 0 0,15-40 0,-12 19 26,-2-2 0,16-72 0,-34 129-346,1 0 0,-1 0 0,2 9 0,0 6 46,-15 190 470,2 26-477,12-238-73,-1 2-9,1 1 0,0-1-1,1 0 1,-1 0 0,1 0-1,-1 0 1,2 4 0,-1-6-48,-1 0 1,1 0 0,0 0 0,-1 0-1,1-1 1,0 1 0,0 0 0,-1 0-1,1-1 1,0 1 0,0 0-1,0-1 1,0 1 0,0-1 0,0 1-1,0-1 1,0 0 0,0 1 0,0-1-1,0 0 1,0 0 0,0 1 0,1-1-1,-1 0 1,0 0 0,1-1 0,2 1-300,-1 0 1,0 0-1,0-1 1,0 0-1,1 0 1,-1 0-1,0 0 1,0 0 0,0 0-1,0-1 1,0 1-1,-1-1 1,1 0-1,0 0 1,-1 0-1,0 0 1,4-4 0,18-23-7013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40.561"/>
    </inkml:context>
    <inkml:brush xml:id="br0">
      <inkml:brushProperty name="width" value="0.05" units="cm"/>
      <inkml:brushProperty name="height" value="0.05" units="cm"/>
      <inkml:brushProperty name="color" value="#FFFFFF"/>
    </inkml:brush>
  </inkml:definitions>
  <inkml:trace contextRef="#ctx0" brushRef="#br0">0 22 8282,'0'0'10954,"161"45"-10858,-123-45-96,19-10-1232,-7-17-3049,-8-3-3121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40.907"/>
    </inkml:context>
    <inkml:brush xml:id="br0">
      <inkml:brushProperty name="width" value="0.05" units="cm"/>
      <inkml:brushProperty name="height" value="0.05" units="cm"/>
      <inkml:brushProperty name="color" value="#FFFFFF"/>
    </inkml:brush>
  </inkml:definitions>
  <inkml:trace contextRef="#ctx0" brushRef="#br0">1 61 8810,'0'0'13353,"19"-10"-12934,66-29-149,-80 37-240,1 0 0,0 0 1,0 0-1,0 1 1,8-1-1,-11 2-9,1 0 0,0 0 1,-1 1-1,1-1 0,5 3 0,-5-2-14,-1 0 1,1 0 0,-1 1-1,1-1 1,-1 1-1,0 0 1,0 0-1,0 0 1,0 0-1,0 1 1,0-1-1,-1 1 1,4 3 0,-3-1 0,0 0 1,0-1-1,-1 1 0,1 0 1,-1 0-1,0 1 1,-1-1-1,3 8 1,-3-6 9,0 1 0,0 0 1,-1 0-1,0 0 0,0 0 1,-1-1-1,1 1 0,-2 0 1,1 0-1,-1-1 0,-1 1 1,-4 11-1,-2-4 16,-13 19 0,15-26-2,0 1 0,1 1 1,1-1-1,0 1 0,0 0 0,-5 16 0,9-23-35,1 0 0,-1 1-1,1-1 1,-1 1-1,1-1 1,0 1 0,1 4-1,-1-7-10,0 0 0,1 0-1,-1 0 1,0 0-1,1 0 1,-1 0 0,0 0-1,1 0 1,-1 0-1,1 0 1,0-1 0,-1 1-1,1 0 1,0 0 0,-1 0-1,1-1 1,0 1-1,0 0 1,0-1 0,0 1-1,-1 0 1,1-1-1,0 1 1,2 0 0,5 0-351,-1 1 1,1-2 0,0 1 0,-1-1 0,9 0 0,0-1-543,28-1-3215,-34 0 2138,-1 0 0,10-5-1,-18 7 1834</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6:41.252"/>
    </inkml:context>
    <inkml:brush xml:id="br0">
      <inkml:brushProperty name="width" value="0.05" units="cm"/>
      <inkml:brushProperty name="height" value="0.05" units="cm"/>
      <inkml:brushProperty name="color" value="#FFFFFF"/>
    </inkml:brush>
  </inkml:definitions>
  <inkml:trace contextRef="#ctx0" brushRef="#br0">268 1 11162,'0'0'7805,"12"28"-5832,2 5-1453,5 14 532,25 91 0,-29-72-649,-4 2 1,-3-1 0,0 127 0,-9-155-375,-8 68 0,5-85-21,-1 1 0,-1-1 0,-1 0 0,-13 28 0,8-27 61,0-1-1,-2 0 1,-1-1-1,0 0 0,-1-1 1,-2-1-1,-19 18 1,-52 36-2091,-6-7-6890,72-49 254</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0.604"/>
    </inkml:context>
    <inkml:brush xml:id="br0">
      <inkml:brushProperty name="width" value="0.05" units="cm"/>
      <inkml:brushProperty name="height" value="0.05" units="cm"/>
      <inkml:brushProperty name="color" value="#FFFFFF"/>
    </inkml:brush>
  </inkml:definitions>
  <inkml:trace contextRef="#ctx0" brushRef="#br0">1 109 11106,'0'0'15522,"1"0"-15154,6-1-277,0 0-1,0 0 1,0 0 0,0-1-1,-1 0 1,1-1-1,-1 1 1,1-1-1,-1 0 1,6-5-1,13-5 175,79-31 109,-88 39-374,1 0 0,-1 1 0,1 1 0,28-3 0,-34 6 51,-6-1-203,1 1 1,-1 0-1,0 0 0,0 1 1,8 0-1,-12 0 45,1-1 0,-1 1 1,1-1-1,-1 1 0,0 0 1,1 0-1,-1 0 0,0-1 0,0 1 1,1 0-1,-1 0 0,0 1 1,0-1-1,0 0 0,0 0 0,0 0 1,-1 1-1,1-1 0,0 0 1,-1 1-1,1-1 0,0 4 0,2 7-1899,-2 0-1,0 0 0,0 24 0,-1-28-25,0 26-8929</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0.965"/>
    </inkml:context>
    <inkml:brush xml:id="br0">
      <inkml:brushProperty name="width" value="0.05" units="cm"/>
      <inkml:brushProperty name="height" value="0.05" units="cm"/>
      <inkml:brushProperty name="color" value="#FFFFFF"/>
    </inkml:brush>
  </inkml:definitions>
  <inkml:trace contextRef="#ctx0" brushRef="#br0">0 22 12643,'0'0'12506,"193"-5"-12354,-127 5-88,-1 2-64,3 6-8,33-8-960,-14-5-1688,-10-16-4026</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2.456"/>
    </inkml:context>
    <inkml:brush xml:id="br0">
      <inkml:brushProperty name="width" value="0.05" units="cm"/>
      <inkml:brushProperty name="height" value="0.05" units="cm"/>
      <inkml:brushProperty name="color" value="#FFFFFF"/>
    </inkml:brush>
  </inkml:definitions>
  <inkml:trace contextRef="#ctx0" brushRef="#br0">95 137 8794,'0'0'12973,"-15"30"-12314,-49 104-76,61-126-530,0-1 0,1 1 0,0 1 0,0-1 0,0 0 0,1 1 0,0 16 0,1-10 54,1 1 0,1-1-1,5 28 1,-4-33-86,0-1 0,0 0 0,1 0-1,0 0 1,1-1 0,0 1 0,6 8-1,-4-8-16,0-1 0,0 0 0,1 0 0,14 11-1,-17-15-3,1-1 0,-1 0 0,1 0 0,0 0 0,-1 0 0,1-1 0,1 0 0,-1 0 0,7 1 0,-3-2 0,-1 0 0,1 0 0,-1-1 0,1 0 0,11-2 1,-17 1-1,1 0 1,0 0-1,-1 0 1,1-1-1,-1 0 1,1 0 0,-1 0-1,0 0 1,0-1-1,0 1 1,0-1 0,4-4-1,0-2 6,0 0 0,-1 0 0,0 0 0,-1-1 1,0 0-1,0 0 0,-1 0 0,-1-1 0,1 0 0,2-15 0,-1 1 7,-1 0 1,-2-1-1,1-42 0,-4 50 1,0-1 0,-2 1 0,0 0-1,-9-36 1,7 42 6,-1-1 0,0 1 0,0 0 0,-2 0 0,1 1-1,-1-1 1,-14-15 0,11 15-9,0 1-1,-1 1 1,0 0-1,-14-9 0,19 14-5,-2 1-1,1 0 1,0 0-1,-1 0 1,1 1-1,-1 0 0,0 1 1,-14-3-1,20 5-7,0-1-1,0 1 0,0 0 1,0 0-1,1 0 0,-1 0 1,0 0-1,0 0 0,0 0 1,0 1-1,0-1 1,1 1-1,-1-1 0,0 1 1,-2 1-1,2 0-31,1-1 1,-1 1-1,1 0 0,0-1 1,0 1-1,0 0 1,0 0-1,0 0 0,0 0 1,0 0-1,1 0 1,-1 0-1,1 0 0,-1 0 1,1 0-1,0 3 0,-2 18-1069,1-1-1,2 24 0,1-27-1957,5 27 0,-2-24-3236,12 27 0,-16-47 5862</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1.640"/>
    </inkml:context>
    <inkml:brush xml:id="br0">
      <inkml:brushProperty name="width" value="0.05" units="cm"/>
      <inkml:brushProperty name="height" value="0.05" units="cm"/>
      <inkml:brushProperty name="color" value="#FFFFFF"/>
    </inkml:brush>
  </inkml:definitions>
  <inkml:trace contextRef="#ctx0" brushRef="#br0">1053 96 1608,'0'0'18192,"-4"-16"-16726,-17-48-358,21 63-1068,-1 0-1,0-1 0,1 1 1,-1 0-1,0 0 1,1 0-1,-1 0 0,0 0 1,0 0-1,0 0 1,-1 0-1,1 0-23,1 1-1,-1 0 1,1 0 0,-1-1 0,1 1-1,-1 0 1,1 0 0,-1 0 0,1 0-1,-1 0 1,1 0 0,-1 0 0,0 0-1,1 0 1,-1 0 0,1 0 0,-1 0-1,0 0 1,-1 1 15,0 0 0,0 0 0,0 1 0,1-1 0,-1 0 0,0 1 0,0-1 0,-2 3 1,2-2-12,-9 10 77,1 0 0,0 1 0,-16 27 0,-21 55 322,-3 30-71,-10 58 16,-9 59 28,13-12-63,9 2 0,-27 389 0,56-71-267,9-198-46,-24 76-16,17-320 7,-57 200 0,61-270 16,-28 58-1,31-78-10,-1-1 1,0 0 0,-1-1-1,-1-1 1,-14 15-1,22-26-4,0 0 0,0-1 0,0 1 0,-1-1 0,1 0 0,-1-1 0,0 1 0,0-1 0,0 0 0,-10 3 0,12-4-3,0 0 0,0-1 1,-1 0-1,1 1 0,0-1 0,-1-1 0,1 1 0,0 0 1,-1-1-1,1 0 0,0 0 0,0 0 0,0 0 0,0 0 0,0 0 1,0-1-1,0 0 0,0 1 0,0-1 0,-3-3 0,0-2-4,0 1 0,0-1-1,1 0 1,0-1-1,0 1 1,-6-15-1,-22-57-52,23 46-342,1-1-1,1 0 0,2 0 0,2-1 1,1 1-1,2-58 0,2 71-1975,8-42-1,-4 44-2060,11-27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3.680"/>
    </inkml:context>
    <inkml:brush xml:id="br0">
      <inkml:brushProperty name="width" value="0.05" units="cm"/>
      <inkml:brushProperty name="height" value="0.05" units="cm"/>
      <inkml:brushProperty name="color" value="#FFFFFF"/>
    </inkml:brush>
  </inkml:definitions>
  <inkml:trace contextRef="#ctx0" brushRef="#br0">5 1278 8514,'0'0'10834,"-2"28"-10323,0 91-44,3-105-391,0 0 1,2 1-1,-1-1 0,2-1 1,0 1-1,0 0 1,8 13-1,-5-11 2,6 17 139,26 42 0,-31-62-196,0 0-1,1 0 1,1-1-1,0 0 1,19 17 0,-27-27-21,0-1 1,0 1-1,0-1 1,0 1 0,0-1-1,0 0 1,0 0-1,1 0 1,-1-1-1,0 1 1,0 0 0,1-1-1,-1 1 1,0-1-1,4 0 1,-5 0 1,0 0 0,-1 0 1,1 0-1,0 0 0,0 0 0,-1 0 0,1-1 1,0 1-1,0 0 0,-1 0 0,1-1 0,0 1 1,-1 0-1,1-1 0,0 1 0,-1-1 0,1 1 1,0-1-1,-1 1 0,1-1 0,-1 1 0,1-2 1,6-17 83,-6 15-72,4-15 53,-2 0 0,3-33 1,-4-43 16,-2 61-62,-2-104 8,-9-44 20,-64-369-60,71 526 9,-17-88 9,13 83 8,5 22-12,0-1-1,1 1 1,0-1 0,0 0 0,1 1-1,1-1 1,-1 0 0,1 0 0,2-11-1,-2 18-6,1 0 0,0 1 0,0 0 0,0-1 0,-1 1 0,1-1 1,0 1-1,1 0 0,-1 0 0,0-1 0,0 1 0,0 0 0,1 0 0,-1 0 0,1 0 0,-1 1 0,0-1 0,1 0 0,2 0 0,4-3 1,22-14 33,47-35 0,24-30 169,-29 22-58,-41 36-102,1 1-1,50-27 1,-66 43-28,0 0 0,1 1 0,0 1-1,0 1 1,0 0 0,1 1 0,31-3 0,52 6 58,-59 2-55,-40-1-1,1 0 0,-1 0 1,1 0-1,-1 0 0,1 1 1,-1-1-1,0 1 0,1 0 0,-1 0 1,0 0-1,1 0 0,-1 0 0,0 0 1,0 0-1,0 1 0,0-1 1,0 1-1,0 0 0,0 0 0,-1-1 1,1 1-1,-1 0 0,1 0 0,-1 0 1,0 1-1,2 3 0,3 6 87,-1 0-1,-1 0 0,0 1 0,-1 0 1,2 12-1,1 5 18,4 13-13,8 38-40,-14-69-78,0-1 0,0 1 1,1-1-1,10 17 0,-14-27-81,0 0 0,0 0 1,-1 0-1,1 0 0,0-1 1,0 1-1,0 0 1,0 0-1,0-1 0,0 1 1,0 0-1,0-1 0,1 1 1,-1-1-1,0 1 0,0-1 1,2 0-1,-2 1-566,0-1 1,0 0 0,1 0-1,-1 0 1,0 0-1,0 0 1,0-1-1,1 1 1,1-1-1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8.451"/>
    </inkml:context>
    <inkml:brush xml:id="br0">
      <inkml:brushProperty name="width" value="0.1" units="cm"/>
      <inkml:brushProperty name="height" value="0.1" units="cm"/>
      <inkml:brushProperty name="color" value="#FFFFFF"/>
    </inkml:brush>
  </inkml:definitions>
  <inkml:trace contextRef="#ctx0" brushRef="#br0">0 49 4241,'0'0'12153,"30"0"-11069,-21 0-1094,0 0 0,0 0 0,0-1-1,0 0 1,0-1 0,0 0 0,0 0-1,-1-1 1,12-5 0,-9 4-454,0 0 1,0 0 0,0 1 0,1 1-1,15-2 1,31 2-4503,-40 1 1771,-6-4-1912</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4.119"/>
    </inkml:context>
    <inkml:brush xml:id="br0">
      <inkml:brushProperty name="width" value="0.05" units="cm"/>
      <inkml:brushProperty name="height" value="0.05" units="cm"/>
      <inkml:brushProperty name="color" value="#FFFFFF"/>
    </inkml:brush>
  </inkml:definitions>
  <inkml:trace contextRef="#ctx0" brushRef="#br0">1 0 4353,'0'0'13171,"6"142"-12331,3-99-152,0 2-208,-3-2-136,-1-3-168,-2-5-128,0-8 0,0-6-48,0-10-880,6-11-1560,-3 0-2081,0-22-1457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4.480"/>
    </inkml:context>
    <inkml:brush xml:id="br0">
      <inkml:brushProperty name="width" value="0.05" units="cm"/>
      <inkml:brushProperty name="height" value="0.05" units="cm"/>
      <inkml:brushProperty name="color" value="#FFFFFF"/>
    </inkml:brush>
  </inkml:definitions>
  <inkml:trace contextRef="#ctx0" brushRef="#br0">0 0 5873,'0'0'12627,"27"169"-12035,-24-113-176,0 0-176,3-3-168,-3-2-72,0-8 0,3-8-104,3-17-1240,-3-7-2441,0-11-1208</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4.825"/>
    </inkml:context>
    <inkml:brush xml:id="br0">
      <inkml:brushProperty name="width" value="0.05" units="cm"/>
      <inkml:brushProperty name="height" value="0.05" units="cm"/>
      <inkml:brushProperty name="color" value="#FFFFFF"/>
    </inkml:brush>
  </inkml:definitions>
  <inkml:trace contextRef="#ctx0" brushRef="#br0">1 193 9722,'0'0'12571,"56"-53"-12283,-14 42-136,5-5-80,7 0-64,2 0-8,1-3-856,20-8-1457,-15 9-2256,-11 2-3849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5.171"/>
    </inkml:context>
    <inkml:brush xml:id="br0">
      <inkml:brushProperty name="width" value="0.05" units="cm"/>
      <inkml:brushProperty name="height" value="0.05" units="cm"/>
      <inkml:brushProperty name="color" value="#FFFFFF"/>
    </inkml:brush>
  </inkml:definitions>
  <inkml:trace contextRef="#ctx0" brushRef="#br0">202 1 7738,'0'0'7585,"-39"163"-6080,16-91-433,-1 11-288,0 2-232,0 1-184,4-3-200,-1-11-120,9-10-40,3-14-8,3-19-664,6-24-1600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5.548"/>
    </inkml:context>
    <inkml:brush xml:id="br0">
      <inkml:brushProperty name="width" value="0.05" units="cm"/>
      <inkml:brushProperty name="height" value="0.05" units="cm"/>
      <inkml:brushProperty name="color" value="#FFFFFF"/>
    </inkml:brush>
  </inkml:definitions>
  <inkml:trace contextRef="#ctx0" brushRef="#br0">0 64 9642,'0'0'10965,"15"-13"-10545,45-32-125,-60 44-288,1 0 0,0 1-1,-1 0 1,1-1 0,0 1 0,0-1 0,-1 1 0,1 0 0,0-1 0,0 1-1,-1 0 1,1 0 0,0 0 0,0-1 0,0 1 0,0 0 0,-1 0-1,1 0 1,0 1 0,0-1 0,0 0 0,0 0 0,-1 0 0,1 1 0,0-1-1,0 0 1,0 0 0,-1 1 0,1-1 0,0 1 0,-1-1 0,1 1-1,0-1 1,0 2 0,0 0 12,1 0 0,-1 0 0,0 1 1,0-1-1,0 1 0,0-1 0,0 6 0,1-3 25,2 16 59,0 0 0,-1 1 0,-2-1 0,-1 37 0,0-35-75,0-11 13,-1 0 0,0 0 0,0 0-1,-1 0 1,-1-1 0,0 1 0,-1 0 0,0-1-1,-9 16 1,13-26-26,0 0-13,0-1 1,0 1-1,0-1 0,1 0 0,-1 1 1,0-1-1,0 1 0,1-1 1,-1 0-1,0 1 0,1-1 1,-1 0-1,1 1 0,-1-1 1,0 0-1,1 1 0,-1-1 1,1 0-1,-1 0 0,1 0 1,-1 1-1,1-1 0,-1 0 1,0 0-1,1 0 0,-1 0 1,2 0-1,17 2 14,-13-1 0,116 2-2424,-79-3-4182,-13 0-4113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40.009"/>
    </inkml:context>
    <inkml:brush xml:id="br0">
      <inkml:brushProperty name="width" value="0.05" units="cm"/>
      <inkml:brushProperty name="height" value="0.05" units="cm"/>
      <inkml:brushProperty name="color" value="#FFFFFF"/>
    </inkml:brush>
  </inkml:definitions>
  <inkml:trace contextRef="#ctx0" brushRef="#br0">386 829 4721,'0'0'14247,"-5"-16"-13016,-2-5-711,-10-24 0,16 44-476,0-1-1,0 0 0,0 1 1,0-1-1,0 1 1,0-1-1,-1 1 0,1 0 1,0-1-1,-1 1 0,1 0 1,-1 0-1,1 0 1,-1 0-1,0 0 0,1 0 1,-1 1-1,0-1 1,0 0-1,1 1 0,-1 0 1,0-1-1,0 1 1,0 0-1,0 0 0,0 0 1,0 0-1,-2 0 0,-5 0 93,1 0-107,0 0 1,-1 0-1,1 1 1,0 0-1,0 0 1,0 1-1,0 0 1,0 0-1,1 1 1,-1 0 0,1 1-1,-1-1 1,1 1-1,-12 10 1,4-3-42,1 2 1,0 0 0,1 0 0,1 1-1,0 1 1,1 0 0,1 1 0,0 0 0,1 0-1,1 1 1,0 0 0,1 0 0,1 1-1,1 0 1,0 0 0,2 1 0,0-1-1,-1 23 1,3-26 15,0-5-45,1 1 0,0-1 0,0 1 1,4 19-1,-4-28 12,1 0 1,-1 1 0,1-1 0,0 0 0,0 0-1,0 0 1,0 0 0,0 0 0,1 0-1,-1 0 1,0 0 0,1 0 0,0-1 0,-1 1-1,1-1 1,0 1 0,0-1 0,0 1-1,0-1 1,0 0 0,0 0 0,0 0 0,0 0-1,0-1 1,1 1 0,-1 0 0,3 0-1,0-1-1,0 1 0,0-1 0,0 0-1,-1-1 1,1 1 0,0-1-1,0 0 1,-1 0 0,9-3 0,-5 1 16,-1 0 0,1-1 0,-1 0 1,0-1-1,7-6 0,6-6 25,-1-2 0,27-33 0,-40 45-19,20-25 17,-1-2-1,-2 0 1,-2-2 0,-1 0-1,-1-2 1,-2 0-1,-2 0 1,11-44 0,-7 0-2,11-106-1,-6-90-22,-22 252 12,1-8 4,3-75 20,-26 319 214,6-94-125,-41 568 229,50-477-1826,4-205 1383,1-1-1,0 1 0,0-1 1,0 1-1,1-1 1,-1 1-1,0-1 0,0 0 1,1 1-1,-1-1 1,1 1-1,-1-1 0,1 0 1,0 1-1,-1-1 1,1 0-1,0 0 1,0 0-1,0 0 0,0 0 1,0 0-1,2 2 1,0-2-215,0 0 0,-1 0 0,1-1 0,0 1 0,0-1 0,0 0 0,-1 1 0,1-1 1,4-1-1,0 1-312,3 0-662,-1 0 1,1-1-1,10-2 0,-8 0-1337,0-1 1,13-6 0,-24 10 2576</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40.354"/>
    </inkml:context>
    <inkml:brush xml:id="br0">
      <inkml:brushProperty name="width" value="0.05" units="cm"/>
      <inkml:brushProperty name="height" value="0.05" units="cm"/>
      <inkml:brushProperty name="color" value="#FFFFFF"/>
    </inkml:brush>
  </inkml:definitions>
  <inkml:trace contextRef="#ctx0" brushRef="#br0">50 1 6913,'0'0'5904,"-5"25"-4513,1-6-1144,-6 23 257,3 1 0,-3 46 0,8-58-157,-9 390 4333,12-408-4666,0 0 1,1 0-1,1 0 1,0 0-1,7 17 0,-8-24-22,1 0 0,0 0 0,0 0 0,0 0-1,1 0 1,0-1 0,0 1 0,1-1 0,-1 0-1,1 0 1,0-1 0,6 5 0,-8-8-125,0 1 1,-1-1 0,1 1 0,0-1-1,0 0 1,0 0 0,0 0-1,0-1 1,0 1 0,0-1-1,0 0 1,1 0 0,-1 0-1,0 0 1,0 0 0,0 0-1,0-1 1,5-1 0,-2 0-687,0-1 0,-1 1 0,1-1 0,-1 0 1,0 0-1,0-1 0,10-7 0,19-26-8185</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40.705"/>
    </inkml:context>
    <inkml:brush xml:id="br0">
      <inkml:brushProperty name="width" value="0.05" units="cm"/>
      <inkml:brushProperty name="height" value="0.05" units="cm"/>
      <inkml:brushProperty name="color" value="#FFFFFF"/>
    </inkml:brush>
  </inkml:definitions>
  <inkml:trace contextRef="#ctx0" brushRef="#br0">0 54 10986,'0'0'8370,"214"22"-8274,-145-38-96,20-8-248,-21 5-2264,-9 3-5962</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8.092"/>
    </inkml:context>
    <inkml:brush xml:id="br0">
      <inkml:brushProperty name="width" value="0.05" units="cm"/>
      <inkml:brushProperty name="height" value="0.05" units="cm"/>
      <inkml:brushProperty name="color" value="#FFFFFF"/>
    </inkml:brush>
  </inkml:definitions>
  <inkml:trace contextRef="#ctx0" brushRef="#br0">257 3 6937,'0'0'13422,"-12"-1"-12586,11 1-818,-5-1 40,0 1 1,0 0 0,1 0 0,-1 0 0,0 1 0,-5 1 0,7-1-26,1 0 0,-1 1 0,1-1 0,0 1 0,-1 0 0,1 0 0,0 0 0,0 1 0,0-1 0,0 1-1,1-1 1,-1 1 0,1 0 0,-3 4 0,-14 21 191,2 0-1,2 2 0,0 0 0,2 0 0,1 2 0,-9 35 1,10-21-154,2 2 1,2-1-1,-2 78 1,8-88-53,0-7-3,3 35 1,-1-56-18,0-1 0,1 0 0,-1 0 0,2 0 0,-1 0 0,1 0 0,0 0 0,8 12-1,-8-15-2,0-1-1,1 0 0,-1 0 0,1 0 0,0-1 1,0 1-1,0-1 0,0 0 0,0 0 0,1-1 1,0 1-1,-1-1 0,1 0 0,0 0 0,0 0 1,0-1-1,0 0 0,1 0 0,-1 0 0,0-1 0,0 1 1,0-1-1,1-1 0,-1 1 0,0-1 0,0 0 1,0 0-1,1 0 0,-1-1 0,5-1 0,-1-2 16,1-1 0,-1 0 0,0 0 0,-1-1-1,16-14 1,36-46 81,2-20-46,-23 32-41,-39 54-4,1 1 0,-1-1-1,1 0 1,-1 1 0,1-1-1,0 0 1,-1 1 0,1-1 0,0 1-1,0-1 1,-1 1 0,1-1-1,0 1 1,0-1 0,0 1 0,-1 0-1,2-1 1,-1 1-1,0 0 1,-1 0-1,1 0 1,-1 1-1,1-1 1,0 0-1,-1 0 0,1 0 1,-1 0-1,1 1 1,-1-1-1,1 0 1,-1 1-1,1-1 0,-1 0 1,1 1-1,-1-1 1,0 1-1,2 0 1,0 3-3,1 0 0,-1 0 1,0 1-1,0-1 0,2 6 0,-1-2 7,5 11 9,0-2 1,1 1 0,16 21 0,-22-34-18,1-1 1,-1 1-1,1-1 1,0 0 0,0 0-1,1-1 1,-1 1 0,1-1-1,-1 0 1,1 0-1,0-1 1,0 1 0,0-1-1,1 0 1,-1-1-1,11 3 1,-12-4 2,0 1-1,1-1 1,-1 0 0,1 0-1,-1 0 1,1-1 0,-1 1-1,1-1 1,-1 0-1,6-3 1,-7 3 2,1-1-1,-1 0 1,0-1 0,0 1-1,0 0 1,0-1 0,0 0-1,-1 1 1,1-1 0,-1 0-1,1 0 1,2-6-1,2-5 7,0 0-1,0-1 1,-1 0 0,-1 0-1,-1 0 1,4-21-1,-4 3 26,0 1-1,-2-35 0,-2 62-25,-1-1 0,1 0 0,-1 0 0,0 1 0,0-1-1,0 0 1,-1 1 0,-3-9 0,3 11-2,1 0-1,-1 0 1,0 0-1,0 1 1,-1-1-1,1 1 1,0-1-1,-1 1 1,0 0 0,1-1-1,-1 1 1,0 1-1,0-1 1,0 0-1,-4-1 1,1 1 0,1 0 1,-1 1-1,0 0 1,0 0-1,0 0 1,0 0-1,0 1 1,0 0-1,0 0 1,0 1-1,0-1 1,-9 4-1,7-2-6,1 0 0,0 1 0,0 0 0,0 0 0,1 0 0,-1 1-1,1 0 1,0 1 0,-8 6 0,5-2-5,0 0 0,0 0 0,1 1 0,0 1-1,1-1 1,0 1 0,1 0 0,0 1 0,0-1 0,1 1 0,1 0 0,0 0-1,1 1 1,0-1 0,1 1 0,-1 20 0,3-26 3,-1 2 0,1 0 0,0 0 0,1 0 0,1 10-1,-1-17 4,-1 1-1,1-1 0,0 0 0,0 1 1,0-1-1,0 0 0,0 0 0,0 0 0,1 0 1,-1 0-1,1 0 0,-1 0 0,1 0 0,0 0 1,0-1-1,0 1 0,0-1 0,0 0 1,4 3-1,0-2-4,1 1 1,-1-1 0,1-1-1,0 1 1,0-1 0,0 0-1,0-1 1,0 0 0,12-1-1,-11 0 3,1 0-1,-1 0 0,1-1 1,-1-1-1,0 1 0,0-1 1,14-8-1,1-4 6,0-1 0,-1-1 0,-1-1 0,23-24 0,71-90 10,-83 94-13,-3 2-6,-15 17-10,1 1 0,1 1 0,29-25-1,-41 39 10,0 1-1,0-1 0,0 1 0,0 0 0,1 0 1,-1 1-1,10-3 0,-12 3-1,0 1 0,1 0-1,-1-1 1,0 1 0,1 0 0,-1 0 0,1 0-1,-1 0 1,0 1 0,1-1 0,-1 1-1,0-1 1,1 1 0,-1 0 0,0 0 0,4 2-1,-3 0 3,1 0-1,-1 1 0,0-1 0,0 1 0,-1 0 1,1 0-1,3 8 0,-1-3-12,-1 1 1,4 17-1,-4-10 17,-2 1-1,0-1 0,-2 1 0,-2 34 0,1-42 12,0 1 0,-1-1-1,-1 0 1,0 0-1,0 0 1,-1-1 0,-9 17-1,-43 60 102,51-80-98,0 2-4,-3 3 15,0 0-1,-11 11 1,17-20-7,0 0-1,0 0 1,-1 0 0,1 0 0,0-1-1,-1 1 1,1-1 0,-1 1 0,0-1 0,0 0-1,1 0 1,-1 0 0,0-1 0,0 1-1,-5 0 1,7-1-11,0 0-1,0 0 0,0 0 1,-1-1-1,1 1 1,0 0-1,0-1 1,0 1-1,0-1 1,0 1-1,0-1 1,0 1-1,0-1 1,0 0-1,0 1 0,0-1 1,1 0-1,-1 0 1,0 0-1,0 0 1,1 0-1,-1 0 1,1 0-1,-1 0 1,1 0-1,-1 0 0,1 0 1,-1-1-1,-1-4-41,1 0 0,0-1 0,0 1 0,-1-8 0,1-6-1187,1 0-1,3-37 1,-1 49-775,0 0 0,6-15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8.580"/>
    </inkml:context>
    <inkml:brush xml:id="br0">
      <inkml:brushProperty name="width" value="0.05" units="cm"/>
      <inkml:brushProperty name="height" value="0.05" units="cm"/>
      <inkml:brushProperty name="color" value="#FFFFFF"/>
    </inkml:brush>
  </inkml:definitions>
  <inkml:trace contextRef="#ctx0" brushRef="#br0">361 1 6265,'0'0'14114,"-27"5"-13064,-1 0-759,1 1 0,-35 14 0,57-19-247,1 2 0,0-1 0,0 0 0,0 1 0,0 0 0,0 0 0,1 0 0,-1 0-1,1 0 1,0 1 0,0 0 0,0-1 0,1 1 0,-1 0 0,-2 7 0,-15 29 196,3 1-1,1 0 1,2 1 0,-15 74-1,-13 175 309,26-102-286,13-35-130,2-97-100,0-21-22,5 49-1,-2-70-40,1-1 0,0 0 1,1 0-1,1-1 0,0 1 0,0-1 1,2 0-1,-1 0 0,2-1 0,0 0 0,15 19 1,-19-28-88,0 1 0,0 0 0,0-1 1,0 0-1,1 0 0,0 0 1,-1-1-1,1 1 0,0-1 0,0 0 1,0 0-1,0-1 0,1 0 0,-1 0 1,0 0-1,1 0 0,-1-1 1,0 0-1,7-1 0,-3 0-316,-1 0 1,0-1-1,1 0 0,-1 0 0,0-1 0,-1 0 0,1-1 1,0 1-1,-1-2 0,0 1 0,9-7 0,30-31-5798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8.843"/>
    </inkml:context>
    <inkml:brush xml:id="br0">
      <inkml:brushProperty name="width" value="0.1" units="cm"/>
      <inkml:brushProperty name="height" value="0.1" units="cm"/>
      <inkml:brushProperty name="color" value="#FFFFFF"/>
    </inkml:brush>
  </inkml:definitions>
  <inkml:trace contextRef="#ctx0" brushRef="#br0">0 37 3569,'0'0'8948,"30"0"-6649,33 1-375,-37 1-2106,-1-2 1,1 0-1,-1-2 0,1 0 1,34-9-1,-54 9-141,12-4-1598,-1 1 0,1 1 0,32-3 0,-39 7-329</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8.988"/>
    </inkml:context>
    <inkml:brush xml:id="br0">
      <inkml:brushProperty name="width" value="0.05" units="cm"/>
      <inkml:brushProperty name="height" value="0.05" units="cm"/>
      <inkml:brushProperty name="color" value="#FFFFFF"/>
    </inkml:brush>
  </inkml:definitions>
  <inkml:trace contextRef="#ctx0" brushRef="#br0">21 1 10138,'0'0'5257,"0"155"-4064,0-94-17,-9 9 216,3 5-136,0 0-207,6-1-281,0-4-368,0-11-240,12-14-160,15-13 0,0-16-56,2-16-744,13-16-913,-9-21-1367,-10-6-2978</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9.349"/>
    </inkml:context>
    <inkml:brush xml:id="br0">
      <inkml:brushProperty name="width" value="0.05" units="cm"/>
      <inkml:brushProperty name="height" value="0.05" units="cm"/>
      <inkml:brushProperty name="color" value="#FFFFFF"/>
    </inkml:brush>
  </inkml:definitions>
  <inkml:trace contextRef="#ctx0" brushRef="#br0">0 6 12227,'0'0'9394,"179"35"-9346,-135-35-48,19 0-1145,-13-19-2959,-5-2-3562</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29.757"/>
    </inkml:context>
    <inkml:brush xml:id="br0">
      <inkml:brushProperty name="width" value="0.05" units="cm"/>
      <inkml:brushProperty name="height" value="0.05" units="cm"/>
      <inkml:brushProperty name="color" value="#FFFFFF"/>
    </inkml:brush>
  </inkml:definitions>
  <inkml:trace contextRef="#ctx0" brushRef="#br0">1 9 7458,'0'0'12441,"11"-2"-11872,5 0-369,-2 0 13,0 1 0,19 0 0,-31 1-193,0 0 0,-1 0 1,1 0-1,-1 0 0,1 1 0,0-1 0,-1 0 0,1 1 0,-1 0 0,1-1 0,0 1 0,-1 0 0,0 0 1,1 0-1,-1 0 0,0 0 0,1 0 0,-1 0 0,0 0 0,0 1 0,0-1 0,0 0 0,0 1 0,0-1 1,0 1-1,-1-1 0,1 1 0,0-1 0,-1 1 0,1-1 0,-1 3 0,2 6 61,-1 0 1,0-1-1,0 1 0,-2 14 0,0-7 10,1-7-70,0-1-1,0 1 1,-1-1-1,-1 0 0,1 0 1,-2 1-1,1-1 1,-1 0-1,-1-1 0,1 1 1,-2-1-1,1 1 1,-1-1-1,0 0 0,-1-1 1,-9 11-1,3-6 18,9-11-32,1 1-1,0 0 1,1-1-1,-1 1 0,0 0 1,0 0-1,1 0 1,-1 0-1,1 0 1,0 0-1,-1 0 0,1 0 1,0 1-1,0-1 1,1 0-1,-1 1 1,0-1-1,0 4 1,1-4-10,0-1 0,0 1 0,1-1 0,-1 0 1,0 1-1,0-1 0,1 0 0,-1 1 1,1-1-1,-1 0 0,1 0 0,0 1 0,0-1 1,-1 0-1,1 0 0,0 0 0,2 2 1,-1-2 1,0 1 0,0-1 0,0 1 0,1-1 0,-1 0 0,0 0 0,1 0 0,4 2 0,3-1-11,0-1 0,0 1 0,20-1 0,-15-1-71,-9 0-114,0 1 1,0-1 0,0-1 0,0 1 0,0-1 0,0 0 0,8-3 0,1-3-1398,0-1 0,-1 0 0,1-1 1,16-15-1,3-5-5855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30.103"/>
    </inkml:context>
    <inkml:brush xml:id="br0">
      <inkml:brushProperty name="width" value="0.05" units="cm"/>
      <inkml:brushProperty name="height" value="0.05" units="cm"/>
      <inkml:brushProperty name="color" value="#FFFFFF"/>
    </inkml:brush>
  </inkml:definitions>
  <inkml:trace contextRef="#ctx0" brushRef="#br0">167 1 10562,'0'0'9954,"104"208"-8433,-69-82-281,-5 56-472,-15 50-368,-15 9-192,0-38-152,-21-64-56,-6-59-312,-8-16-168,-7 6-496,-8 2-792,-22 14-633,16-22-2560,8-21-3681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35.002"/>
    </inkml:context>
    <inkml:brush xml:id="br0">
      <inkml:brushProperty name="width" value="0.05" units="cm"/>
      <inkml:brushProperty name="height" value="0.05" units="cm"/>
      <inkml:brushProperty name="color" value="#FFFFFF"/>
    </inkml:brush>
  </inkml:definitions>
  <inkml:trace contextRef="#ctx0" brushRef="#br0">416 306 9578,'0'0'13304,"-8"-2"-12894,2 1-341,3 1-41,0 0 0,0-1 0,0 0 0,0 1-1,0-1 1,0 0 0,0-1 0,0 1 0,1 0 0,-1-1 0,0 0-1,1 1 1,-1-1 0,1 0 0,0 0 0,0 0 0,-3-4-1,1 1 24,1-1-1,0 0 0,1 1 0,-1-1 0,1 0 0,0 0 1,1 0-1,-2-11 0,1-2 40,0-29-1,2 41-88,1 1 0,-1 0 0,1 0 0,0 0 0,1-1 0,-1 1 0,1 0 0,1 1 0,-1-1 0,1 0 0,0 1 0,0-1 0,0 1 0,1 0 0,0 0 0,0 0 0,0 1 0,1-1 0,-1 1 0,1 0 0,0 0 0,1 1 0,6-4 0,-7 4-6,0 1 0,0-1 1,0 1-1,0 1 0,1-1 0,-1 1 0,1 0 0,-1 0 0,1 1 0,-1-1 0,1 1 1,-1 1-1,1-1 0,9 3 0,-13-3 4,0 1-1,0-1 1,0 1 0,0 0-1,-1 0 1,1 0 0,0 0 0,-1 0-1,1 0 1,-1 1 0,1-1-1,-1 0 1,0 1 0,1-1 0,-1 1-1,1 2 1,1 2 3,0 0-1,0 0 0,2 11 1,1 6 5,-2 1 0,-1 0-1,0 0 1,-2 0 0,-1 0 0,-3 29 0,0-32 8,0 1 0,-2-1 0,0-1-1,-1 1 1,-1-1 0,-17 33 0,-2-4 2,-46 62 1,34-56-5,-52 53 0,70-85-3,-2-2 1,-1 0 0,-1-1 0,-44 27 0,62-43-7,1-1 0,-1 0 0,1-1 0,-1 1 0,0-1 0,0 0 0,0-1 0,-1 0 0,-9 2 0,15-3-8,-1 0 0,1 0 1,-1-1-1,0 1 0,1 0 1,-1-1-1,1 1 1,-1-1-1,0 1 0,1-1 1,-1 1-1,1-1 0,0 0 1,-1 0-1,1 0 0,0 0 1,-1 0-1,1 0 0,0 0 1,0 0-1,0-1 1,0 1-1,0 0 0,0-1 1,0 1-1,1-1 0,-1 1 1,0-1-1,1 1 0,-1-1 1,1 1-1,-1-4 1,-1-6-32,1 0 0,0 1 0,1-23 0,0 19 25,0 3 5,1-1 0,0 0 0,0 1 0,1 0 0,4-13 0,-3 17-4,0-1-1,0 1 0,0-1 1,1 1-1,1 0 0,-1 1 0,1-1 1,6-6-1,-3 4-1,1 0 0,0 1 1,1 0-1,0 0 0,0 1 0,1 0 1,16-7-1,-18 10-1,1 0 1,0 1 0,0 0-1,0 1 1,0 0-1,0 0 1,1 1 0,-1 1-1,16 0 1,-21 1 1,0 0 1,0 0-1,1 1 0,-1-1 1,0 1-1,0 0 0,-1 0 1,1 1-1,0-1 0,-1 1 1,1 0-1,-1 0 0,0 1 1,0 0-1,0-1 1,3 5-1,6 9 2,0 1 0,17 31 0,-20-31 1,6 10-87,-8-14 93,0 0 1,0-1-1,21 25 1,-25-34-91,0-1-1,0 1 1,0-1-1,0 0 1,0 0-1,1 0 1,0 0-1,-1-1 1,1 0-1,0 0 1,0 0-1,0-1 1,0 0-1,0 0 1,1 0 0,7 0-1,-1-1-604,0 0-1,-1-1 1,1 0 0,0-1 0,-1 0-1,1-1 1,14-5 0,25-17-4770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35.362"/>
    </inkml:context>
    <inkml:brush xml:id="br0">
      <inkml:brushProperty name="width" value="0.05" units="cm"/>
      <inkml:brushProperty name="height" value="0.05" units="cm"/>
      <inkml:brushProperty name="color" value="#FFFFFF"/>
    </inkml:brush>
  </inkml:definitions>
  <inkml:trace contextRef="#ctx0" brushRef="#br0">1 0 5209,'0'0'12814,"1"27"-11257,0 2-1211,3 141 1162,-4 312 994,-1-473-2497,1 1 0,1 0 1,0 0-1,0 0 0,1 0 1,0-1-1,1 1 0,0-1 1,1 0-1,7 16 0,-10-23-93,0-1-1,0 1 0,0-1 0,1 1 0,-1-1 0,0 0 0,0 0 0,1 1 0,-1-1 0,1 0 0,-1 0 0,1 0 0,-1-1 0,1 1 0,-1 0 1,1-1-1,0 1 0,0 0 0,-1-1 0,1 0 0,0 0 0,0 1 0,-1-1 0,1 0 0,0 0 0,0 0 0,0-1 0,-1 1 0,1 0 1,0-1-1,0 1 0,-1-1 0,1 0 0,0 1 0,-1-1 0,1 0 0,1-1 0,4-4-570,-2 0 0,1 0 0,0 0 0,6-11 1,21-37-4558,-3-4-1912</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35.708"/>
    </inkml:context>
    <inkml:brush xml:id="br0">
      <inkml:brushProperty name="width" value="0.05" units="cm"/>
      <inkml:brushProperty name="height" value="0.05" units="cm"/>
      <inkml:brushProperty name="color" value="#FFFFFF"/>
    </inkml:brush>
  </inkml:definitions>
  <inkml:trace contextRef="#ctx0" brushRef="#br0">0 8 9074,'0'0'11018,"188"38"-10450,-132-36-288,-2-2-200,-4 0-23,15-2-57,-11-20-1489,-13-2-4344</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37.779"/>
    </inkml:context>
    <inkml:brush xml:id="br0">
      <inkml:brushProperty name="width" value="0.05" units="cm"/>
      <inkml:brushProperty name="height" value="0.05" units="cm"/>
      <inkml:brushProperty name="color" value="#FFFFFF"/>
    </inkml:brush>
  </inkml:definitions>
  <inkml:trace contextRef="#ctx0" brushRef="#br0">0 148 11018,'0'0'11196,"7"-3"-10193,12 2-391,-1 0 0,25 2-1,22-1 177,-37-4-549,0-1-1,-1-2 0,35-12 1,4-1 25,-42 14-215,1 1 0,-1 2 0,1 0 0,31 1 0,-43 2-43,143 5 140,100 2-48,-163-8-92,4 0 1,111 2 0,-131 9-19,-50-5 15,27 1-1,314-5 29,-190-2-14,300 1 7,-376 5 1,-2 1 13,-21-7-43,-10-1 16,84 10 0,-23 2-4,136-6 0,-164-5 38,77-4 73,421 5-48,-583-1-55,0-1-1,0-1 1,0 0 0,30-11 0,-8 2 24,-11 6-45,-1 0-1,1 2 1,0 1-1,37 1 1,-57 3 3,-1-1 0,1 2 0,0-1 0,12 5 1,-11-3 5,0-1 0,0 1 0,14 0 1,-7-2 116,0 0 0,0-2 0,0 1 0,0-2 0,25-6 0,-12 0 42,73-21 259,-81 25-343,0 0 0,0 2 1,23 0-1,143 2-726,-190-3-1019,-17-10-1831,-10-4-4011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43.802"/>
    </inkml:context>
    <inkml:brush xml:id="br0">
      <inkml:brushProperty name="width" value="0.05" units="cm"/>
      <inkml:brushProperty name="height" value="0.05" units="cm"/>
      <inkml:brushProperty name="color" value="#FFFFFF"/>
    </inkml:brush>
  </inkml:definitions>
  <inkml:trace contextRef="#ctx0" brushRef="#br0">229 0 4489,'0'0'11872,"-7"7"-11815,-23 20-74,30-27 15,0 0 1,0 0 0,-1 0-1,1 0 1,0 0 0,0 0-1,0 0 1,0 0-1,0 0 1,-1 0 0,1 0-1,0 0 1,0 0 0,0 0-1,0 0 1,0 1-1,0-1 1,0 0 0,-1 0-1,1 0 1,0 0-1,0 0 1,0 0 0,0 0-1,0 1 1,0-1 0,0 0-1,0 0 1,0 0-1,0 0 1,0 0 0,0 1-1,0-1 1,0 0 0,0 0-1,0 0 1,0 0-1,0 0 1,0 1 0,0-1-1,0 0 1,0 0-1,0 0 1,0 0 0,0 0-1,0 1 1,0-1 0,0 0-1,0 0 1,1 0-1,-1 0 1,0 0 0,0 0-1,0 0 1,0 0 0,0 1-1,0-1 1,0 0-1,1 0 1,-1 0 0,0 0-1,0 0 1,0 0 0,0 0-1,0 0 1,1 0-1,-1 0 1,0 0 0,10 0 27,-9 0-25,12 0 198,22-3 1,-32 3-162,1-1 1,-1 0 0,1 0-1,0 0 1,-1 0 0,0 0-1,1-1 1,-1 0 0,0 0-1,6-4 1,-9 6 110,-1 0-127,0 0 0,0 0 0,0 0-1,0 1 1,-1-1 0,1 0-1,0 1 1,0-1 0,0 0 0,0 1-1,0 0 1,-2 0 0,-1 2 15,-30 17-22,0 1 0,2 2-1,-36 33 1,68-56-15,-45 42-3,41-38 0,0 1 0,-1 1 0,2-1-1,-1 0 1,1 1 0,-5 11 0,7-15-14,0 0 1,1 0-1,-1 0 1,1 0-1,0 1 1,0-1-1,0 3 1,0-1-50,0-4 64,0 0 0,0 0 1,0 0-1,0 0 0,0 0 0,0 0 0,0 0 0,0 0 0,0 1 0,0-1 0,0 0 0,0 0 0,0 0 0,0 0 0,0 0 0,0 0 0,1 0 0,-1 0 0,0 0 0,0 0 0,0 0 0,0 0 0,0 0 0,0 0 0,0 0 0,0 0 0,0 0 0,0 1 0,0-1 1,0 0-1,0 0 0,1 0 0,-1 0 0,0 0 0,0 0 0,0 0 0,0 0 0,0 0 0,0 0 0,0 0 0,0 0 0,0 0 0,0 0 0,0 0 0,0-1 0,1 1 0,-1 0 0,0 0 0,0 0 0,0 0 0,0 0 0,0 0 0,7 0-9,-1-1 0,1 0-1,-1 0 1,1 0 0,-1-1-1,1 0 1,-1-1 0,11-5-1,3-3 36,23-18-1,-13 9-20,-8 5-2,-13 8 1,-1 1-1,1 1 1,1 0-1,18-8 0,-27 13-18,-3 2 9,-21 24 116,-49 41 1,33-32-99,13-11-6,-34 33 0,50-47-4,1 0-1,1 0 1,-13 22-1,19-30-1,1 0 0,0 1 0,0-1 0,0 1-1,1 0 1,-1-1 0,0 1 0,1-1 0,0 1 0,-1 4-1,1-6 0,0-1-1,0 0 0,1 1 0,-1-1 1,0 0-1,0 1 0,0-1 0,0 0 0,0 1 1,1-1-1,-1 0 0,0 1 0,0-1 1,0 0-1,1 1 0,-1-1 0,0 0 0,0 0 1,1 0-1,-1 1 0,0-1 0,1 0 1,-1 0-1,0 0 0,1 1 0,-1-1 1,0 0-1,1 0 0,-1 0 0,0 0 0,1 0 1,-1 0-1,0 0 0,1 0 0,-1 0 1,1 0-1,-1 0 0,0 0 0,1 0 0,-1 0 1,0 0-1,1 0 0,-1 0 0,1-1 1,4 1-22,5-1 24,0 1 0,0-2 0,0 0 0,-1 0 0,1 0-1,-1-1 1,11-5 0,64-36 46,-14 8-37,-70 35-8,0 1 0,1 0 1,-1 0-1,1 0 0,-1-1 1,0 1-1,1 0 1,-1 0-1,1 0 0,-1 0 1,0 0-1,1 0 0,-1 0 1,1 0-1,-1 0 0,1 0 1,-1 0-1,0 0 1,1 0-1,-1 0 0,1 0 1,-1 0-1,1 1 1,-1-1 0,0 0 1,0 0-1,0 1 0,0-1 0,0 0 0,0 1 0,0-1 1,0 0-1,0 1 0,0-1 0,0 0 0,0 1 0,0-1 1,0 0-1,0 1 0,0-1 0,0 0 0,-1 0 1,1 1-1,0-1 0,-12 20 66,11-19-62,-19 25 37,-30 31-1,10-14-32,23-24-4,11-13 4,1 0 1,-1 0-1,1 1 1,0-1-1,1 1 1,-7 11-1,11-17-29,0-1 15,0 0 1,0 0 0,0 0 0,0 0 0,0 0 0,0 1-1,0-1 1,-1 0 0,1 0 0,0 0 0,0 0 0,0 0 0,0 0-1,0 1 1,0-1 0,0 0 0,0 0 0,0 0 0,0 0 0,0 0-1,0 1 1,0-1 0,0 0 0,0 0 0,0 0 0,0 0-1,0 0 1,0 1 0,0-1 0,0 0 0,1 0 0,-1 0 0,0 0-1,0 0 1,0 0 0,0 1 0,0-1 0,0 0 0,0 0 0,0 0-1,1 0 1,-1 0 0,0 0 0,0 0 0,0 0 0,0 0-1,0 0 1,0 0 0,1 1 0,-1-1 0,0 0 0,0 0 0,0 0-1,0 0 1,0 0 0,1 0 0,-1 0 0,0 0 0,4-1 4,1 1 0,-1-1 0,0 0 0,0 0 0,0 0 0,1-1 0,6-3 0,32-19 59,-18 9-42,-4 2 11,-13 8-20,1 0 0,0 0 0,0 1 0,0 0 0,11-3 0,-19 8 37,-2 2 28,-4 7-18,0 0-1,0-1 0,-1 0 0,0-1 0,-1 1 0,-14 14 0,6-7 6,2-1-39,-57 69 224,60-70-201,0 1-1,1-1 0,1 2 1,-8 21-1,12-29-35,3-6-9,0 0 0,1 0 0,-1 0 0,0 0 1,1 0-1,-1 0 0,1 3 0,0-4-72,1-1 60,0 0-1,1-1 1,-1 1 0,1 0-1,-1-1 1,0 1 0,1-1-1,-1 1 1,0-1 0,0 1-1,3-2 1,17-12 65,25-20 1,2-2-25,-38 29-27,54-34 10,-55 36-11,0 0 1,1 1-1,-1 0 1,1 1-1,9-3 1,-18 6 0,-1 0-1,0 0 1,0 0-1,0-1 1,0 1-1,1 0 1,-1 0 0,0 0-1,0 0 1,0 0-1,0 0 1,1 0-1,-1 0 1,0 0 0,0 0-1,0 0 1,1 0-1,-1 0 1,0 0-1,0 0 1,0 0 0,1 0-1,-1 0 1,0 0-1,0 0 1,0 1-1,0-1 1,1 0 0,-1 0-1,0 0 1,0 0-1,0 0 1,0 0-1,0 0 1,0 1 0,1-1-1,-1 0 1,0 0-1,0 0 1,0 0-1,0 1 1,0-1 0,0 0-1,0 0 1,0 0-1,0 0 1,0 1-1,0-1 1,0 2 9,0 0 0,0 0-1,0 0 1,0-1 0,-1 1 0,1 0-1,-1 0 1,1 0 0,-1-1 0,0 1 0,1 0-1,-1-1 1,-1 3 0,-18 22 46,15-21-46,-19 25 32,-80 104 38,102-131-86,0 1 0,0-1 1,0 1-1,0-1 0,0 1 0,1 0 0,-1 0 0,1 0 0,0 0 0,0 0 0,1 0 0,-1 7 0,1-11 0,0 1 0,0-1 1,0 0-1,0 1 0,1-1 0,-1 0 1,0 0-1,0 1 0,0-1 0,1 0 0,-1 0 1,0 1-1,0-1 0,1 0 0,-1 0 1,0 0-1,0 0 0,1 1 0,-1-1 0,0 0 1,1 0-1,-1 0 0,0 0 0,1 0 1,-1 0-1,0 0 0,1 0 0,-1 0 0,0 0 1,1 0-1,-1 0 0,0 0 0,1 0 1,-1 0-1,0 0 0,1 0 0,-1-1 0,4 1-30,110 1-2266,-111-2 1963,0 2-1,0-1 1,0 0 0,0 0-1,-1 1 1,1 0 0,0-1-1,0 1 1,0 0-1,-1 0 1,1 1 0,0-1-1,-1 1 1,1-1 0,-1 1-1,0 0 1,0 0-1,1 0 1,-1 0 0,2 3-1,13 22-6719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46.268"/>
    </inkml:context>
    <inkml:brush xml:id="br0">
      <inkml:brushProperty name="width" value="0.05" units="cm"/>
      <inkml:brushProperty name="height" value="0.05" units="cm"/>
      <inkml:brushProperty name="color" value="#FFFFFF"/>
    </inkml:brush>
  </inkml:definitions>
  <inkml:trace contextRef="#ctx0" brushRef="#br0">3 265 1408,'0'0'10751,"-1"7"-9950,0 7-220,1-13-560,0-1 0,0 0 1,0 1-1,0-1 0,0 0 1,0 0-1,0 1 0,0-1 1,0 0-1,0 1 0,0-1 1,1 0-1,-1 0 0,0 1 1,0-1-1,0 0 0,0 0 0,1 1 1,-1-1-1,0 0 0,0 0 1,0 0-1,1 1 0,-1-1 1,1 0-1,1 0 35,0 0-1,0-1 1,0 1-1,0-1 1,0 1-1,0-1 1,0 0-1,0 0 1,0 0-1,0 0 1,-1 0-1,1 0 1,2-2 0,22-14 188,132-76 296,-155 91-533,2-1-1,-1 1-1,1 0 1,-1-1-1,1 2 1,0-1-1,0 1 1,-1-1-1,1 1 1,0 1-1,0-1 1,6 0-1,-11 1-3,0 1-1,1-1 1,-1 0-1,0 0 1,1 0-1,-1 0 1,0 0-1,0 0 1,1 0-1,-1 0 1,0 0-1,0 1 1,0-1 0,1 0-1,-1 0 1,0 0-1,0 0 1,0 1-1,1-1 1,-1 0-1,0 0 1,0 1-1,0-1 1,0 0-1,0 0 1,1 1-1,-1-1 1,0 0 0,0 0-1,0 1 1,0-1-1,0 1 1,2 15 73,-1 1 1,-2 28 0,0-11-10,1 9-78,0-42 9,0-1 0,0 1 1,1 0-1,-1-1 0,0 1 0,0-1 0,1 1 0,-1-1 1,1 1-1,-1-1 0,0 1 0,1-1 0,-1 1 0,1-1 1,-1 0-1,1 1 0,-1-1 0,1 0 0,-1 1 0,1-1 1,-1 0-1,1 0 0,0 1 0,-1-1 0,1 0 1,-1 0-1,1 0 0,0 0 0,-1 0 0,2 0 0,24 1-6,-21-1-2,1 0 9,3 0 2,1 0 1,0 0-1,-1-1 1,1-1-1,-1 0 1,11-3-1,-4-1 2,0-1 0,-1-1 0,22-15 0,42-34-1,-74 53 0,91-74 10,36-27-10,-128 102-4,-1 0 0,0 1 0,1 0 0,-1-1 1,0 1-1,1 0 0,0 1 0,-1-1 1,1 1-1,0-1 0,0 1 0,7-1 1,-10 2-1,-1 0 0,1 0 0,-1 0 1,1 1-1,-1-1 0,1 0 0,-1 0 0,1 0 1,-1 0-1,0 1 0,1-1 0,-1 0 0,1 0 1,-1 1-1,1-1 0,-1 0 0,0 1 0,1-1 1,-1 0-1,0 1 0,1-1 0,-1 1 0,0-1 1,0 0-1,1 1 0,-1-1 0,0 1 1,0-1-1,0 1 0,0-1 0,1 1 0,-1 0 1,0 19 12,0-13-11,0 1 11,0 31 43,-8 73 0,4-86 78,2-1 0,1 30-1,1-49-100,0-4-26,0 0 1,0-1 0,0 1-1,0 0 1,0 0 0,1-1-1,-1 1 1,0 0 0,1-1-1,0 1 1,-1 0 0,1-1-1,0 1 1,0-1 0,0 1-1,0-1 1,0 1 0,2 1-1,-1-2 3,0 1-1,0-1 0,1 0 0,-1 0 1,0 0-1,1 0 0,-1-1 1,1 1-1,-1 0 0,1-1 0,5 0 1,0 1 30,0-2 1,0 1-1,0-1 1,0 0-1,0 0 1,0-1 0,-1 0-1,1-1 1,0 0-1,11-6 1,6-5 128,39-30 0,-33 23-65,61-43 132,128-64 0,-209 122-238,0 0 0,1 2 0,-1-1 1,1 1-1,0 1 0,0 0 0,0 1 0,0 0 1,19 0-1,-30 2 8,-1 0 0,1 0 0,-1 0 1,1 0-1,-1 0 0,1 1 0,-1-1 0,1 0 0,-1 0 1,1 0-1,-1 1 0,1-1 0,-1 0 0,1 1 0,-1-1 1,1 1-1,-1-1 0,0 0 0,1 1 0,-1-1 0,0 1 1,1-1-1,-1 1 0,0-1 0,0 1 0,1-1 1,-1 1-1,0-1 0,0 1 0,0-1 0,0 1 0,0 0 1,1 23 74,-1-17-42,0 1-2,-5 122 133,4-91-199,1-39 32,0 1-1,0-1 1,0 0-1,0 0 0,0 1 1,0-1-1,0 0 1,0 0-1,0 1 0,0-1 1,0 0-1,0 1 1,0-1-1,0 0 0,0 0 1,0 1-1,0-1 0,1 0 1,-1 0-1,0 1 1,0-1-1,0 0 0,0 0 1,1 0-1,-1 1 1,0-1-1,0 0 0,0 0 1,1 0-1,-1 0 0,0 1 1,0-1-1,1 0 1,-1 0-1,0 0 0,0 0 1,1 0-1,6 2-9,1-1 0,0-1 0,-1 1-1,1-1 1,-1-1 0,1 1 0,0-1 0,-1-1 0,1 1-1,11-5 1,6-3 37,44-23 0,41-28 29,103-48-23,-213 108-33,5-3-1,-1 1 0,1 0 1,0 0-1,0 1 0,-1-1 0,1 1 0,0 0 1,0 1-1,0-1 0,1 1 0,7 0 1,-13 1 1,0-1 0,0 0 0,1 0 0,-1 0 0,0 0 0,0 0 0,0 0 0,1 0 1,-1 0-1,0 0 0,0 0 0,0 1 0,0-1 0,0 0 0,1 0 0,-1 0 0,0 0 1,0 1-1,0-1 0,0 0 0,0 0 0,0 0 0,0 0 0,1 1 0,-1-1 0,0 0 1,0 0-1,0 0 0,0 1 0,0-1 0,0 0 0,0 0 0,0 0 0,0 1 0,0-1 1,1 18 37,-1 0 1,0-1-1,-1 1 1,-1 0-1,-1-1 1,-1 1-1,-10 31 1,8-32-14,2-8-21,1 0 1,0 0-1,0 1 0,1-1 1,-1 18-1,3-27-12,0 0 0,0 0 0,1 0 0,-1 1 0,0-1 0,1 0 0,-1 0 0,0 0 0,1 0 0,-1 0 0,0 0 0,1 0 0,-1 0 0,0 0 0,1 0 0,-1 0 0,0 0 0,0 0 0,1 0-1,-1 0 1,0 0 0,1 0 0,-1 0 0,0 0 0,1-1 0,-1 1 0,2 0-9,9-4 30,0 0 0,0-1 1,0 0-1,-1-1 0,0 0 1,11-8-1,18-10 34,106-51-34,-112 61-12,0 1 0,53-13 0,-82 25-1,4-1-11,0 0 0,1 0 0,-1 1 0,1 0 0,-1 0 0,1 1 1,0 0-1,11 3 0,-19-3 11,0 0 0,0 1 0,0-1 0,0 1 0,0 0 1,-1-1-1,1 1 0,0 0 0,-1-1 0,1 1 1,0 0-1,-1 0 0,1 0 0,-1 0 0,1-1 0,-1 1 1,1 0-1,-1 0 0,0 0 0,0 0 0,1 0 0,-1 0 1,0 0-1,0 0 0,0 0 0,0 0 0,0 1 0,0 3 11,4 69 66,-4-73-79,0 1-1,1-1 0,-1 1 0,1-1 1,-1 0-1,1 0 0,-1 1 0,1-1 0,0 0 1,0 0-1,0 0 0,-1 1 0,1-1 1,0 0-1,0 0 0,1 0 0,-1-1 1,0 1-1,0 0 0,0 0 0,1-1 1,-1 1-1,0 0 0,0-1 0,1 0 1,-1 1-1,1-1 0,-1 0 0,3 1 0,5 0-27,-1-1 0,1 0-1,16-2 1,-14 1 38,3 0-6,0-2 0,1 1 0,25-10 0,42-22 13,-43 18-12,52-21-8,179-46 0,-252 79 2,1 1 1,0 1-1,25 0 0,-42 2-1,-1-1 3,0 1-1,-1 0 1,1 0-1,-1 0 1,1 0-1,0 0 1,-1 0-1,1 0 1,0 0-1,-1 0 1,1 0-1,-1 0 1,1 0-1,0 1 1,-1-1-1,1 0 1,-1 0 0,1 1-1,0-1 1,-1 0-1,1 1 1,-1-1-1,1 1 1,-1-1-1,1 0 1,-1 1-1,0-1 1,1 1-1,-1-1 1,0 1-1,1-1 1,-1 1-1,0 0 1,1-1-1,-1 1 1,0-1-1,0 1 1,0 0-1,0-1 1,1 1-1,-1-1 1,0 2-1,1 25 56,0-1-1,-1 1 1,-6 37-1,-1 33-4,7-97-53,0 0-1,0 1 0,0-1 0,0 1 1,0-1-1,0 1 0,0-1 0,0 1 1,0-1-1,1 0 0,-1 1 1,0-1-1,0 1 0,1-1 0,-1 0 1,0 1-1,0-1 0,1 0 0,-1 1 1,0-1-1,1 0 0,-1 0 0,1 1 1,-1-1-1,0 0 0,1 0 1,-1 0-1,1 1 0,-1-1 0,0 0 1,1 0-1,-1 0 0,1 0 0,-1 0 1,1 0-1,0 0 0,19-2-60,-17 2 50,6-3 13,0 0-1,0 0 1,0-1-1,0 0 1,-1 0-1,13-10 1,-9 7 5,38-23 17,2 2 1,95-37 0,-136 61-26,0 0 0,1 1 0,-1 0-1,1 1 1,-1 1 0,1 0 0,0 0 0,0 1 0,13 2 0,-22-2 4,0 1 1,0 0-1,-1 0 1,1 0-1,-1 0 1,1 1-1,-1-1 1,1 1-1,-1 0 1,0-1-1,1 1 1,-1 0-1,0 0 1,0 0-1,-1 1 1,1-1-1,2 4 1,-1-1 15,0 1 1,-1-1 0,1 1-1,-1 0 1,0-1 0,-1 1 0,2 8-1,-2-8-3,0 0 1,0 0-1,1 1 0,0-1 0,3 7 0,-4-11-13,1 0-1,-1 0 1,0 0-1,1 0 1,-1 0-1,1 0 1,-1 0-1,1-1 1,0 1-1,0 0 1,0-1-1,0 0 1,0 1-1,0-1 1,0 0-1,5 1 1,1 1-4,1-2-1,-1 1 1,1-1 0,-1 0 0,1-1-1,-1 0 1,1-1 0,-1 1-1,1-2 1,-1 1 0,1-1-1,14-5 1,6-5 61,-1-1 0,33-20 0,-15 7-57,40-15 11,-75 37-20,-1 1-1,1 0 1,0 0 0,0 1 0,0 1 0,16-1-1,-27 2 13,1 0 0,0 0 0,0 0 0,-1 1 0,1-1 0,0 0 0,-1 1 0,1-1 0,0 0 0,-1 1 0,1-1 0,0 1 0,-1-1 0,1 1 0,-1 0 0,1-1 0,-1 1 0,1-1 0,-1 1 0,0 0 0,1-1 0,-1 1 0,0 0 0,1 0 0,-1-1 0,0 1 0,0 0 0,0 0 0,1-1 0,-1 1 0,0 1 0,1 29 123,-1-24-120,-1 32 37,0-19 86,1 1-1,3 24 0,-3-43-126,1 0 0,-1 0 0,1 1 0,-1-1 0,1 0 0,0 0 0,0 0-1,0 0 1,0 0 0,0 0 0,1-1 0,-1 1 0,1 0 0,-1 0-1,1-1 1,-1 1 0,3 0 0,-1 0-1,1 0-1,-1 0 1,1 0 0,-1-1-1,1 0 1,0 1 0,-1-1-1,1-1 1,5 2 0,1-2 3,0 1-1,0-1 1,-1-1 0,1 0 0,0-1 0,0 1-1,11-5 1,5-4 31,0-2 1,45-26-1,-23 11-22,-33 18-5,69-32 28,-74 37-44,0 0 1,0 1 0,1 0 0,-1 1 0,0 0-1,19 0 1,-27 2 9,0 0-1,-1 1 1,1-1 0,0 1-1,-1-1 1,1 1 0,-1-1-1,1 1 1,-1 0 0,1 0-1,-1 0 1,0 0-1,1 0 1,-1 0 0,0 0-1,0 1 1,0-1 0,0 0-1,0 1 1,0-1-1,0 0 1,0 1 0,0 2-1,0-3 1,0 1 0,0-1-1,0 1 1,-1-1 0,1 1 0,1-1-1,-1 1 1,0-1 0,0 0-1,0 0 1,1 1 0,-1-1-1,1 0 1,-1 0 0,1 0 0,-1-1-1,1 1 1,-1 0 0,1-1-1,0 1 1,-1-1 0,1 1 0,3 0-1,6-2-398,-1 0 0,1 0 0,0-1 0,0-1 0,-1 0-1,1 0 1,-1-1 0,15-7 0,-11 5-4014</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9.173"/>
    </inkml:context>
    <inkml:brush xml:id="br0">
      <inkml:brushProperty name="width" value="0.1" units="cm"/>
      <inkml:brushProperty name="height" value="0.1" units="cm"/>
      <inkml:brushProperty name="color" value="#FFFFFF"/>
    </inkml:brush>
  </inkml:definitions>
  <inkml:trace contextRef="#ctx0" brushRef="#br0">1 48 4761,'0'0'7427,"5"-1"-6799,102-15 1474,-14 0-2770,1 2-6062,-72 13 4523</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38.486"/>
    </inkml:context>
    <inkml:brush xml:id="br0">
      <inkml:brushProperty name="width" value="0.05" units="cm"/>
      <inkml:brushProperty name="height" value="0.05" units="cm"/>
      <inkml:brushProperty name="color" value="#FFFFFF"/>
    </inkml:brush>
  </inkml:definitions>
  <inkml:trace contextRef="#ctx0" brushRef="#br0">1 864 7578,'0'0'10550,"12"10"-9685,-5-4-743,-1-1-31,-1-1 0,0 0-1,1 0 1,0 0 0,12 5-1,-15-8-44,0 0-1,1 0 0,-1-1 1,0 1-1,1-1 0,-1 1 1,0-1-1,1 0 0,-1 0 0,1-1 1,-1 1-1,0-1 0,1 1 1,-1-1-1,0 0 0,0-1 1,0 1-1,5-3 0,20-13 206,-2-2 0,0-1 1,35-34-1,-11 5-152,-2-3 1,-3-2 0,-2-1 0,52-89-1,-50 63-47,-3-2 0,58-166 0,-97 241-41,-2 6-10,0 0 1,-1 1 0,1-1-1,-1 0 1,1 1 0,-1-1-1,0 0 1,0-2 0,0 4 6,0 3 17,-1 6 7,0 1 0,-1-1 0,0 0-1,0 0 1,-8 18 0,-2 6-14,2 8 57,0 0 0,-6 77-1,11 88 564,6-187-603,1 1 0,0 0 1,1-1-1,2 1 0,0-1 0,1 0 1,0 0-1,2-1 0,0 0 0,1 0 1,16 22-1,-22-34-33,1-1 1,0 0-1,1 0 1,-1 0-1,1-1 0,9 8 1,-12-11-60,0 0 0,0 0 0,-1 0 0,1 0 0,0 0 0,0 0 0,0 0 0,1-1 0,-1 1 0,0-1 0,0 1 0,0-1 0,0 0 0,0 0 0,1 0 0,-1 0 1,0 0-1,0-1 0,0 1 0,0-1 0,0 1 0,0-1 0,0 0 0,4-1 0,-2-1-234,0 0 0,-1 0 0,1 0 0,-1-1 0,1 1-1,-1-1 1,3-4 0,20-34-3615,-2-3-1550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38.863"/>
    </inkml:context>
    <inkml:brush xml:id="br0">
      <inkml:brushProperty name="width" value="0.05" units="cm"/>
      <inkml:brushProperty name="height" value="0.05" units="cm"/>
      <inkml:brushProperty name="color" value="#FFFFFF"/>
    </inkml:brush>
  </inkml:definitions>
  <inkml:trace contextRef="#ctx0" brushRef="#br0">1 3 7882,'0'0'13467,"190"-3"-12787,-128 3-328,4 5-208,-4 3-80,-2-2-64,20-6-808,-12 0-3209,-14-3-5337</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47.682"/>
    </inkml:context>
    <inkml:brush xml:id="br0">
      <inkml:brushProperty name="width" value="0.05" units="cm"/>
      <inkml:brushProperty name="height" value="0.05" units="cm"/>
      <inkml:brushProperty name="color" value="#FFFFFF"/>
    </inkml:brush>
  </inkml:definitions>
  <inkml:trace contextRef="#ctx0" brushRef="#br0">323 142 1800,'0'0'15417,"-9"-1"-15173,-2 1-307,-11-1 571,48 0-142,-18 1-337,-1-1-1,1 0 1,-1 0 0,1 0 0,-1-1-1,12-5 1,40-22 292,-37 17-251,18-10 51,-14 7-78,1 1 1,49-19-1,-70 32-16,-5 3 98,-11 8 79,-222 156 58,178-130-215,11-7-17,-12 7 103,-64 55 0,114-87-130,0 1 1,1-1-1,0 1 0,0 0 0,-5 7 0,9-8-165,5-4 68,0 0 58,5-1 26,0 0 0,0 0 0,0-1 0,0-1 0,0 1 0,0-2 0,9-4 0,71-38 68,-42 20-51,-7 5 16,6-3-3,63-25 0,-78 41-17,-31 7-3,7 1 21,-8 0-16,0 1 0,0-1 1,0 1-1,0-1 0,0 1 0,0-1 1,0 1-1,0-1 0,0 1 0,0-1 1,-1 1-1,1-1 0,0 1 1,0-1-1,-1 1 0,1-1 0,0 1 1,-1-1-1,1 1 0,-13 15 69,0 0 0,-1-1 0,-27 22 0,41-36-74,-168 142 36,-42 39 27,188-162-46,1 2 0,-19 25 0,38-44-28,0-1-1,1 0 1,-1 1 0,1-1 0,-1 1 0,1-1 0,0 1 0,-1 3-1,2-6 7,0 1-1,0-1 1,0 0-1,0 1 1,0-1-1,0 0 1,0 0-1,0 1 1,0-1-1,0 0 1,0 1-1,0-1 1,1 0-1,-1 0 0,0 1 1,0-1-1,0 0 1,0 0-1,1 1 1,-1-1-1,0 0 1,0 0-1,0 0 1,1 1-1,-1-1 1,0 0-1,0 0 1,1 0-1,1 1-11,-1-1 0,1 1 1,0-1-1,-1 0 0,1 0 0,-1 0 0,1 0 0,2 0 1,6-1-2,0-1 0,-1 0 1,1-1-1,-1 1 0,0-2 1,14-6-1,53-34 0,-58 32 4,56-36 5,86-51 12,-141 90 0,-19 9-3,0 0 0,0-1 0,0 1 0,0 0 0,0 0 0,0 0 0,0 0 0,0 0 1,1 0-1,-1 0 0,0 0 0,0 0 0,0 0 0,0 0 0,0 0 0,0 0 0,0 0 1,0 0-1,0 0 0,1 0 0,-1 0 0,0 0 0,0 0 0,0 0 0,0 0 0,0 0 1,0 0-1,0 0 0,0 0 0,1 0 0,-1 0 0,0 0 0,0 0 0,0 0 0,0 0 1,0 0-1,0 0 0,0 0 0,0 0 0,0 0 0,0 0 0,1 0 0,-1 1 0,0-1 1,0 0-1,0 0 0,0 0 0,0 0 0,0 0 0,0 0 0,0 0 0,0 0 0,0 1 1,-8 9 15,8-9-14,-97 94 59,40-40-46,45-44-17,-131 139 43,138-144-48,-1 1 0,-6 12 1,10-16-17,1 0-1,0-1 1,0 1-1,0 0 1,0 0 0,0 0-1,0 1 1,1-1 0,-1 5-1,2-8 22,-1 0-1,0 0 0,0 0 1,0 0-1,0 1 1,0-1-1,0 0 0,0 0 1,0 0-1,0 0 0,0 0 1,0 0-1,0 0 1,0 1-1,0-1 0,0 0 1,1 0-1,-1 0 1,0 0-1,0 0 0,0 0 1,0 0-1,0 0 0,0 0 1,0 0-1,0 0 1,1 0-1,-1 0 0,0 0 1,0 0-1,0 1 1,0-1-1,0 0 0,0 0 1,1 0-1,-1 0 0,0-1 1,0 1-1,0 0 1,0 0-1,0 0 0,0 0 1,1 0-1,-1 0 1,0 0-1,0 0 0,0 0 1,0 0-1,0 0 0,0 0 1,9 0-39,-2 0 21,0 0 1,0 0-1,0 0 0,0-1 1,7-2-1,1-3 12,-1-1 1,0-1-1,0 0 0,-1-1 0,16-14 0,-16 13 10,71-62 5,-53 43-2,36-24-1,-49 42-21,1 0 1,0 2-1,30-11 1,1-1 19,6-6 0,-33 15-7,1 0 0,36-11 0,-60 23 3,1-1 1,-1 1-1,0 0 1,1 0-1,-1 0 1,0-1 0,1 1-1,-1 0 1,1 0-1,-1 0 1,1 0-1,-1 0 1,0 0-1,1 0 1,-1 0-1,1 0 1,-1 0-1,0 0 1,1 0-1,-1 0 1,1 0-1,-1 1 1,1-1 0,-1 0-1,0 0 1,1 0-1,-1 0 1,0 1-1,1-1 1,-1 0-1,0 0 1,1 1-1,-1-1 1,0 0-1,1 1 1,-1 0-1,0 0 10,0 1-1,0 0 1,0 0-1,0 0 1,0-1-1,0 1 1,-1 0-1,1 0 1,-1 0-1,1-1 0,-1 1 1,0 0-1,1-1 1,-1 1-1,0-1 1,0 1-1,-2 1 1,-25 30 129,23-28-108,-54 57 205,11-13 125,-58 78-1,106-126-359,-2 1-9,0 1 1,0 0-1,0 0 0,0 0 0,0 0 0,1 0 0,0 0 0,-1 0 0,1 0 0,0 1 0,1-1 0,-2 4 0,5-6-152,3-1 154,0 0-1,0-1 1,-1 1 0,1-1 0,0 0-1,0-1 1,-1 1 0,1-1-1,-1-1 1,1 1 0,-1-1 0,6-3-1,1-1 26,23-14-4,1 1 0,42-16 0,-71 34-16,0-1-1,1 1 0,9-1 0,-15 3 1,0-1-1,-1 1 1,1 0-1,-1 0 1,1 0 0,-1 0-1,1 0 1,-1 0-1,1 0 1,0 1-1,-1-1 1,1 1 0,-1-1-1,0 1 1,1-1-1,-1 1 1,1 0-1,-1 0 1,0 0 0,1 0-1,-1 0 1,0 0-1,2 2 1,2 7 32,1 0 0,5 19 0,-6-16-55,12 23 0,-7-19-699,11 25 0,-18-33-234,0 0 1,0-1-1,-1 1 0,0 0 0,0 12 0,-1 16-6773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48.813"/>
    </inkml:context>
    <inkml:brush xml:id="br0">
      <inkml:brushProperty name="width" value="0.05" units="cm"/>
      <inkml:brushProperty name="height" value="0.05" units="cm"/>
      <inkml:brushProperty name="color" value="#FFFFFF"/>
    </inkml:brush>
  </inkml:definitions>
  <inkml:trace contextRef="#ctx0" brushRef="#br0">0 9 3689,'0'0'18554,"7"0"-18153,111 2-614,58-1 143,-60-9-3564,-90 5-969,-11 3-2592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49.195"/>
    </inkml:context>
    <inkml:brush xml:id="br0">
      <inkml:brushProperty name="width" value="0.05" units="cm"/>
      <inkml:brushProperty name="height" value="0.05" units="cm"/>
      <inkml:brushProperty name="color" value="#FFFFFF"/>
    </inkml:brush>
  </inkml:definitions>
  <inkml:trace contextRef="#ctx0" brushRef="#br0">0 46 11442,'0'0'11451,"149"-30"-11379,-105 30-8,13 0-56,5 0-8,42 0-1152,-15-5-1681,-6-6-4088</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49.901"/>
    </inkml:context>
    <inkml:brush xml:id="br0">
      <inkml:brushProperty name="width" value="0.05" units="cm"/>
      <inkml:brushProperty name="height" value="0.05" units="cm"/>
      <inkml:brushProperty name="color" value="#FFFFFF"/>
    </inkml:brush>
  </inkml:definitions>
  <inkml:trace contextRef="#ctx0" brushRef="#br0">516 191 7738,'0'0'11511,"-29"12"-10653,-93 36 49,116-45-798,1-1 0,-1 0 0,0-1 1,0 0-1,0 1 0,0-2 0,-7 1 0,10-1-16,0 0 0,0 0 0,0 0 0,-1-1-1,1 1 1,0-1 0,0 0 0,0 0 0,0 0-1,-5-3 1,6 3-72,0 0-1,1-1 1,-1 1-1,0-1 1,1 0-1,0 1 0,-1-1 1,1 0-1,0 0 1,0 0-1,0 0 1,0 0-1,0 0 1,0 0-1,-1-4 1,0-4-9,1 1 0,0-1 0,0 0 1,1-13-1,0 11-17,0 8 1,1-1 0,-1 0 0,1 1 0,0-1 1,0 0-1,0 1 0,0 0 0,1-1 0,0 1 1,0 0-1,0-1 0,3-3 0,0 2 0,0-1 0,1 1 0,0 0 0,0 0 0,14-9 0,-12 10-8,0 0 0,1 0 1,0 1-1,0 0 0,0 0 0,0 1 0,1 1 0,-1-1 0,1 2 0,0-1 0,-1 1 0,1 1 0,0-1 0,0 2 1,15 1-1,-21-1 3,-1 0 0,0 0 0,0 0 1,1 1-1,-1-1 0,0 1 0,0-1 1,0 1-1,0 0 0,-1 0 1,1 1-1,0-1 0,-1 0 0,0 1 1,1 0-1,-1-1 0,0 1 0,-1 0 1,1 0-1,0 0 0,-1 0 0,1 0 1,-1 1-1,1 3 0,1 6-27,0 0 0,-1 0 0,-1 1 0,0 25 0,0-17 40,-2 0-1,0-1 1,-2 1 0,-9 40 0,2-32 26,-2 0 1,-22 38-1,-40 52 13,42-74-3,-53 57-1,61-77-26,-1-2 1,-2 0-1,-37 24 0,57-42-47,-2-1-1,1 0 0,0-1 1,-1 0-1,0-1 0,0 1 1,0-2-1,0 1 0,-1-1 0,1-1 1,-1 1-1,-14-1 0,23-1 10,1 0-1,-1 0 0,1 0 1,-1 0-1,1 0 0,-1 0 0,1 0 1,-1 0-1,1 0 0,-1 0 1,1-1-1,-1 1 0,1 0 0,-1 0 1,1 0-1,-1-1 0,1 1 1,0 0-1,-1 0 0,1-1 0,-1 1 1,1 0-1,0-1 0,-1 1 1,1-1-1,0 1 0,0 0 0,-1-1 1,1 1-1,0-1 0,0 1 0,-1-1 1,1 1-1,0-1 0,0 1 1,0-1-1,0 1 0,0-1 0,0 1 1,0-1-1,0 1 0,0-1 1,0 1-1,0-1 0,0 1 0,0-1 1,1-2-30,0-1 0,0 1 0,0 0 0,1 1 0,-1-1 0,4-5 0,1 1 29,-1 0 0,1 0 0,0 1 0,1 0-1,0 0 1,0 1 0,0 0 0,0 0 0,1 1 0,0 0 0,0 0 0,0 0 0,16-3 0,-14 4 18,0 1 1,1 0-1,-1 1 0,0 0 1,0 0-1,1 1 0,-1 1 1,0 0-1,1 0 1,-1 1-1,0 0 0,10 4 1,6 5 2,39 24 0,-2-1 5,-56-31-8,12 7-59,1-2-1,1 0 0,28 7 1,-1-5-2661,69 4 1,-39-12-3270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0.592"/>
    </inkml:context>
    <inkml:brush xml:id="br0">
      <inkml:brushProperty name="width" value="0.05" units="cm"/>
      <inkml:brushProperty name="height" value="0.05" units="cm"/>
      <inkml:brushProperty name="color" value="#FFFFFF"/>
    </inkml:brush>
  </inkml:definitions>
  <inkml:trace contextRef="#ctx0" brushRef="#br0">446 21 4761,'0'0'11114,"0"-5"-9788,-2-9-372,2 13-936,0 1-1,-1 0 1,1 0 0,0 0 0,0 0 0,0 0 0,0 0 0,0 0 0,0 0 0,-1 0-1,1 0 1,0 0 0,0-1 0,0 1 0,0 0 0,0 0 0,-1 0 0,1 0 0,0 0-1,0 0 1,0 0 0,0 0 0,-1 0 0,1 0 0,0 1 0,0-1 0,0 0-1,0 0 1,0 0 0,-1 0 0,1 0 0,0 0 0,0 0 0,0 0 0,0 0 0,0 0-1,0 0 1,0 1 0,-1-1 0,1 0 0,0 0 0,0 0 0,0 0 0,0 0 0,-5 7 292,1-1 1,-7 12-1,3-3-266,-7 12 188,1 0-1,-10 31 1,-16 66 164,0 37-47,-35 366 701,54 8-219,22-399-658,-3 168-44,1-276-111,-2-1-1,-1 1 1,-10 39-1,10-55-4,1 0 0,-1-1 0,-1 1 0,0-1 0,-1-1 0,0 1 0,-1-1 1,0 0-1,0 0 0,-14 13 0,19-21-41,0-1 0,-1 1 0,0 0 0,1-1 0,-1 1 0,0-1 0,0 0 0,1 0 0,-1 0 0,0 0 1,0 0-1,0-1 0,-1 0 0,1 1 0,0-1 0,-5 0 0,7 0-37,0 0 0,0 0 0,0 0 1,0-1-1,0 1 0,0 0 0,0 0 0,0-1 0,0 1 0,0 0 1,0-1-1,0 1 0,0-1 0,1 1 0,-1-1 0,0 1 0,0-1 0,0 0 1,0 1-1,1-1 0,-1 0 0,0 0 0,1 0 0,-1 0 0,1 1 1,-1-1-1,1 0 0,-1 0 0,1-1 0,-2-3-194,1 0-1,1 1 1,-1-1-1,1 0 1,0-6-1,-1 0-439,0-56-4924,1 4-4064</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1.078"/>
    </inkml:context>
    <inkml:brush xml:id="br0">
      <inkml:brushProperty name="width" value="0.05" units="cm"/>
      <inkml:brushProperty name="height" value="0.05" units="cm"/>
      <inkml:brushProperty name="color" value="#FFFFFF"/>
    </inkml:brush>
  </inkml:definitions>
  <inkml:trace contextRef="#ctx0" brushRef="#br0">12 145 7818,'0'0'6633,"-2"23"-5595,-6 76 178,7-93-1003,1 0 0,-1 0 0,1 0 0,1 0 0,-1 0 0,3 9 0,-3-13-144,1-1 1,0 1-1,0-1 1,0 0-1,0 1 1,0-1 0,0 0-1,0 0 1,0 0-1,0 1 1,1-1-1,-1 0 1,0-1-1,1 1 1,2 1-1,1 0-25,0 0-1,0-1 0,1 1 1,-1-1-1,0-1 0,0 1 1,1-1-1,-1 0 1,0 0-1,1-1 0,-1 1 1,0-1-1,0 0 0,1-1 1,-1 1-1,9-5 1,-7 1-23,0 0 0,0-1 1,0 1-1,0-2 0,-1 1 1,8-11-1,-5 5-4,0-1 1,14-27-1,-19 29 8,0 0 0,0 0 0,-1-1-1,0 1 1,-1-1 0,0 0 0,-1 1 0,-1-1 0,0 0 0,-2-23-1,1 32-13,1 0 0,-1 0 0,0-1 0,0 1-1,0 0 1,0 1 0,0-1 0,-1 0-1,1 0 1,-1 0 0,1 1 0,-1-1 0,0 1-1,0-1 1,-1 1 0,-3-3 0,3 2 0,-1 1 0,0 0 0,0 0 0,0 1 0,0-1 0,0 1 0,0-1 0,0 1 0,-1 1 0,1-1 0,-6 0 0,7 1-34,-1 0-1,0 0 1,0 0-1,1 1 0,-1-1 1,0 1-1,1 0 0,-1 0 1,1 0-1,-1 0 0,1 1 1,-1 0-1,1-1 0,-4 4 1,2-1-418,1 0 0,-1 0 1,1 0-1,1 1 0,-1-1 1,0 1-1,1 0 0,-4 7 1,-7 21-6370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2.429"/>
    </inkml:context>
    <inkml:brush xml:id="br0">
      <inkml:brushProperty name="width" value="0.05" units="cm"/>
      <inkml:brushProperty name="height" value="0.05" units="cm"/>
      <inkml:brushProperty name="color" value="#FFFFFF"/>
    </inkml:brush>
  </inkml:definitions>
  <inkml:trace contextRef="#ctx0" brushRef="#br0">1 902 5033,'0'0'13992,"12"28"-13608,45 92-89,-35-76-35,2 0-1,42 56 1,66 71 169,-125-163-425,1 1 21,16 14 0,-21-21 3,-2-7 32,-1-30 141,1-37-26,-15-119 0,-27-48-120,-20-147-29,54 268-14,7 115-22,1-1 0,-1 1 1,1-1-1,0 1 0,0 0 0,0-1 1,0 1-1,0 0 0,1-1 0,-1 1 0,1 0 1,0 0-1,0 0 0,0 1 0,1-1 1,-1 0-1,3-2 0,6-4-8,0 1 0,0 0 0,14-7 0,-3 1 27,36-22-14,2 2 0,1 3-1,86-30 1,-68 32-13,164-54 3,-239 83 19,-1-1 0,1 0 0,-1 0 0,1-1 0,-1 1 0,0-1 1,0 0-1,0 1 0,4-4 0,-6 4 1,11 1-68,7 1 31,-18-1 30,0 0 0,0 1 0,-1-1 0,1 0 0,0 1 0,0-1 0,-1 1 0,1-1 0,0 1 0,-1-1 0,1 1 0,0 0 0,-1-1 0,1 1 0,-1 0 0,1-1 0,-1 1 0,1 0 1,-1 1-1,5 13 21,-1 0 0,-1-1 0,0 2 0,-1-1 0,0 26 0,0-17-47,1 106-3438,-3-106 1258,0 22-3663</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2.869"/>
    </inkml:context>
    <inkml:brush xml:id="br0">
      <inkml:brushProperty name="width" value="0.05" units="cm"/>
      <inkml:brushProperty name="height" value="0.05" units="cm"/>
      <inkml:brushProperty name="color" value="#FFFFFF"/>
    </inkml:brush>
  </inkml:definitions>
  <inkml:trace contextRef="#ctx0" brushRef="#br0">0 1 2961,'0'0'11506,"21"179"-11010,-12-123-200,-3-2-152,0-9-72,0-10-72,0-14-536,3-18-968,-1-3-1369,-2 0-2144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9.503"/>
    </inkml:context>
    <inkml:brush xml:id="br0">
      <inkml:brushProperty name="width" value="0.1" units="cm"/>
      <inkml:brushProperty name="height" value="0.1" units="cm"/>
      <inkml:brushProperty name="color" value="#FFFFFF"/>
    </inkml:brush>
  </inkml:definitions>
  <inkml:trace contextRef="#ctx0" brushRef="#br0">0 79 1688,'0'0'7445,"17"-3"-7039,25-3 335,60-3-1,-88 7-853,1 0 0,-1-2 1,0 1-1,23-11 0,-1 2-752,32-5-1702,-36 11 1112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3.294"/>
    </inkml:context>
    <inkml:brush xml:id="br0">
      <inkml:brushProperty name="width" value="0.05" units="cm"/>
      <inkml:brushProperty name="height" value="0.05" units="cm"/>
      <inkml:brushProperty name="color" value="#FFFFFF"/>
    </inkml:brush>
  </inkml:definitions>
  <inkml:trace contextRef="#ctx0" brushRef="#br0">0 1 1736,'0'0'12627,"0"179"-11883,0-133-40,0-4-240,0-4-287,0-9-177,0-5-785,0-10-1895</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3.638"/>
    </inkml:context>
    <inkml:brush xml:id="br0">
      <inkml:brushProperty name="width" value="0.05" units="cm"/>
      <inkml:brushProperty name="height" value="0.05" units="cm"/>
      <inkml:brushProperty name="color" value="#FFFFFF"/>
    </inkml:brush>
  </inkml:definitions>
  <inkml:trace contextRef="#ctx0" brushRef="#br0">0 246 3849,'0'0'13107,"176"-85"-12099,-117 39-512,6 6-312,1 5-184,-1 9-32,15 15-1752,-17 8-2777,-13 3-3377</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3.984"/>
    </inkml:context>
    <inkml:brush xml:id="br0">
      <inkml:brushProperty name="width" value="0.05" units="cm"/>
      <inkml:brushProperty name="height" value="0.05" units="cm"/>
      <inkml:brushProperty name="color" value="#FFFFFF"/>
    </inkml:brush>
  </inkml:definitions>
  <inkml:trace contextRef="#ctx0" brushRef="#br0">241 1 9906,'0'0'4825,"-47"139"-3193,23-70-151,-3 14-553,-2 2 88,-1 4-288,3-9-440,6-8-168,4-8-112,5-18-8,6-12-120,6-18-1096,0-5-1504</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4.345"/>
    </inkml:context>
    <inkml:brush xml:id="br0">
      <inkml:brushProperty name="width" value="0.05" units="cm"/>
      <inkml:brushProperty name="height" value="0.05" units="cm"/>
      <inkml:brushProperty name="color" value="#FFFFFF"/>
    </inkml:brush>
  </inkml:definitions>
  <inkml:trace contextRef="#ctx0" brushRef="#br0">158 80 7890,'0'0'10675,"-3"-6"-10607,-8-21 126,10 26-165,1 0-1,0 0 1,-1 0 0,1 0 0,0-1 0,0 1 0,0 0 0,0 0 0,0 0-1,0-1 1,0 1 0,1 0 0,-1 0 0,0 0 0,1 0 0,-1-1 0,1 1-1,-1 0 1,1 0 0,0 0 0,-1 0 0,1 0 0,0 0 0,0 0 0,-1 1-1,1-1 1,0 0 0,0 0 0,0 0 0,0 1 0,0-1 0,0 1 0,0-1-1,2 0 1,1-1-11,1 0 0,-1 0 0,1 1 0,0 0 0,0-1 0,5 1 0,16 0-47,-25 1 26,0 1 1,-1-1 0,1 0 0,0 0 0,-1 1-1,1-1 1,-1 0 0,1 1 0,0-1 0,-1 1-1,1-1 1,-1 1 0,1-1 0,-1 1-1,0-1 1,1 1 0,-1 0 0,1-1 0,-1 1-1,0-1 1,1 1 0,-1 0 0,0-1 0,0 1-1,0 0 1,0 0 0,1-1 0,-1 1 0,0 0-1,0-1 1,0 1 0,0 0 0,-1 1-1,2 1 5,0 9 39,0-1 0,-1 1-1,0 0 1,-1 0 0,0-1-1,0 1 1,-2 0 0,1-1-1,-2 0 1,1 1 0,-8 14-1,-1-4-3,0-1 0,-2 0 0,0-1 0,-1-1 0,-1 0-1,-1-1 1,-27 23 0,41-39-27,0 1 1,-1-1-1,0 1 1,1-1-1,-1 0 0,0 0 1,0 0-1,0-1 1,0 0-1,0 1 1,0-2-1,-1 1 0,1 0 1,-8 0-1,12-2-14,0 1-1,-1 0 1,1 0-1,0-1 1,0 1-1,-1 0 1,1-1-1,0 1 1,0 0 0,-1-1-1,1 1 1,0 0-1,0-1 1,0 1-1,0 0 1,-1-1-1,1 1 1,0 0-1,0-1 1,0 1-1,0-1 1,0 1 0,0 0-1,0-1 1,0 1-1,0-1 1,0 0-1,2-13-187,-1 13 179,-1-1 0,1 1 0,0 0 0,0-1 1,0 1-1,0 0 0,1-1 0,-1 1 0,0 0 0,1 0 1,-1 0-1,0 0 0,1 0 0,-1 0 0,1 1 1,-1-1-1,1 0 0,0 1 0,-1-1 0,1 1 0,2-1 1,4-1-20,0 1 0,0 0 0,10 1 0,-16 0 28,14 0-54,24 2-1,-34-1 52,-1 0-1,1 1 1,-1-1 0,0 1-1,1 0 1,-1 0 0,9 6-1,-2 0 8,1 0 0,0-1-1,19 7 1,-25-12-16,-1 0 0,1 0 0,0-1 0,0 0 0,0 0 0,-1-1 0,1 0 0,0 0 0,14-3 0,-10 1-803,-1-1 0,1-1 0,0 1 0,-1-2 0,0 0 0,15-9 0,14-14-7818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6.040"/>
    </inkml:context>
    <inkml:brush xml:id="br0">
      <inkml:brushProperty name="width" value="0.05" units="cm"/>
      <inkml:brushProperty name="height" value="0.05" units="cm"/>
      <inkml:brushProperty name="color" value="#FFFFFF"/>
    </inkml:brush>
  </inkml:definitions>
  <inkml:trace contextRef="#ctx0" brushRef="#br0">212 78 3529,'0'0'12010,"3"-13"-10563,9-39-260,-9 39 1012,-6 14-2066,0-1 0,0 0 0,-1 1 0,1 0 1,0 0-1,0 0 0,0 0 0,0 0 0,0 0 0,0 1 0,-3 2 0,-3 2-219,-16 15 0,15-12 196,-3 3-122,0 0-1,1 1 0,0 0 1,1 1-1,1 1 1,0-1-1,1 2 0,0-1 1,1 1-1,1 0 0,1 1 1,0 0-1,1 0 1,1 0-1,1 1 0,-3 32 1,6-43 11,-1 9-17,0-1 0,2 0 0,2 21 0,-2-31 9,-1-1 0,2 0 0,-1 0 0,0 1 1,1-1-1,0 0 0,0 0 0,0 0 0,0-1 1,1 1-1,-1 0 0,1-1 0,0 0 0,0 0 1,0 0-1,6 4 0,-4-3-2,1-1 1,0 0 0,0 0-1,0-1 1,0 1-1,1-1 1,-1-1-1,14 3 1,3-2-20,28-1 1,-49-1 29,7 0-1,1-1 0,-1 0 0,1 0 1,-1-1-1,0 0 0,0-1 1,0 0-1,11-5 0,-6 1 0,-1-1-1,0 0 0,0-1 1,15-14-1,77-79 7,-86 81 8,-1-1 1,-1-1 0,16-29 0,-33 52-14,0 1-1,1-1 1,-1 0 0,0 0 0,0 0 0,1 0-1,-1 0 1,0 1 0,0-1 0,1 0-1,-1 0 1,0 1 0,0-1 0,0 0 0,0 0-1,0 1 1,1-1 0,-1 0 0,0 0-1,0 1 1,0-1 0,0 0 0,0 0 0,0 1-1,0-1 1,0 0 0,0 1 0,0-1-1,0 0 1,0 1 0,3 14-38,-3-14 38,2 8-9,0 0 1,0 0-1,1 0 1,0-1-1,5 12 1,-6-18 5,-1 0 0,0 0 1,1 0-1,0 0 0,-1 0 0,1 0 0,0 0 1,0 0-1,0-1 0,0 1 0,0-1 1,0 1-1,0-1 0,1 0 0,-1 0 0,0 0 1,1 0-1,-1 0 0,1-1 0,-1 1 1,1-1-1,-1 0 0,6 1 0,-6-1 0,3 0 5,-1 0-1,1 0 0,0-1 1,6-1-1,-9 2 2,0-1 1,-1 0-1,1 0 0,0 0 0,0 0 1,0 0-1,-1-1 0,1 1 1,0 0-1,-1-1 0,1 1 1,1-3-1,2-3 4,0-1 1,0 0-1,0 0 0,-1 0 1,0 0-1,-1-1 1,0 0-1,0 0 0,-1 0 1,2-11-1,-1-2-71,-2 1 1,0-1-1,-3-28 1,2 44 41,-1 1 0,0-1 0,0 1 0,-1-1 0,0 1 0,1-1 0,-2 1 0,1 0 0,-4-6 0,4 8 6,0 1-1,0-1 1,0 0 0,0 1 0,-1 0-1,1-1 1,0 1 0,-1 0 0,0 0-1,0 1 1,1-1 0,-1 0 0,0 1-1,0 0 1,0 0 0,-1 0 0,-3-1-1,2 1-60,0 0-1,-1 0 0,1 1 0,0 0 0,0 0 0,-1 0 0,1 1 1,0-1-1,0 1 0,0 0 0,0 1 0,0 0 0,0-1 0,0 1 1,0 1-1,1-1 0,-1 1 0,1 0 0,0 0 0,-7 6 0,1 1 47,0 1 0,1 0 0,0 1 0,1-1 0,-8 17 0,13-22 14,0 0 1,1 0-1,-1 0 1,1 0-1,1 0 0,-1 1 1,1-1-1,0 1 1,0-1-1,1 1 0,0-1 1,0 1-1,2 12 1,-1-18 9,-1 1 1,1-1 0,-1 0 0,1 0-1,-1 0 1,1 0 0,0 0-1,0 0 1,-1 0 0,1 0 0,0 0-1,0 0 1,0 0 0,0 0-1,0-1 1,0 1 0,1 0 0,-1-1-1,0 1 1,0-1 0,0 1 0,0-1-1,1 1 1,0-1 0,5 1-30,0 0 0,0 0 0,10 0 0,-8-1 26,28 1 30,-1-1 1,1-2-1,48-9 0,-60 6-16,1 1 0,-1 1 0,1 2-1,0 1 1,32 3 0,-54-2-1,1 0 1,-1 0-1,1 1 1,-1 0-1,0 0 1,1 0-1,-1 0 1,0 0-1,-1 1 1,1 0-1,0 0 1,-1 0-1,1 0 0,-1 1 1,0-1-1,0 1 1,0 0-1,-1-1 1,0 1-1,1 1 1,-1-1-1,0 0 1,-1 0-1,1 1 1,-1-1-1,0 1 1,0 0-1,0-1 0,-1 9 1,0-6-1,1-1 19,-1-1 1,-1 0-1,1 0 0,-2 8 1,1-11-11,0 1 0,0-1 0,0 0 0,0 1 1,-1-1-1,1 0 0,0 0 0,-1 0 1,0 0-1,1 0 0,-1-1 0,-2 3 0,-10 6 30,-1 0 0,1-1-1,-1-1 1,-1 0 0,0-1-1,0-1 1,0 0-1,-32 6 1,47-12-226,-6 1 412</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6.448"/>
    </inkml:context>
    <inkml:brush xml:id="br0">
      <inkml:brushProperty name="width" value="0.05" units="cm"/>
      <inkml:brushProperty name="height" value="0.05" units="cm"/>
      <inkml:brushProperty name="color" value="#FFFFFF"/>
    </inkml:brush>
  </inkml:definitions>
  <inkml:trace contextRef="#ctx0" brushRef="#br0">161 0 8194,'0'0'6969,"-9"35"-6169,-65 232 1350,52-184-1447,3 0-1,4 2 1,-5 100-1,18-24-520,3-109-178,-2-26-18,2 0 1,1 0-1,0-1 1,13 48 0,-13-65-125,1 0 1,1 0 0,-1 0-1,1 0 1,1-1-1,-1 0 1,12 14-1,-12-17-241,0 0-1,1 0 1,-1 0-1,1-1 1,0 1-1,0-1 1,0 0-1,0-1 1,0 1-1,1-1 1,-1 0-1,7 1 1,-5-2-921,0 0 0,0 0 0,11-1 0,-18 0 1269</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6.810"/>
    </inkml:context>
    <inkml:brush xml:id="br0">
      <inkml:brushProperty name="width" value="0.05" units="cm"/>
      <inkml:brushProperty name="height" value="0.05" units="cm"/>
      <inkml:brushProperty name="color" value="#FFFFFF"/>
    </inkml:brush>
  </inkml:definitions>
  <inkml:trace contextRef="#ctx0" brushRef="#br0">69 0 4537,'0'0'9010,"-33"163"-7426,24-93-95,0 7-209,0 4-256,3-4-200,3-5-256,3-5-320,0-11-136,0-16-112,15-10-72,6-17-976,20-13-1464,-8-24-1745,0-11-216</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7.156"/>
    </inkml:context>
    <inkml:brush xml:id="br0">
      <inkml:brushProperty name="width" value="0.05" units="cm"/>
      <inkml:brushProperty name="height" value="0.05" units="cm"/>
      <inkml:brushProperty name="color" value="#FFFFFF"/>
    </inkml:brush>
  </inkml:definitions>
  <inkml:trace contextRef="#ctx0" brushRef="#br0">1 30 7946,'0'0'4961,"166"8"-4921,-89-14-40,-14-10-1513,-10 0-3568</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7.517"/>
    </inkml:context>
    <inkml:brush xml:id="br0">
      <inkml:brushProperty name="width" value="0.05" units="cm"/>
      <inkml:brushProperty name="height" value="0.05" units="cm"/>
      <inkml:brushProperty name="color" value="#FFFFFF"/>
    </inkml:brush>
  </inkml:definitions>
  <inkml:trace contextRef="#ctx0" brushRef="#br0">0 179 1328,'0'0'15273,"18"7"-14561,53 23-171,-68-29-502,-1 0 0,1 0 0,-1 1 0,0-1 0,1 1-1,-1-1 1,0 1 0,0 0 0,0-1 0,0 1 0,-1 0-1,1 1 1,0-1 0,-1 0 0,0 0 0,1 1 0,-1-1-1,0 0 1,0 1 0,0 0 0,1 4 0,-2-4 11,3 10 238,-1 1 1,-1-1 0,-1 1-1,-1 18 1,1-5 107,-1-15-223,0 0 0,-1 0 0,0-1 0,-1 1 0,0 0 0,-9 19 0,-5 17 115,15-38-285,0 0 1,1 0-1,0 1 1,0 15-1,1-25-19,1 0 0,-1 1 0,0-1 0,0 0 0,1 0 1,-1 1-1,0-1 0,1 0 0,-1 0 0,1 0 0,0 0 0,-1 0 0,1 0 0,0 0 0,0 0 0,0 0 0,-1 0 0,1 0 1,0 0-1,0 0 0,0 0 0,1-1 0,-1 1 0,0-1 0,0 1 0,0-1 0,0 1 0,1-1 0,-1 1 0,2-1 1,6 2-518,-1-1 1,1 0-1,14-1 1,-21 0 365,5 0-594,0 0 0,-1-1 0,1 0 0,0 0-1,-1 0 1,1-1 0,-1 0 0,0 0 0,1-1 0,10-6 0,22-17-7846</inkml:trace>
  <inkml:trace contextRef="#ctx0" brushRef="#br0" timeOffset="1">428 0 10282,'0'0'7586,"18"158"-5794,0-81-295,5 33-361,-5 45-416,-9 40-320,-9 3-112,0-27-144,-30-45-144,4-49-72,-1-18-480,-3 0-688,3-11-721,7-11-2816,11-26-4241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8.255"/>
    </inkml:context>
    <inkml:brush xml:id="br0">
      <inkml:brushProperty name="width" value="0.05" units="cm"/>
      <inkml:brushProperty name="height" value="0.05" units="cm"/>
      <inkml:brushProperty name="color" value="#FFFFFF"/>
    </inkml:brush>
  </inkml:definitions>
  <inkml:trace contextRef="#ctx0" brushRef="#br0">260 525 3793,'0'0'13731,"-9"-3"-12918,-1-2-542,4 2-104,1 0 0,-1 1 0,0 0 0,0 0 0,0 0 0,-12-1 1,10 2 173,0 0-1,-15 1 1,20 1-289,0-1-1,-1 0 1,1 1 0,0 0-1,0 0 1,0 0-1,0 0 1,0 0-1,1 1 1,-6 3-1,2 0-39,-1 1-1,1 0 1,1 1-1,-1 0 0,1 0 1,1 0-1,-6 10 1,0 3-17,-13 38 1,15-29-412,1 1 1,2-1-1,1 1 0,1 1 1,2 43-1,1-72 308,0-1 0,0 1 1,0 0-1,0 0 0,0 0 0,0-1 0,1 1 1,-1 0-1,1 0 0,-1-1 0,1 1 0,0 0 0,-1-1 1,1 1-1,0 0 0,2 2 0,-2-4 26,1 1 1,-1 0-1,1 0 0,-1-1 0,1 1 0,-1 0 0,1-1 0,0 0 1,-1 1-1,1-1 0,-1 0 0,1 0 0,0 0 0,-1 0 1,1 0-1,0 0 0,1-1 0,0 1 51,-1-1 0,1 1 0,-1-1 0,1 0 0,-1 1-1,1-1 1,-1 0 0,0-1 0,0 1 0,1 0 0,-1-1 0,2-1 0,2-3 30,-1 1 1,8-12-1,-7 10-9,20-29 37,-1-1-1,-2-2 1,-2 0-1,28-71 1,-26 45 19,-3-1 0,15-93 0,4-132 324,-37 270 411,-2 43-233,0-13-594,0 14 282,-9 255 830,-20 164-666,29-406-430,-1-3-106,5 37 0,-3-61-156,0 1 0,1-1-1,0 0 1,1 0 0,0 0-1,1 0 1,0-1 0,6 12-1,-5-12-810,1-1-1,0 1 1,12 11-1,18 10-5216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9.911"/>
    </inkml:context>
    <inkml:brush xml:id="br0">
      <inkml:brushProperty name="width" value="0.1" units="cm"/>
      <inkml:brushProperty name="height" value="0.1" units="cm"/>
      <inkml:brushProperty name="color" value="#FFFFFF"/>
    </inkml:brush>
  </inkml:definitions>
  <inkml:trace contextRef="#ctx0" brushRef="#br0">0 37 2921,'0'0'7721,"60"0"-7521,-40 0-200,0 0-72,30-12-1064,-9 0-56,-1 0-40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8.616"/>
    </inkml:context>
    <inkml:brush xml:id="br0">
      <inkml:brushProperty name="width" value="0.05" units="cm"/>
      <inkml:brushProperty name="height" value="0.05" units="cm"/>
      <inkml:brushProperty name="color" value="#FFFFFF"/>
    </inkml:brush>
  </inkml:definitions>
  <inkml:trace contextRef="#ctx0" brushRef="#br0">33 1 7634,'0'0'7337,"0"157"-5832,0-90-201,-9 5-296,0 11-248,0 3-192,3 2 136,6 0-488,0-10-167,0-14-49,9-21-801,21-25-631,-3-12-3073,-4-6-1848</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7:58.993"/>
    </inkml:context>
    <inkml:brush xml:id="br0">
      <inkml:brushProperty name="width" value="0.05" units="cm"/>
      <inkml:brushProperty name="height" value="0.05" units="cm"/>
      <inkml:brushProperty name="color" value="#FFFFFF"/>
    </inkml:brush>
  </inkml:definitions>
  <inkml:trace contextRef="#ctx0" brushRef="#br0">1 78 7466,'0'0'9394,"160"3"-8786,-109-6-352,26-24-256,-15 3-2249,-8-3-7361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8:46.843"/>
    </inkml:context>
    <inkml:brush xml:id="br0">
      <inkml:brushProperty name="width" value="0.05" units="cm"/>
      <inkml:brushProperty name="height" value="0.05" units="cm"/>
      <inkml:brushProperty name="color" value="#FFFFFF"/>
    </inkml:brush>
  </inkml:definitions>
  <inkml:trace contextRef="#ctx0" brushRef="#br0">111 171 1856,'0'0'7157,"-13"-17"-6089,-40-52-55,47 62-463,1-1 0,-8-13-1,6 0 1006,0-1 1404,3 17-838,3 9-920,0 17-635,1-14-666,0 240 244,1 17 154,5 72-28,38 965 6,-36-1089-332,-2-57-18,1 18-454,-3-116-632,3-23-3744</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8:37.799"/>
    </inkml:context>
    <inkml:brush xml:id="br0">
      <inkml:brushProperty name="width" value="0.05" units="cm"/>
      <inkml:brushProperty name="height" value="0.05" units="cm"/>
      <inkml:brushProperty name="color" value="#FFFFFF"/>
    </inkml:brush>
  </inkml:definitions>
  <inkml:trace contextRef="#ctx0" brushRef="#br0">47 1 8330,'0'0'12984,"-8"16"-11988,-21 55-165,27-67-714,0 1 0,1 0 0,0-1-1,0 1 1,0 0 0,0 0 0,1 0 0,0 0 0,0 10 0,1 2 209,5 226 1829,6 95-1622,-9-183-935,6-31-4650,-6-101-599</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8:38.160"/>
    </inkml:context>
    <inkml:brush xml:id="br0">
      <inkml:brushProperty name="width" value="0.05" units="cm"/>
      <inkml:brushProperty name="height" value="0.05" units="cm"/>
      <inkml:brushProperty name="color" value="#FFFFFF"/>
    </inkml:brush>
  </inkml:definitions>
  <inkml:trace contextRef="#ctx0" brushRef="#br0">0 222 7194,'0'0'16563,"7"0"-15937,16 1-184,0-1 1,0 0 0,0-2 0,25-6-1,-4-2-135,-1-2-1,71-30 0,11-19-136,21-10-178,-140 69-51,-1-1-192,0 1 0,1 0-1,-1 0 1,1 0-1,-1 1 1,1 0-1,7-1 1,-13 2 92,1 0 0,-1 1-1,0-1 1,1 0 0,-1 0 0,0 0 0,0 0 0,1 1 0,-1-1 0,0 0 0,0 0 0,1 1-1,-1-1 1,0 0 0,0 1 0,0-1 0,1 0 0,-1 1 0,0-1 0,0 0 0,0 1 0,0-1-1,0 0 1,0 1 0,0-1 0,0 0 0,0 1 0,0-1 0,0 0 0,0 1 0,0-1-1,0 1 1,0-1 0,0 0 0,0 1 0,0 0 0,-1 1-1624,1 16-8472</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8:38.537"/>
    </inkml:context>
    <inkml:brush xml:id="br0">
      <inkml:brushProperty name="width" value="0.05" units="cm"/>
      <inkml:brushProperty name="height" value="0.05" units="cm"/>
      <inkml:brushProperty name="color" value="#FFFFFF"/>
    </inkml:brush>
  </inkml:definitions>
  <inkml:trace contextRef="#ctx0" brushRef="#br0">0 92 10778,'0'0'14870,"2"-1"-14248,11-3-49,66 1 529,-44 3-700,37-5 0,66-17 249,105-12-211,-60 23-344,-5 1-2537,-121 9-2545,-43 1 1160,6 0-8632</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4T16:28:50.470"/>
    </inkml:context>
    <inkml:brush xml:id="br0">
      <inkml:brushProperty name="width" value="0.05" units="cm"/>
      <inkml:brushProperty name="height" value="0.05" units="cm"/>
      <inkml:brushProperty name="color" value="#FFFFFF"/>
    </inkml:brush>
  </inkml:definitions>
  <inkml:trace contextRef="#ctx0" brushRef="#br0">117 746 8002,'0'0'13709,"-20"-2"-12699,-76-12 101,112 16-817,0-2 0,17-1 0,2 0 123,23 1 40,263-8 798,-272 4-1153,310-18 504,-132 22-453,69-1 24,-1-21-79,253-55-38,-66 9-85,-223 47 7,1 17 19,-218 4-17,0-1 0,1-3 0,71-15 0,-101 15 19,0-1 1,-1 0-1,0-1 1,0-1-1,0 1 1,14-12-1,-15 10-2,0 2-10,1 0 0,0 0 0,1 1 0,20-6 0,17-6-2,105-40 45,-126 49-29,0 1 1,0 2-1,47-3 1,204 5-10,184-14-8,328-94 7,118-13 81,-570 102-64,-8 16 1,-288 6-13,365 0-8,-99 25 16,-4 25 6,-154-24-9,368 84 55,-217-35-93,-208-57 7,125 6-1,500-17 26,-265-27 27,5-1 19,-239 21-22,145-3-136,-123 0-129,-242 3 264,17-11-156,32-33-100,-49 43 240,1 1-8,1 0-24,0 0 0,0 1 0,0-1 0,0 1 0,1 0-1,-1 0 1,0 0 0,0 0 0,0 0 0,-1 1 0,6 3 0,1 1 37,-1 1 0,9 9 1,-4-4-28,11 13 18,0 1 0,-2 1 0,0 0 0,-2 2 0,-2 0 0,0 1 0,17 43 0,-16-25 0,-1 1-1,-3 1 1,-2 0 0,9 71-1,-7 51 3,1 567 54,-15-469-53,28 945-4,-14-971 4,0 61 127,-15-20 224,-1-278-341,1 0 1,-1-1 0,0 1 0,0-1-1,-4 10 1,-1 7-5,4-19 4,0 0 1,-1 0-1,0 0 1,0-1-1,0 1 0,-7 5 1,6-5-20,-14 12 12,0-1 1,-21 13-1,4-3-2,16-11 2,-1 0 0,0-2 1,-40 19-1,53-29-6,0 0 1,0-1-1,-1 1 1,1-2-1,-1 1 0,1-1 1,-14-1-1,-2 1 3,-4 0 2,4 0 14,-1 0 1,-45-8-1,-102-30 76,-63-18 6,155 27 107,55 22-163,4 2-36,0 1 0,-1 1 0,-37-2-1,-64 8-4,-8 13 1,31-3-7,-288 33-37,77-9 10,-230 7 83,352-39-44,-283 14 7,88-4-9,0-15-50,168-1 39,199 1 1,-236-5-28,-317-4 61,381 10-23,142-2-16,-82-14 0,-43-21-16,116 24 6,-223-67-329,123 33 42,68 26 86,60 15 84,16 2 60,0 0 1,1-1-1,-18-9 1,18 8 26,-1 1 1,1 0 0,-12-3 0,-20-1 42,1 2 0,-46-1 1,-85 6-12,88 2 10,-420 4-2,340-4 10,-203-3 6,220-6-1,1-7-1,-212-49 1,120 14-24,-98-20 6,278 57 8,-278-67-8,230 50-3,-139-32-14,129 43 3,86 13 22,21 4-1,-1 0-1,1 1 1,-11-1-1,11 2 1,1 0-2,-1-1 1,1 2-1,0-1 0,0 1 1,0 0-1,0 1 1,0 0-1,1 0 0,-11 4 1,-282 113-41,243-99 42,18-6 5,-241 76 32,233-77-8,-2-3-1,0-2 1,-95 4-1,133-12-14,0 0-1,0-1 0,0 0 0,0 0 1,0-1-1,-12-4 0,9 3 42,-1 0 0,1 1-1,-1 1 1,0 0 0,-23 2 0,7 0-11,5 0-24,0 2 1,-29 6 0,-12 1-11,-55-8-54,66-3-143,-143-4-1939,170 6 1332,0 0 0,0 2 0,0 1 0,1 1 0,0 2 0,-31 11 0,-59 29-6467,14 8-3649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39.020"/>
    </inkml:context>
    <inkml:brush xml:id="br0">
      <inkml:brushProperty name="width" value="0.1" units="cm"/>
      <inkml:brushProperty name="height" value="0.1" units="cm"/>
      <inkml:brushProperty name="color" value="#00A0D7"/>
    </inkml:brush>
  </inkml:definitions>
  <inkml:trace contextRef="#ctx0" brushRef="#br0">0 470 9938,'0'0'11100,"0"-3"-10685,3-3-263,-1 0 0,1 0 0,-1 0 0,2 0 0,-1 1 0,1 0 0,0-1 0,0 1 0,0 1 0,5-6 0,11-13 120,109-143 431,1-33-150,-121 188-566,-8 9-106,1 16-492,2 11 661,0 1-1,-2 0 0,-1-1 0,-1 1 0,-2 0 0,0 0 0,-12 50 1,-2 46 34,8-40-63,-3 67-1349,11-119-924,0-12-2627</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39.617"/>
    </inkml:context>
    <inkml:brush xml:id="br0">
      <inkml:brushProperty name="width" value="0.1" units="cm"/>
      <inkml:brushProperty name="height" value="0.1" units="cm"/>
      <inkml:brushProperty name="color" value="#00A0D7"/>
    </inkml:brush>
  </inkml:definitions>
  <inkml:trace contextRef="#ctx0" brushRef="#br0">1 0 11210,'0'0'9730,"15"15"-9284,-7-6-356,3 0 23,-1 1 1,-1 1-1,0 0 1,0 0-1,-1 1 1,-1 0-1,0 0 0,-1 1 1,7 16-1,4 24 104,-2 2 1,-2 0-1,-3 0 0,4 59 1,-5 228 26,-9-311-207,0-3-9,-2-1 0,-1 0-1,-12 52 1,11-64-93,-1 1 1,0-1-1,-2 0 1,0 0-1,0 0 1,-1-1-1,-19 24 1,26-37-21,1 0 0,-1 0 1,1 0-1,-1 0 0,0 0 0,0 0 1,1-1-1,-1 1 0,0 0 0,0 0 1,0-1-1,0 1 0,0 0 0,0-1 1,0 1-1,0-1 0,0 0 0,0 1 0,0-1 1,0 0-1,0 1 0,-1-1 0,1 0 1,0 0-1,0 0 0,0 0 0,0 0 1,0 0-1,-1-1 0,-1 1 0,2-2-242,-1 1 0,1 0 0,-1-1 0,1 1 0,-1-1-1,1 0 1,0 1 0,0-1 0,0 0 0,0 0 0,0 1 0,0-1 0,1 0 0,-1 0-1,0-4 1,-9-39-5494</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40.120"/>
    </inkml:context>
    <inkml:brush xml:id="br0">
      <inkml:brushProperty name="width" value="0.1" units="cm"/>
      <inkml:brushProperty name="height" value="0.1" units="cm"/>
      <inkml:brushProperty name="color" value="#00A0D7"/>
    </inkml:brush>
  </inkml:definitions>
  <inkml:trace contextRef="#ctx0" brushRef="#br0">301 0 10162,'0'0'11987,"-21"16"-11534,1-2-352,9-7-52,0 0 0,0 1-1,1 0 1,0 1 0,0 0-1,1 1 1,1 0 0,-1 0 0,2 1-1,-1 0 1,-7 17 0,-3 16 122,3 1 1,1 1 0,2 0 0,-7 65 0,7-41 10,-10 69-26,6 1 0,4 154 0,11-286-308,2 0-1,-1-1 1,1 1-1,0 0 1,1 0-1,-1-1 1,2 1-1,-1-1 1,1 0-1,0 1 1,0-1-1,5 6 1,-2-5-564,0-2 1,0 1-1,0 0 1,1-1-1,0 0 1,0-1-1,1 0 0,-1 0 1,13 5-1,13 9-4541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2.925"/>
    </inkml:context>
    <inkml:brush xml:id="br0">
      <inkml:brushProperty name="width" value="0.1" units="cm"/>
      <inkml:brushProperty name="height" value="0.1" units="cm"/>
      <inkml:brushProperty name="color" value="#FFFFFF"/>
    </inkml:brush>
  </inkml:definitions>
  <inkml:trace contextRef="#ctx0" brushRef="#br0">179 0 7394,'0'0'10809,"-30"1"-9673,-10 18-1753,35-16 189,0 0 0,0 0 0,0-1 0,-1 0 0,1 0 0,-1 0 1,1 0-1,-1-1 0,0 0 0,-10 0 0,-23-1-7152</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41.705"/>
    </inkml:context>
    <inkml:brush xml:id="br0">
      <inkml:brushProperty name="width" value="0.1" units="cm"/>
      <inkml:brushProperty name="height" value="0.1" units="cm"/>
      <inkml:brushProperty name="color" value="#00A0D7"/>
    </inkml:brush>
  </inkml:definitions>
  <inkml:trace contextRef="#ctx0" brushRef="#br0">321 128 9330,'0'0'9591,"0"-15"-8802,2-46-156,-1 58-598,0 0 1,0 0-1,0 1 1,0-1-1,1 1 1,-1-1-1,1 1 0,0-1 1,0 1-1,0 0 1,0 0-1,0 0 0,0 0 1,1 0-1,-1 0 1,1 0-1,-1 1 1,1-1-1,-1 1 0,1 0 1,0 0-1,0 0 1,0 0-1,5 0 1,-7 0-44,0 1 1,0 0 0,0-1 0,0 1-1,0 0 1,0 0 0,0 0-1,0-1 1,0 1 0,0 0 0,0 0-1,0 1 1,0-1 0,0 0 0,0 0-1,0 0 1,0 1 0,0-1 0,0 1-1,0-1 1,-1 0 0,1 1 0,0 0-1,0-1 1,0 1 0,0-1 0,-1 1-1,1 0 1,0 0 0,-1-1 0,1 1-1,0 0 1,0 1 0,0 34-155,-2-16 292,0-6-76,-1 1 0,0-1 0,-1 0 1,-1 0-1,0-1 0,-1 1 0,0-1 1,-1 0-1,-1 0 0,0-1 0,-15 20 0,-12 13 15,-62 63 0,94-106-66,-25 27 33,-2-1 1,0-1 0,-65 44-1,71-53 34,16-17-72,5-1-62,6-1 50,0 0 0,0 0 0,0 0 0,0 0 0,-1-1 1,1 0-1,0 0 0,-1 0 0,0 0 0,5-4 0,16-8 82,-17 12-68,1 0-1,-1 0 1,1 0 0,0 1-1,-1 0 1,1 1-1,0 0 1,0 0 0,0 1-1,-1-1 1,1 2 0,0-1-1,-1 1 1,1 0 0,-1 1-1,0 0 1,0 0-1,0 1 1,0-1 0,0 1-1,6 6 1,3 3-41,1-1 1,0 0-1,1-2 1,0 0-1,21 8 0,18 2-3839,-37-18-1367</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42.098"/>
    </inkml:context>
    <inkml:brush xml:id="br0">
      <inkml:brushProperty name="width" value="0.1" units="cm"/>
      <inkml:brushProperty name="height" value="0.1" units="cm"/>
      <inkml:brushProperty name="color" value="#00A0D7"/>
    </inkml:brush>
  </inkml:definitions>
  <inkml:trace contextRef="#ctx0" brushRef="#br0">91 7 8386,'0'0'10958,"0"0"-10937,0 0 1,0-1-1,0 1 0,1 0 1,-1-1-1,0 1 0,0 0 1,0 0-1,0-1 1,1 1-1,-1 0 0,0-1 1,0 1-1,0 0 0,1 0 1,-1 0-1,0-1 0,0 1 1,1 0-1,-1 0 0,0 0 1,1 0-1,-1-1 0,0 1 1,1 0-1,-1 0 0,0 0 1,1 0-1,-1 0 0,0 0 1,1 0-1,-1 0 0,0 0 1,1 0-1,-1 0 0,0 0 1,1 0-1,3 5 70,-1 0-1,0 1 1,-1-1 0,1 0 0,-1 1-1,0-1 1,0 1 0,0 0-1,-1 0 1,0 0 0,0 6 0,5 15 334,9 49 4,-3 1 0,-3 0 0,-4 0 0,-9 152 0,2-200-508,-2-1-1,0 0 0,-2 0 0,-1 0 1,-1 0-1,-1-1 0,-2 0 0,-1-1 0,0-1 1,-20 30-1,30-53-98,1 1 0,-1-1 0,0 0 0,0 1 0,0-1 0,0 0 0,0 0 0,0 0 0,0 0 1,-1-1-1,1 1 0,-1-1 0,1 1 0,-1-1 0,-5 2 0,-14-1-6234</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42.616"/>
    </inkml:context>
    <inkml:brush xml:id="br0">
      <inkml:brushProperty name="width" value="0.1" units="cm"/>
      <inkml:brushProperty name="height" value="0.1" units="cm"/>
      <inkml:brushProperty name="color" value="#00A0D7"/>
    </inkml:brush>
  </inkml:definitions>
  <inkml:trace contextRef="#ctx0" brushRef="#br0">524 1 6785,'0'0'14199,"-29"23"-13178,-91 77-69,92-75-567,2 2-1,1 0 1,1 1 0,1 2 0,1 0 0,-23 45-1,36-59-286,-18 33 5,2 2 0,3 1-1,1 0 1,3 2 0,3 0-1,2 0 1,2 2 0,2-1-1,4 1 1,0 88 0,5-107-105,-1-4-9,1-1 0,1 1 0,2-1 0,1 0 0,1 0 0,14 41 0,-13-54-185,2-1 0,0 0 0,1-1 1,0 0-1,14 18 0,-15-26-517,0 0 0,1 0 1,-1-1-1,2 0 1,-1-1-1,1 0 0,0-1 1,0 1-1,13 4 0,19 4-6590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3.897"/>
    </inkml:context>
    <inkml:brush xml:id="br0">
      <inkml:brushProperty name="width" value="0.1" units="cm"/>
      <inkml:brushProperty name="height" value="0.1" units="cm"/>
      <inkml:brushProperty name="color" value="#00A0D7"/>
    </inkml:brush>
  </inkml:definitions>
  <inkml:trace contextRef="#ctx0" brushRef="#br0">353 1 6729,'0'0'10175,"-31"21"-9607,-101 69-64,125-86-430,0 1 0,0 0 0,1 0 0,0 1 0,0-1 0,0 1 1,1 1-1,0-1 0,0 1 0,1 0 0,-1 0 0,1 0 0,1 0 0,-5 15 0,-7 14 238,-3 2-19,2 0-1,1 2 1,-9 41 0,18-56-252,2 0-1,0 0 1,2 1-1,1-1 1,0 1-1,5 32 1,-3-54-100,-1 1 1,1-1 0,0 0-1,0 0 1,0 0-1,0 0 1,1 0 0,-1-1-1,1 1 1,0 0-1,0-1 1,1 1-1,-1-1 1,1 0 0,0 0-1,0 0 1,0 0-1,0 0 1,0 0 0,0-1-1,1 0 1,-1 0-1,6 3 1,1-2-642,1 0 1,-1 0 0,1-1-1,0 0 1,0-1-1,0 0 1,14-1-1,17 0-4178</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4.336"/>
    </inkml:context>
    <inkml:brush xml:id="br0">
      <inkml:brushProperty name="width" value="0.1" units="cm"/>
      <inkml:brushProperty name="height" value="0.1" units="cm"/>
      <inkml:brushProperty name="color" value="#00A0D7"/>
    </inkml:brush>
  </inkml:definitions>
  <inkml:trace contextRef="#ctx0" brushRef="#br0">1 313 3409,'0'0'11890,"10"-19"-11322,80-159 837,-31 75 58,-56 91-1053,-3 12-406,0 0-1,1 0 0,-1 0 1,0 0-1,1 0 1,-1 0-1,0 0 0,0 0 1,1 0-1,-1 0 0,0 0 1,1 0-1,-1 0 0,0 0 1,0 0-1,1 0 0,-1 0 1,0 0-1,1 0 0,-1 0 1,0 0-1,0 0 0,1 0 1,-1 1-1,0-1 0,0 0 1,1 0-1,-1 0 1,0 0-1,0 1 0,0-1 1,1 0-1,-1 0 0,0 1 1,0-1-1,0 0 0,0 0 1,1 1-1,-1-1 0,0 0 1,0 0-1,0 1 0,0-1 1,0 0-1,0 1 0,0-1 1,0 0-1,0 1 0,0-1 1,0 0-1,4 18 113,0 0 0,-1 0 0,-1 0 0,-1 0 0,-1 0 0,0 0 0,-4 19 0,2 20-85,2 20-1671,0-77 1554,0 1 1,0-1 0,0 0-1,0 1 1,0-1 0,0 0-1,0 0 1,0 1 0,0-1-1,0 0 1,0 0-1,0 1 1,0-1 0,0 0-1,0 1 1,0-1 0,0 0-1,1 0 1,-1 1 0,0-1-1,0 0 1,0 0 0,0 0-1,0 1 1,1-1 0,-1 0-1,0 0 1,0 0 0,0 1-1,1-1 1,-1 0 0,0 0-1,0 0 1,1 0 0,-1 0-1,0 0 1,0 1-1,1-1 1,-1 0 0,0 0-1,1 0 1,-1 0 0,0 0-1,0 0 1,1 0 0,-1 0-1,0 0 1,0 0 0,1 0-1,-1 0 1,1-1 0,2 1-724,15 0-3513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4.695"/>
    </inkml:context>
    <inkml:brush xml:id="br0">
      <inkml:brushProperty name="width" value="0.1" units="cm"/>
      <inkml:brushProperty name="height" value="0.1" units="cm"/>
      <inkml:brushProperty name="color" value="#00A0D7"/>
    </inkml:brush>
  </inkml:definitions>
  <inkml:trace contextRef="#ctx0" brushRef="#br0">1 0 6793,'0'0'10408,"18"25"-8961,3 3-1047,-3-5-50,-1 0 0,-1 1 0,-1 1 0,20 45 0,-17-25-59,-2 0 0,-1 1-1,-3 1 1,-2 0 0,-2 1 0,-2 0 0,-2 0 0,-5 94 0,-2-123-279,-1 0-1,-1-1 1,0 0 0,-2 0 0,0 0 0,-1-1 0,0 0 0,-21 30-1,17-32 136,2-39-10317,10-1 3056</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6.264"/>
    </inkml:context>
    <inkml:brush xml:id="br0">
      <inkml:brushProperty name="width" value="0.1" units="cm"/>
      <inkml:brushProperty name="height" value="0.1" units="cm"/>
      <inkml:brushProperty name="color" value="#00A0D7"/>
    </inkml:brush>
  </inkml:definitions>
  <inkml:trace contextRef="#ctx0" brushRef="#br0">292 0 6129,'0'0'10337,"-22"15"-9729,-69 52 6,81-58-519,1-1 1,0 1-1,0 1 1,1 0-1,1 0 0,-1 0 1,2 1-1,-1 0 1,2 0-1,-1 1 1,-3 13-1,-5 10 104,-1 2-109,2 1 0,1 1-1,3 0 1,1 1 0,1-1 0,3 1 0,1 1-1,3 49 1,0-61-227,-1 5 213,2 0-1,1 0 1,10 54-1,-9-79-268,-1 1-1,1-1 1,1 0 0,0 0 0,0 0-1,0 0 1,1-1 0,1 1 0,0-1-1,0-1 1,0 1 0,1-1 0,0 0-1,0-1 1,1 1 0,15 9 0,19 7-3227,-2-9-2158</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6.829"/>
    </inkml:context>
    <inkml:brush xml:id="br0">
      <inkml:brushProperty name="width" value="0.1" units="cm"/>
      <inkml:brushProperty name="height" value="0.1" units="cm"/>
      <inkml:brushProperty name="color" value="#00A0D7"/>
    </inkml:brush>
  </inkml:definitions>
  <inkml:trace contextRef="#ctx0" brushRef="#br0">121 82 9538,'0'0'9231,"8"-14"-8963,29-38-125,-36 51-137,1-1 1,-1 1-1,1 0 0,-1-1 0,1 1 0,-1 0 1,1 0-1,0 0 0,0 0 0,0 0 0,-1 1 1,1-1-1,0 1 0,0-1 0,0 1 0,0-1 1,0 1-1,0 0 0,0 0 0,0 0 0,0 0 1,0 0-1,0 1 0,0-1 0,0 1 0,0-1 1,0 1-1,0 0 0,0-1 0,-1 1 0,1 0 1,0 0-1,0 0 0,-1 1 0,1-1 0,-1 0 1,1 1-1,-1-1 0,0 1 0,1-1 0,-1 1 1,1 1-1,1 7 108,0 0-1,-1 1 1,0-1 0,0 0 0,-1 1 0,-1-1 0,0 1-1,0-1 1,-1 1 0,0-1 0,-1 1 0,0-1 0,-1 0-1,0 0 1,0 0 0,-1 0 0,-9 16 0,-9 13-8,-2-1 1,-50 64 0,53-76-69,16-20-41,-28 34 18,31-38-19,0 0-1,0 0 0,0-1 1,0 1-1,-1 0 0,1-1 1,-1 1-1,1-1 0,-1 0 1,1 0-1,-1 0 1,1 0-1,-1 0 0,-5 1 1,6-40-626,3 32 619,0 1 0,1-1 0,-1 0-1,1 0 1,0 0 0,0 1 0,1-1 0,0 1-1,0 0 1,0 0 0,0 0 0,1 0 0,0 0-1,0 1 1,0 0 0,1-1 0,-1 2 0,1-1-1,0 0 1,0 1 0,0 0 0,7-2 0,-8 2-2,1 1-1,-1 0 1,1 0 0,-1 0 0,1 0 0,0 1 0,0 0 0,0 0 0,0 0 0,-1 1 0,1 0 0,0-1-1,0 2 1,0-1 0,0 1 0,0-1 0,0 1 0,0 1 0,0-1 0,-1 1 0,1 0 0,0 0 0,-1 0-1,0 1 1,1-1 0,-1 1 0,7 6 0,57 72-72,-54-67 63,-8-7-122,1-1-1,0 1 1,0-1-1,0 0 1,9 5-1,-14-11-30,0 1 0,0 0-1,-1 0 1,1 0 0,0-1-1,0 1 1,0-1 0,0 0 0,0 1-1,0-1 1,-1 0 0,1 0-1,0 0 1,0 0 0,0-1-1,0 1 1,0 0 0,0-1 0,0 0-1,-1 1 1,1-1 0,0 0-1,0 0 1,-1 0 0,1 0 0,0 0-1,-1 0 1,1 0 0,-1-1-1,2 0 1,8-16-5326</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7.206"/>
    </inkml:context>
    <inkml:brush xml:id="br0">
      <inkml:brushProperty name="width" value="0.1" units="cm"/>
      <inkml:brushProperty name="height" value="0.1" units="cm"/>
      <inkml:brushProperty name="color" value="#00A0D7"/>
    </inkml:brush>
  </inkml:definitions>
  <inkml:trace contextRef="#ctx0" brushRef="#br0">0 0 10666,'0'0'9490,"25"34"-8679,82 110-37,-91-122-554,-1 2 0,-2 0 1,0 0-1,-2 1 0,-1 0 0,0 1 1,-2 0-1,9 53 0,-12-21 198,-2 0 0,-7 94 0,4-151-415,-4 42-24,-3 0 1,-1-1-1,-2 0 0,-2-1 1,-2 0-1,-2-1 0,-40 74 1,54-110-314,0 1 181,0-1 1,0 0-1,-1-1 1,0 1-1,1 0 1,-8 5-1,3-4-2878,6-5 2425,-1 1-1,1 0 1,-1-1 0,1 0 0,-1 1 0,1-1-1,-1 0 1,-3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2.837"/>
    </inkml:context>
    <inkml:brush xml:id="br0">
      <inkml:brushProperty name="width" value="0.1" units="cm"/>
      <inkml:brushProperty name="height" value="0.1" units="cm"/>
      <inkml:brushProperty name="color" value="#00A0D7"/>
    </inkml:brush>
  </inkml:definitions>
  <inkml:trace contextRef="#ctx0" brushRef="#br0">42 372 6025,'0'0'8267,"-7"8"-6662,-27 30 4730,34-45-5377,6-15-1123,5 3 483,0 0 1,17-21-1,9-14 78,-7 7-209,-6 10 3,-1-1 0,29-67 0,-52 103-179,1 0 7,0 0 0,-1 0 0,1 0 1,0 0-1,0 0 0,0 0 0,0 0 0,0 1 1,0-1-1,1 0 0,-1 1 0,1-1 1,2-2-1,8 31 32,-9-8-71,0-1-1,0 1 0,-2-1 0,-1 27 0,1 21 62,3 110 77,-4-96-675,16 127 0,-15-206 408,-1 1 0,1-1 0,-1 0 0,1 1 0,-1-1 0,1 0 0,0 0 0,0 1 0,0-1 0,-1 0 0,1 0 0,0 0 0,0 0 0,1 0 0,-1 0 0,0-1 0,0 1 0,0 0 0,0 0 0,1-1 0,-1 1 0,0-1 0,1 1 0,-1-1 0,0 0 0,1 1 0,-1-1 0,1 0 0,-1 0 0,0 0 0,1 0 0,-1 0 0,1 0 0,-1-1 0,0 1 0,1 0 0,-1-1 0,1 1 0,-1-1 0,0 1 0,2-2 0,17-8-5392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18.505"/>
    </inkml:context>
    <inkml:brush xml:id="br0">
      <inkml:brushProperty name="width" value="0.1" units="cm"/>
      <inkml:brushProperty name="height" value="0.1" units="cm"/>
      <inkml:brushProperty name="color" value="#E71224"/>
    </inkml:brush>
  </inkml:definitions>
  <inkml:trace contextRef="#ctx0" brushRef="#br0">0 2106 4137,'0'0'8978,"4"-13"-8525,-4 13-450,2-11 146,1 0 0,1 1 0,0-1 0,0 1 0,1 0 0,0 1 0,1-1 0,8-9 1,10-12 134,2 2 0,1 1 0,1 1 1,1 2-1,1 1 0,2 1 0,0 1 1,1 2-1,1 2 0,1 0 0,1 3 1,39-12-1,194-63 471,-27 18 202,-92 29-521,-109 34-306,1 1 0,0 2-1,46-1 1,-28 2 36,150 3 225,-109 3-164,43 6 395,211 38 0,-173-18-11,118-11 263,-120-9-407,275-4 401,-240-5-660,58 11 111,40 0-20,-244-11-250,-1-3 0,103-19 0,166-30 30,78-18 6,-389 66-84,273-77 43,-226 59-32,-1-4 0,69-36 1,47-28 12,37-20 17,-54 23-30,-79 39-26,123-47 1,-3 2 24,34-8-5,-19 8-4,71-33 6,-98 45-6,68-11 16,-23 9-12,-163 41 30,-65 34-33,-5-3-126,-20 5-306,-25 4-1694,-9 4-2920,-6 0-4379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3.317"/>
    </inkml:context>
    <inkml:brush xml:id="br0">
      <inkml:brushProperty name="width" value="0.1" units="cm"/>
      <inkml:brushProperty name="height" value="0.1" units="cm"/>
      <inkml:brushProperty name="color" value="#FFFFFF"/>
    </inkml:brush>
  </inkml:definitions>
  <inkml:trace contextRef="#ctx0" brushRef="#br0">381 0 5329,'0'0'9622,"-11"5"-8838,-5 3-606,-1 0 191,0 0 1,0-1-1,-23 7 0,13-6-290,24-6-75,0-1 1,0 0-1,-1 0 1,1 0-1,0 0 1,-1 0-1,1-1 1,-6 1-1,1-1-265,-11-1-613,0 1 0,0 1-1,0 1 1,0 0 0,-37 11 0,34-6-1440,2-1-438</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3.167"/>
    </inkml:context>
    <inkml:brush xml:id="br0">
      <inkml:brushProperty name="width" value="0.1" units="cm"/>
      <inkml:brushProperty name="height" value="0.1" units="cm"/>
      <inkml:brushProperty name="color" value="#00A0D7"/>
    </inkml:brush>
  </inkml:definitions>
  <inkml:trace contextRef="#ctx0" brushRef="#br0">20 0 6793,'0'0'11912,"12"36"-10682,38 121-12,-30-90-594,-3 2 1,-2 0 0,-4 1 0,3 92 0,-14-154-649,4 134 148,-5-128-259,0-1 0,-1 1 0,0-1 0,-1 0 0,0 0 0,-1 0 0,-1 0 0,-7 13 0,8-19-450,0-1 0,-1-1 0,0 1 0,0-1 0,0 1 0,-1-2 0,0 1 0,0-1-1,0 1 1,0-2 0,-1 1 0,0-1 0,0 0 0,-8 3 0,11-4-45,-28 11-6541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3.496"/>
    </inkml:context>
    <inkml:brush xml:id="br0">
      <inkml:brushProperty name="width" value="0.1" units="cm"/>
      <inkml:brushProperty name="height" value="0.1" units="cm"/>
      <inkml:brushProperty name="color" value="#00A0D7"/>
    </inkml:brush>
  </inkml:definitions>
  <inkml:trace contextRef="#ctx0" brushRef="#br0">131 1 7666,'0'0'9786,"-90"210"-7914,70-113-600,10 11-215,0 18-289,10-5-168,0 5-208,10-6-176,10-12-120,20-11-24,0-13-72,10-18-88,10-24-464,30-30-1400,-9-12-3082,-11-12-6488</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3.873"/>
    </inkml:context>
    <inkml:brush xml:id="br0">
      <inkml:brushProperty name="width" value="0.1" units="cm"/>
      <inkml:brushProperty name="height" value="0.1" units="cm"/>
      <inkml:brushProperty name="color" value="#00A0D7"/>
    </inkml:brush>
  </inkml:definitions>
  <inkml:trace contextRef="#ctx0" brushRef="#br0">1 85 7866,'0'0'16419,"30"-6"-16155,10 6 120,0 0-136,10 0-112,0 0-128,-10-6-8,11 0-192,29-12-1120,-20-7-3321,0 1-6545</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4.736"/>
    </inkml:context>
    <inkml:brush xml:id="br0">
      <inkml:brushProperty name="width" value="0.1" units="cm"/>
      <inkml:brushProperty name="height" value="0.1" units="cm"/>
      <inkml:brushProperty name="color" value="#00A0D7"/>
    </inkml:brush>
  </inkml:definitions>
  <inkml:trace contextRef="#ctx0" brushRef="#br0">42 137 2921,'0'0'14573,"0"-16"-13399,0-44-8,0 45 2653,-1 23-3277,-26 33-160,25-32-331,2-7 492,1-3-521,-1 0 1,1-1-1,-1 1 1,1-1 0,-1 0-1,0 1 1,1-1-1,-1 1 1,0-1-1,0 1 1,0-1 0,0 0-1,-1 1 1,1-1-1,-1-2 1,0 2-21,1 0 0,-1-1 0,1 1 0,0 0 0,0 0-1,0-1 1,0 1 0,0 0 0,0 0 0,1-1 0,-1 1 0,1 0 0,1-3 0,2 1-7,1 0 0,0 0 0,0 0 1,0 1-1,0 0 0,0 0 0,1 0 0,0 0 1,-1 1-1,1 0 0,0 1 0,0-1 1,10-1-1,-12 2 4,0 0 0,-1 1 0,1-1 0,0 1 0,0-1 0,0 1 0,0 0 0,0 0 0,0 1 0,0-1 0,0 1 0,0 0 0,0 0 0,0 1 0,-1-1 0,1 1 0,0-1 0,-1 1 0,1 0 0,-1 0 0,0 1 0,6 4 0,-3 6 34,0-1 0,0 1 0,-1 1-1,-1-1 1,0 1 0,-1 0 0,0-1-1,0 24 1,-1-11 39,-1-1 1,-1 1-1,-2-1 0,-4 27 1,-9 2-2,-3-2 1,-1 1 0,-3-2 0,-43 74 0,48-94-90,-54 108 58,243-198-44,-22 39-1015,-145 19 650,0 0 0,0 0 0,0-1-1,-1 0 1,1 0 0,0 0 0,-1 0 0,9-6 0,6-8-3517,1-6-2035</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5.082"/>
    </inkml:context>
    <inkml:brush xml:id="br0">
      <inkml:brushProperty name="width" value="0.1" units="cm"/>
      <inkml:brushProperty name="height" value="0.1" units="cm"/>
      <inkml:brushProperty name="color" value="#00A0D7"/>
    </inkml:brush>
  </inkml:definitions>
  <inkml:trace contextRef="#ctx0" brushRef="#br0">0 1 9882,'0'0'12537,"19"37"-11422,0 1-796,12 21 194,-3 1-1,24 78 1,-26-41-380,-4 2 0,-5 1 1,-3 0-1,-1 180 1,-13-262-295,-1 0 1,-1 0 0,0 0 0,-7 24 0,7-33-443,-1-1 0,0 0-1,0 0 1,-1 0 0,0-1 0,-1 0 0,1 1 0,-2-1 0,1-1 0,-12 13 0,-3-9-6177</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5.443"/>
    </inkml:context>
    <inkml:brush xml:id="br0">
      <inkml:brushProperty name="width" value="0.1" units="cm"/>
      <inkml:brushProperty name="height" value="0.1" units="cm"/>
      <inkml:brushProperty name="color" value="#00A0D7"/>
    </inkml:brush>
  </inkml:definitions>
  <inkml:trace contextRef="#ctx0" brushRef="#br0">322 0 7842,'0'0'12058,"-21"30"-10896,0-3-837,-5 5 145,2 2 1,1 0-1,-32 69 0,25-28-85,3 1 1,3 1-1,4 2 1,3 0 0,3 0-1,4 1 1,2 155-1,6-175-387,4 0 0,1 0-1,4-1 1,23 97-1,-27-142-226,1 0 1,1 0-1,0-1 0,0 0 0,2 0 0,0 0 1,0-1-1,1 1 0,0-2 0,1 1 0,11 10 0,20 14-2986,-8-10-2601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53.227"/>
    </inkml:context>
    <inkml:brush xml:id="br0">
      <inkml:brushProperty name="width" value="0.1" units="cm"/>
      <inkml:brushProperty name="height" value="0.1" units="cm"/>
      <inkml:brushProperty name="color" value="#00A0D7"/>
    </inkml:brush>
  </inkml:definitions>
  <inkml:trace contextRef="#ctx0" brushRef="#br0">61 10 4065,'0'0'11752,"-4"-2"-12042,3 1 793,-1 0 0,1 0 0,-1 1 0,1-1 0,-1 0 1,0 1-1,1-1 0,-1 1 0,0-1 0,0 1 0,0 0 0,1 0 0,-4 0 0,-16 536-379,11-402-1858</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1:19.379"/>
    </inkml:context>
    <inkml:brush xml:id="br0">
      <inkml:brushProperty name="width" value="0.1" units="cm"/>
      <inkml:brushProperty name="height" value="0.1" units="cm"/>
      <inkml:brushProperty name="color" value="#00A0D7"/>
    </inkml:brush>
  </inkml:definitions>
  <inkml:trace contextRef="#ctx0" brushRef="#br0">1 1 4793,'0'0'19882,"33"0"-19104,-22 0-666,92 0 315,141 17 1,-215-14-407,0-1 0,54-3 0,16-2 6,-87 3-184,-17 0-372,-23 0-1998,19 0 503,-21 0-6382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3.709"/>
    </inkml:context>
    <inkml:brush xml:id="br0">
      <inkml:brushProperty name="width" value="0.1" units="cm"/>
      <inkml:brushProperty name="height" value="0.1" units="cm"/>
      <inkml:brushProperty name="color" value="#FFFFFF"/>
    </inkml:brush>
  </inkml:definitions>
  <inkml:trace contextRef="#ctx0" brushRef="#br0">492 1 6241,'0'0'7894,"-14"0"-7569,-121 0-7,120 1-426,1 0 0,-1 1 0,0 1 0,1 0 0,0 1 0,0 0 0,0 2 0,-23 11 0,18-9-908,0 0 0,-1-2 0,0 0 0,0-1 0,-1-1 1,-30 2-1,30-6-1070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4.057"/>
    </inkml:context>
    <inkml:brush xml:id="br0">
      <inkml:brushProperty name="width" value="0.1" units="cm"/>
      <inkml:brushProperty name="height" value="0.1" units="cm"/>
      <inkml:brushProperty name="color" value="#FFFFFF"/>
    </inkml:brush>
  </inkml:definitions>
  <inkml:trace contextRef="#ctx0" brushRef="#br0">372 1 4177,'0'0'10430,"-18"0"-9894,-145 0-661,146 0-894,0 0 1,0 1 0,1 0-1,-1 1 1,0 1 0,0 1-1,-25 9 1,12-1-988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4.387"/>
    </inkml:context>
    <inkml:brush xml:id="br0">
      <inkml:brushProperty name="width" value="0.1" units="cm"/>
      <inkml:brushProperty name="height" value="0.1" units="cm"/>
      <inkml:brushProperty name="color" value="#FFFFFF"/>
    </inkml:brush>
  </inkml:definitions>
  <inkml:trace contextRef="#ctx0" brushRef="#br0">663 1 5705,'0'0'9362,"-191"48"-8066,171-42-455,0 0-433,10-6-240,0 0-168,0 6-1216</inkml:trace>
  <inkml:trace contextRef="#ctx0" brushRef="#br0" timeOffset="1">1 97 5049,'0'0'1928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3.546"/>
    </inkml:context>
    <inkml:brush xml:id="br0">
      <inkml:brushProperty name="width" value="0.1" units="cm"/>
      <inkml:brushProperty name="height" value="0.1" units="cm"/>
      <inkml:brushProperty name="color" value="#FFFFFF"/>
    </inkml:brush>
  </inkml:definitions>
  <inkml:trace contextRef="#ctx0" brushRef="#br0">0 0 6121,'0'0'6428,"3"35"-4586,24 228 1413,58 700 2246,-70-764-5126,16 486 47,-21-369-297,-6-201-97,33 557 23,18-65 19,119 1060 69,-41-918-184,35-10 192,-89-405 33,-56-227-383,-4 0 0,-4 2-1,-1 136 1,-14-393-6634,0 60 1082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4.283"/>
    </inkml:context>
    <inkml:brush xml:id="br0">
      <inkml:brushProperty name="width" value="0.1" units="cm"/>
      <inkml:brushProperty name="height" value="0.1" units="cm"/>
      <inkml:brushProperty name="color" value="#FFFFFF"/>
    </inkml:brush>
  </inkml:definitions>
  <inkml:trace contextRef="#ctx0" brushRef="#br0">65 345 7274,'0'0'11778,"-12"24"-10983,-35 69-172,41-85-297,9-18-153,10-25 79,150-293 419,-137 278-600,-24 45-68,1 1 1,0-1-1,0 1 0,0 0 0,1-1 0,-1 2 0,5-5 0,-7 7-1,0 0 0,0 0-1,0 1 1,0-1 0,0 0 0,0 1 0,0-1 0,1 1-1,-1-1 1,0 1 0,0-1 0,0 1 0,1 0 0,-1 0-1,0 0 1,0 0 0,1 0 0,-1 0 0,0 0 0,0 0-1,1 0 1,-1 0 0,0 1 0,0-1 0,0 0 0,1 1-1,-1-1 1,0 1 0,0 0 0,0-1 0,0 1 0,0 0-1,0-1 1,0 1 0,0 0 0,0 0 0,-1 0 0,2 2-1,12 17 87,-1 1-1,-1 1 1,-1 0-1,13 39 1,11 22-14,-17-48-728,2 0 0,2-2 0,0 0 0,53 57 0,-23-34-4180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6.074"/>
    </inkml:context>
    <inkml:brush xml:id="br0">
      <inkml:brushProperty name="width" value="0.1" units="cm"/>
      <inkml:brushProperty name="height" value="0.1" units="cm"/>
      <inkml:brushProperty name="color" value="#FFFFFF"/>
    </inkml:brush>
  </inkml:definitions>
  <inkml:trace contextRef="#ctx0" brushRef="#br0">1 288 9994,'0'0'14162,"13"0"-14025,142-8 155,-1-7-1,177-41 1,149-16-224,71 42-35,32 55 30,492 1-28,-739-28-29,-129 1 1,605 14 49,279 18-100,11-30 65,-478-3 19,524 37-54,-431-10 44,-303-25-20,-412 0 51,-2-2-50,-1 0 0,1-1 0,-1 1 0,0 0 0,0 0 0,1 0-1,-1 0 1,-1 0 0,1 0 0,0 1 0,0-1 0,-1 0 0,1 1 0,-1-1 0,1 0 0,-3 0 0,-36-29-7,11 10-3,-14-19-35,0 0 32,-41-48-1,82 83-16,16 7-242,15 14 253,0 2-1,37 30 1,-33-25 10,-4-2 1,12 8 4,66 60-1,-105-87-4,1 0 0,-1 0 0,0 1 0,0-1 0,0 1 0,-1 0 0,1-1 0,-1 1 0,1 0 0,-1 0 0,0 0 0,0 0 0,0 0 0,0 0 0,-1 0 0,1 0 0,-1 0 0,0 0 0,0 1 0,0-1 0,0 0 0,0 0 0,-1 0 0,1 0 0,-1 0 0,0 0 0,0 0 0,0 0 0,-1 0 0,1 0 0,-1 0 0,-2 4 0,-3 2-1,-1 0 0,1 0 0,-2-1-1,1 0 1,-1 0 0,-1-1 0,-13 9-1,-24 10-697,-1-3-1,-1-1 0,-1-3 0,-87 22 1,10-10-4763,7-11-4756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7.501"/>
    </inkml:context>
    <inkml:brush xml:id="br0">
      <inkml:brushProperty name="width" value="0.1" units="cm"/>
      <inkml:brushProperty name="height" value="0.1" units="cm"/>
      <inkml:brushProperty name="color" value="#FFFFFF"/>
    </inkml:brush>
  </inkml:definitions>
  <inkml:trace contextRef="#ctx0" brushRef="#br0">10 0 5841,'0'0'14739,"-10"211"-14106,10-139-129,0 0-264,0-11-112,0-13-128,10-6-56,-10-6-1257,10-12-3040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7.940"/>
    </inkml:context>
    <inkml:brush xml:id="br0">
      <inkml:brushProperty name="width" value="0.1" units="cm"/>
      <inkml:brushProperty name="height" value="0.1" units="cm"/>
      <inkml:brushProperty name="color" value="#FFFFFF"/>
    </inkml:brush>
  </inkml:definitions>
  <inkml:trace contextRef="#ctx0" brushRef="#br0">1 7 9354,'0'0'11658,"40"-6"-11489,-20 6-1,10 0-88,-10 0-16,10 0-64,-10 0-176,20 6-993,0 0-1495,-19 0-3322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8.285"/>
    </inkml:context>
    <inkml:brush xml:id="br0">
      <inkml:brushProperty name="width" value="0.1" units="cm"/>
      <inkml:brushProperty name="height" value="0.1" units="cm"/>
      <inkml:brushProperty name="color" value="#FFFFFF"/>
    </inkml:brush>
  </inkml:definitions>
  <inkml:trace contextRef="#ctx0" brushRef="#br0">0 0 7346,'0'0'15515,"0"175"-14763,0-103-216,0 0-216,0-6-152,0 1-80,0-19-88,0 0-112,0-18-1248,20-12-3401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21.379"/>
    </inkml:context>
    <inkml:brush xml:id="br0">
      <inkml:brushProperty name="width" value="0.1" units="cm"/>
      <inkml:brushProperty name="height" value="0.1" units="cm"/>
      <inkml:brushProperty name="color" value="#E71224"/>
    </inkml:brush>
  </inkml:definitions>
  <inkml:trace contextRef="#ctx0" brushRef="#br0">51 0 3913,'0'0'8160,"0"13"-7738,-1 3-345,10 202 3185,-4-106-2488,0-8-282,0-31-287,-6 98 0,-1-59-79,2 693 1102,-3-761-1151,-11 66-1,2-23-18,-4 46-14,-10 171 77,26-302-221,2-14-443,15-71-2500,-16 39-2325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9.038"/>
    </inkml:context>
    <inkml:brush xml:id="br0">
      <inkml:brushProperty name="width" value="0.1" units="cm"/>
      <inkml:brushProperty name="height" value="0.1" units="cm"/>
      <inkml:brushProperty name="color" value="#FFFFFF"/>
    </inkml:brush>
  </inkml:definitions>
  <inkml:trace contextRef="#ctx0" brushRef="#br0">0 0 9818,'0'0'9818,"0"193"-8546,0-127-487,0 6-129,10 0-112,0-18-272,10-5-168,-10-13-104,-10 12-624,0-18-1617,0 6-4864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9.681"/>
    </inkml:context>
    <inkml:brush xml:id="br0">
      <inkml:brushProperty name="width" value="0.1" units="cm"/>
      <inkml:brushProperty name="height" value="0.1" units="cm"/>
      <inkml:brushProperty name="color" value="#FFFFFF"/>
    </inkml:brush>
  </inkml:definitions>
  <inkml:trace contextRef="#ctx0" brushRef="#br0">0 0 9250,'0'0'14939,"0"126"-14619,10-71-56,-10 5-48,0 6-112,10 6 48,-10-6-152,0 0-112,0-6-544,0-5-1272,0-7-2489,0-24-4889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2.194"/>
    </inkml:context>
    <inkml:brush xml:id="br0">
      <inkml:brushProperty name="width" value="0.1" units="cm"/>
      <inkml:brushProperty name="height" value="0.1" units="cm"/>
      <inkml:brushProperty name="color" value="#FFFFFF"/>
    </inkml:brush>
  </inkml:definitions>
  <inkml:trace contextRef="#ctx0" brushRef="#br0">71 210 3089,'0'0'13257,"-20"6"-13110,17-13-3017,-5-54 2823,-2-56 2106,11 115-1944,-1 0-1,-1 0 0,1 0 1,0 0-1,0 0 0,-1 0 1,1 1-1,-1-1 0,0 0 1,1 0-1,-1 0 0,0 1 1,0-1-1,0 0 0,-2-1 1,-3 4 1453,2 16-1067,-6 192-104,10-114-397,0-93-28,1-6-225,0 0 240,-1 0 0,1 0 1,-1 0-1,0 0 0,0 0 0,-2-7 0,1 2 25,1-123 67,5 122-68,-5 10-13,0 0 1,0 0-1,0 0 0,0 0 0,0 0 0,0 0 0,0 1 0,0-1 1,0 0-1,0 0 0,0 0 0,0 0 0,0 0 0,0 0 0,0 1 0,0-1 1,0 0-1,0 0 0,0 0 0,0 0 0,1 0 0,-1 0 0,0 0 1,0 1-1,0-1 0,0 0 0,0 0 0,0 0 0,0 0 0,0 0 1,0 0-1,0 0 0,1 0 0,-1 0 0,0 0 0,0 0 0,0 0 1,0 1-1,0-1 0,0 0 0,1 0 0,-1 0 0,0 0 0,0 0 1,0 0-1,0 0 0,0 0 0,0 0 0,1 0 0,-1 0 0,0 0 0,0 0 1,0-1-1,0 1 0,0 0 0,0 0 0,0 0 0,1 0 0,-1 0 1,0 0-1,0 0 0,0 0 0,0 0 0,0 0 0,0 0 0,0-1 1,10 255 195,-10-208-2848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2.964"/>
    </inkml:context>
    <inkml:brush xml:id="br0">
      <inkml:brushProperty name="width" value="0.1" units="cm"/>
      <inkml:brushProperty name="height" value="0.1" units="cm"/>
      <inkml:brushProperty name="color" value="#FFFFFF"/>
    </inkml:brush>
  </inkml:definitions>
  <inkml:trace contextRef="#ctx0" brushRef="#br0">293 117 5881,'0'0'12940,"-1"-16"-12109,-9-49-140,9 63-635,0 0-1,0 0 1,0 0 0,0 0-1,0 0 1,0 0 0,-1 0-1,1 1 1,-1-1 0,1 0-1,-1 1 1,0-1-1,1 1 1,-1 0 0,0-1-1,0 1 1,0 0 0,0 0-1,0 0 1,0 1 0,0-1-1,0 0 1,-1 1 0,1-1-1,0 1 1,0 0 0,0 0-1,-3 0 1,1-1 3,0 1-1,0 1 1,1-1 0,-1 0 0,0 1-1,0 0 1,1 0 0,-1 0 0,0 1-1,1-1 1,-1 1 0,1-1 0,-6 5 0,3 0-54,0 0 0,1 1 0,-1-1 0,2 1 1,-1 0-1,1 0 0,0 1 0,0-1 0,1 1 1,0 0-1,0 0 0,1 0 0,0 0 0,0 0 1,1 1-1,0-1 0,1 1 0,0-1 0,1 10 1,-1 9-6,-1 0-2,6 46-1,-3-63 3,0 0-1,0-1 1,1 0-1,0 1 0,1-1 1,0 0-1,1-1 1,6 11-1,-9-15 2,36 61-70,-36-61 76,0 1-1,0-1 1,-1 1 0,0-1-1,0 1 1,0-1 0,0 1-1,-1 0 1,0-1 0,0 1 0,0 0-1,-1-1 1,-1 9 0,0-10 16,0 0 0,0 0 0,-1 0 0,1 0 1,-1 0-1,0-1 0,0 1 0,0-1 0,0 0 0,0 0 1,0 0-1,-1 0 0,1 0 0,-1-1 0,1 1 1,-6 0-1,-5 3 90,1-1-1,-1 0 1,-18 2 0,-35-5 95,66-2-250,1 1 1,0 0-1,-1-1 0,1 1 0,-1-1 1,1 1-1,0-1 0,0 1 0,-1-1 0,1 1 1,0-1-1,0 1 0,-1-1 0,1 1 1,0-1-1,0 0 0,0 1 0,0-1 0,0 1 1,0-1-1,0 1 0,0-1 0,0 0 1,0 1-1,0-1 0,0 1 0,1-1 1,-1 1-1,0-1 0,1 0 0,4-17-1617,20-2-2432,5-4-2183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3.325"/>
    </inkml:context>
    <inkml:brush xml:id="br0">
      <inkml:brushProperty name="width" value="0.1" units="cm"/>
      <inkml:brushProperty name="height" value="0.1" units="cm"/>
      <inkml:brushProperty name="color" value="#FFFFFF"/>
    </inkml:brush>
  </inkml:definitions>
  <inkml:trace contextRef="#ctx0" brushRef="#br0">31 0 11466,'0'0'7273,"3"27"-6484,14 81-206,-17-105-573,1 1 1,0 0-1,0-1 1,0 1-1,1-1 0,-1 0 1,1 1-1,0-1 1,0 0-1,0 0 1,0 0-1,0 0 0,1 0 1,-1-1-1,1 1 1,0-1-1,0 0 1,0 0-1,0 0 0,0 0 1,0 0-1,1 0 1,-1-1-1,1 0 0,-1 0 1,1 0-1,-1 0 1,1 0-1,-1-1 1,1 1-1,0-1 0,0 0 1,-1 0-1,1-1 1,0 1-1,-1-1 0,1 1 1,-1-1-1,1 0 1,-1-1-1,1 1 1,-1-1-1,0 1 0,1-1 1,-1 0-1,0 0 1,4-4-1,-2-1 66,0 0 0,0 0 0,-1 0 0,0 0 0,-1-1 1,1 0-1,-2 0 0,1 0 0,-1 0 0,0 0 0,0-1 0,-1 1 0,-1 0 0,1-1 0,-1 1 0,0-1 1,-1 1-1,-3-13 0,4 19-17,-1 1 1,0-1-1,0 1 1,0 0-1,0-1 1,-1 1-1,1 0 1,0 0-1,0 0 1,-1 0-1,1 0 1,-1 0-1,1 0 1,-1 0-1,1 1 1,-1-1-1,1 1 1,-1-1-1,0 1 1,1-1 0,-1 1-1,0 0 1,1 0-1,-1 0 1,0 0-1,1 0 1,-1 0-1,-2 1 1,-3-2 121,0 1-144,-1 0 0,0 0 1,1 1-1,-1 0 0,1 0 0,-1 1 1,1-1-1,-1 2 0,1-1 0,0 1 1,0 0-1,0 1 0,0-1 0,1 1 1,0 1-1,0-1 0,-8 8 0,10-8-252,0 1 0,0 0 0,0 0 0,0 0 0,1 1 0,0-1 0,0 1 0,1 0 0,-1 0 0,1 0 0,0 0-1,1 0 1,-2 11 0,1 24-5335,2-9-5234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4.250"/>
    </inkml:context>
    <inkml:brush xml:id="br0">
      <inkml:brushProperty name="width" value="0.1" units="cm"/>
      <inkml:brushProperty name="height" value="0.1" units="cm"/>
      <inkml:brushProperty name="color" value="#FFFFFF"/>
    </inkml:brush>
  </inkml:definitions>
  <inkml:trace contextRef="#ctx0" brushRef="#br0">31 0 3385,'0'0'14907,"-30"156"-13963,30-95-312,0 5-16,0 6-104,10-6-223,0 0-129,0-12-152,0-5-8,0 11-489,0-18-2447,-10-12-6922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4.831"/>
    </inkml:context>
    <inkml:brush xml:id="br0">
      <inkml:brushProperty name="width" value="0.1" units="cm"/>
      <inkml:brushProperty name="height" value="0.1" units="cm"/>
      <inkml:brushProperty name="color" value="#FFFFFF"/>
    </inkml:brush>
  </inkml:definitions>
  <inkml:trace contextRef="#ctx0" brushRef="#br0">159 107 3209,'0'0'12736,"5"-13"-11692,15-40-353,-19 51-616,0 1 0,0-1-1,-1 0 1,1 0 0,-1 0 0,1 1 0,-1-1 0,0 0 0,0 0 0,0 0 0,0 0 0,0 1-1,0-1 1,0 0 0,-1 0 0,0-3 0,1 5-34,-1-1-1,1 1 1,-1-1-1,1 1 1,-1-1 0,1 1-1,-1 0 1,0-1 0,1 1-1,-1-1 1,0 1-1,1 0 1,-1 0 0,0-1-1,1 1 1,-1 0-1,0 0 1,1 0 0,-1 0-1,0 0 1,0 0 0,1 0-1,-1 0 1,0 0-1,1 0 1,-2 1 0,-2 0 44,-1 0 0,1 1 1,0-1-1,0 1 0,0 0 1,0 0-1,0 0 0,-4 5 1,5-4-78,0 1 0,0 0 0,1-1 0,-1 1 0,1 0 0,0 0 0,1 0 0,-1 1 0,1-1 0,0 0 0,0 1 0,-1 6 1,-1 62 29,3-54-84,1-11 40,0-1 0,1 0 1,-1 0-1,1 0 0,1 0 0,-1 0 0,1 0 1,1-1-1,6 11 0,11 28-16,-14-28 35,-1 1-1,-1 0 1,-1 1 0,-1-1-1,2 36 1,-5-52 18,-1 0 0,1 0 0,-1 0 0,0 0 0,0 0 0,0 0 0,0 0 0,0 0 0,0-1-1,-1 1 1,1 0 0,0-1 0,-1 1 0,1-1 0,-1 1 0,0-1 0,0 0 0,1 0 0,-1 0 0,0 0 0,0 0 0,0 0 0,0 0 0,0-1-1,-4 2 1,-54 10 692,-18-7-485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5.192"/>
    </inkml:context>
    <inkml:brush xml:id="br0">
      <inkml:brushProperty name="width" value="0.1" units="cm"/>
      <inkml:brushProperty name="height" value="0.1" units="cm"/>
      <inkml:brushProperty name="color" value="#FFFFFF"/>
    </inkml:brush>
  </inkml:definitions>
  <inkml:trace contextRef="#ctx0" brushRef="#br0">1 0 10082,'0'0'10178,"30"205"-9041,-30-151-481,0 0-240,0-6-288,0-6-128,0 0-336,0-18-3329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8.675"/>
    </inkml:context>
    <inkml:brush xml:id="br0">
      <inkml:brushProperty name="width" value="0.1" units="cm"/>
      <inkml:brushProperty name="height" value="0.1" units="cm"/>
      <inkml:brushProperty name="color" value="#FFFFFF"/>
    </inkml:brush>
  </inkml:definitions>
  <inkml:trace contextRef="#ctx0" brushRef="#br0">0 3 856,'0'0'16490,"2"-2"-16275,11 1-120,56 11 961,-29-3 533,79 3 0,-141-10 1375,-118 0-2230,137 0-760,2 0 8,0 0 0,0-1 0,0 1 1,0 0-1,0 0 0,0 0 0,0 0 1,0 0-1,0 0 0,0 0 1,0 0-1,0 1 0,0-1 0,0 0 1,0 0-1,0 1 0,1-1 0,-1 1 1,0-1-1,0 1 0,0-1 1,0 1-1,1 0 0,-1-1 0,0 1 1,1 0-1,-1-1 0,0 1 1,1 0-1,-2 1 0,23-1-5642,-1-1-209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9.319"/>
    </inkml:context>
    <inkml:brush xml:id="br0">
      <inkml:brushProperty name="width" value="0.1" units="cm"/>
      <inkml:brushProperty name="height" value="0.1" units="cm"/>
      <inkml:brushProperty name="color" value="#FFFFFF"/>
    </inkml:brush>
  </inkml:definitions>
  <inkml:trace contextRef="#ctx0" brushRef="#br0">11 313 11002,'0'0'12618,"-4"-8"-12330,3 5-266,0 0 0,0 0 1,0 0-1,0 0 0,1-1 1,-1 1-1,1 0 0,0-1 0,0 1 1,0 0-1,0-1 0,1 1 1,-1 0-1,1-1 0,2-4 0,1-2 50,0 1 0,2-1 0,-1 1 0,11-14 0,20-29 109,-18 24-56,1 1-1,36-39 1,-54 65-126,0 0 1,0 0 0,-1 0-1,1 0 1,0 0 0,0 0-1,0 0 1,0 0 0,0 1-1,0-1 1,1 0 0,-1 1-1,0-1 1,0 1 0,0-1-1,0 1 1,1 0 0,-1 0-1,0-1 1,0 1 0,1 0-1,-1 0 1,0 0 0,1 0-1,-1 0 1,0 1 0,0-1-1,3 1 1,-2 0 2,0 1 1,-1-1-1,1 1 0,0 0 1,-1 0-1,1 0 1,-1 0-1,0 0 0,0 0 1,1 0-1,-1 0 1,-1 1-1,1-1 0,1 3 1,2 13 28,0 0-1,2 36 1,-5-50-28,4 93-305,2 13-2104,2-37-2976,1-17-3546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11/14/2024</a:t>
            </a:fld>
            <a:endParaRPr lang="en-US"/>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a:solidFill>
                  <a:schemeClr val="accent2"/>
                </a:solidFill>
              </a:rPr>
              <a:t>Notes</a:t>
            </a:r>
            <a:r>
              <a:rPr lang="en-US"/>
              <a:t> </a:t>
            </a:r>
            <a:fld id="{E76C657F-0E32-4130-ADDA-66B81138A76A}" type="slidenum">
              <a:rPr lang="en-US" smtClean="0">
                <a:solidFill>
                  <a:schemeClr val="tx2"/>
                </a:solidFill>
              </a:rPr>
              <a:pPr/>
              <a:t>‹#›</a:t>
            </a:fld>
            <a:endParaRPr lang="en-US">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3.141592</a:t>
            </a:r>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a:t>
            </a:fld>
            <a:endParaRPr lang="en-US">
              <a:solidFill>
                <a:schemeClr val="tx2"/>
              </a:solidFill>
            </a:endParaRPr>
          </a:p>
        </p:txBody>
      </p:sp>
    </p:spTree>
    <p:extLst>
      <p:ext uri="{BB962C8B-B14F-4D97-AF65-F5344CB8AC3E}">
        <p14:creationId xmlns:p14="http://schemas.microsoft.com/office/powerpoint/2010/main" val="143688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You can only do that with Lagrange – otherwise you cannot interpret the coefficient g(</a:t>
            </a:r>
            <a:r>
              <a:rPr lang="en-US" dirty="0" err="1"/>
              <a:t>s_j</a:t>
            </a:r>
            <a:r>
              <a:rPr lang="en-US" dirty="0"/>
              <a:t>) as the value of the function at </a:t>
            </a:r>
            <a:r>
              <a:rPr lang="en-US" dirty="0" err="1"/>
              <a:t>s_j</a:t>
            </a:r>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9</a:t>
            </a:fld>
            <a:endParaRPr lang="en-US">
              <a:solidFill>
                <a:schemeClr val="tx2"/>
              </a:solidFill>
            </a:endParaRPr>
          </a:p>
        </p:txBody>
      </p:sp>
    </p:spTree>
    <p:extLst>
      <p:ext uri="{BB962C8B-B14F-4D97-AF65-F5344CB8AC3E}">
        <p14:creationId xmlns:p14="http://schemas.microsoft.com/office/powerpoint/2010/main" val="2729114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20</a:t>
            </a:fld>
            <a:endParaRPr lang="en-US">
              <a:solidFill>
                <a:schemeClr val="tx2"/>
              </a:solidFill>
            </a:endParaRPr>
          </a:p>
        </p:txBody>
      </p:sp>
    </p:spTree>
    <p:extLst>
      <p:ext uri="{BB962C8B-B14F-4D97-AF65-F5344CB8AC3E}">
        <p14:creationId xmlns:p14="http://schemas.microsoft.com/office/powerpoint/2010/main" val="180438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Beware that n is the number of quadrature points and p is the order of the polynomial </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21</a:t>
            </a:fld>
            <a:endParaRPr lang="en-US">
              <a:solidFill>
                <a:schemeClr val="tx2"/>
              </a:solidFill>
            </a:endParaRPr>
          </a:p>
        </p:txBody>
      </p:sp>
    </p:spTree>
    <p:extLst>
      <p:ext uri="{BB962C8B-B14F-4D97-AF65-F5344CB8AC3E}">
        <p14:creationId xmlns:p14="http://schemas.microsoft.com/office/powerpoint/2010/main" val="391309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22</a:t>
            </a:fld>
            <a:endParaRPr lang="en-US">
              <a:solidFill>
                <a:schemeClr val="tx2"/>
              </a:solidFill>
            </a:endParaRPr>
          </a:p>
        </p:txBody>
      </p:sp>
    </p:spTree>
    <p:extLst>
      <p:ext uri="{BB962C8B-B14F-4D97-AF65-F5344CB8AC3E}">
        <p14:creationId xmlns:p14="http://schemas.microsoft.com/office/powerpoint/2010/main" val="1846674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27</a:t>
            </a:fld>
            <a:endParaRPr lang="en-US">
              <a:solidFill>
                <a:schemeClr val="tx2"/>
              </a:solidFill>
            </a:endParaRPr>
          </a:p>
        </p:txBody>
      </p:sp>
    </p:spTree>
    <p:extLst>
      <p:ext uri="{BB962C8B-B14F-4D97-AF65-F5344CB8AC3E}">
        <p14:creationId xmlns:p14="http://schemas.microsoft.com/office/powerpoint/2010/main" val="258606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28</a:t>
            </a:fld>
            <a:endParaRPr lang="en-US">
              <a:solidFill>
                <a:schemeClr val="tx2"/>
              </a:solidFill>
            </a:endParaRPr>
          </a:p>
        </p:txBody>
      </p:sp>
    </p:spTree>
    <p:extLst>
      <p:ext uri="{BB962C8B-B14F-4D97-AF65-F5344CB8AC3E}">
        <p14:creationId xmlns:p14="http://schemas.microsoft.com/office/powerpoint/2010/main" val="2495080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Tip: choose a symmetric one </a:t>
            </a:r>
            <a:r>
              <a:rPr lang="en-US" dirty="0">
                <a:sym typeface="Wingdings" panose="05000000000000000000" pitchFamily="2" charset="2"/>
              </a:rPr>
              <a:t> exercise </a:t>
            </a:r>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31</a:t>
            </a:fld>
            <a:endParaRPr lang="en-US">
              <a:solidFill>
                <a:schemeClr val="tx2"/>
              </a:solidFill>
            </a:endParaRPr>
          </a:p>
        </p:txBody>
      </p:sp>
    </p:spTree>
    <p:extLst>
      <p:ext uri="{BB962C8B-B14F-4D97-AF65-F5344CB8AC3E}">
        <p14:creationId xmlns:p14="http://schemas.microsoft.com/office/powerpoint/2010/main" val="2708788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We do not know q(x), but we know that at the roots of the Legendre polynomials q(x) = f(x)!</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34</a:t>
            </a:fld>
            <a:endParaRPr lang="en-US">
              <a:solidFill>
                <a:schemeClr val="tx2"/>
              </a:solidFill>
            </a:endParaRPr>
          </a:p>
        </p:txBody>
      </p:sp>
    </p:spTree>
    <p:extLst>
      <p:ext uri="{BB962C8B-B14F-4D97-AF65-F5344CB8AC3E}">
        <p14:creationId xmlns:p14="http://schemas.microsoft.com/office/powerpoint/2010/main" val="110368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6AAC322-A587-0D44-9CDC-7DA011D994FD}"/>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CC8EC03B-39C5-0E45-AD0F-DE2479FFECB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5B8C075-D469-5945-8A81-FECAB28B4205}"/>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E6D37D9-3301-F54F-9272-9D252A6EC58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595EA0FA-9501-B547-8135-2C3BC9966CA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1D6F0E7-49AB-0E44-A424-AE9E809C800E}"/>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B8241830-918C-D640-9D55-215C3DE4BED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968923F-80FF-8A45-A7BA-12B93FD3E6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9120F0CB-3F89-FD48-8828-371EFE6E64A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E5F0138-FE18-2447-9206-3096D156DCA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3C7C61E-04DA-5549-B482-33FC7E0BDEF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A4769DE-B43A-964E-BFA9-FFA182F859A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1E17DAC-840F-CE4F-93D6-9BD633AB24F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075373C4-4D07-E84D-BA6C-1B009B58C60F}"/>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491EE608-7320-F042-856E-432165CE759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46F3B282-50D5-114A-81CE-18E1B86FAFA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3D183DD2-9850-F84D-A98F-EABE4BCEED5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D88A22-6F41-C44E-8743-8B6862A5793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234909-56D8-D848-B9F0-3A5FD9C95AC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3B01C128-FD60-F642-BEC5-B533A2278417}"/>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25F553AF-29EC-E14F-B878-AF579864F84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5376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77AF10F-158F-C346-8747-EDFC2E4DFC9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446DFDC-9BF0-0F43-B562-CC194FAEC48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13731EA9-2529-FA49-951E-5D8EC2A94A3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2D5134B1-7FD9-6145-A059-C1B164ABAE4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DD698EC2-9B0A-224F-9101-4F08D6CD4A1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3196EE8-C18D-0F43-A47C-966F09342A63}"/>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0579804E-299D-C34D-A7C4-87A0C3B6EB1F}"/>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9C106911-B1D8-D940-A775-582CAE9EF47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1421553-45B9-9346-AECF-97332F93FEF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C464758-6ED1-2F46-B184-EB1B4EC9207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FDF93D31-DFCC-E24C-B684-3B5DFD7007E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7F0E7E74-1E06-6D46-A071-68A6F2485B8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E21427B-C7C7-9649-8D89-24F47E7DF64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7F04AFE7-1B1E-DC4A-A910-774D1368415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33F937F-3713-B640-AA0F-D52F3C98276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F4CAB2CF-1385-1747-A421-64EFDE105D6F}"/>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12C032E3-AC49-D14E-AE86-1BC17F89D5D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976F9622-66FB-F641-97A6-87F7321065C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9799DA12-6AB1-6B4E-B08B-036934F7A17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B5A50F5-A2BF-AF48-A483-E6F72318BA7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183DBE8E-3651-3A4A-8CDB-685DD0E66BC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457607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CDBB2564-1FAE-904D-9067-E0C17DC1B4DF}"/>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6BEB21D0-EF3E-D845-B9EB-F58AFF13BB20}"/>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60736A09-34A5-BE44-822D-78090BD7F7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A230E7-ADB1-E141-BC7D-DA43445D39D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7884ECF-8B14-F54A-BA06-DE345EECE33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263524C-1EF2-AE41-9C05-DA4D1428888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99344581-36D1-2745-86E9-7A3BC54C60B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850F3C4-908D-2B42-801B-922F760EEE59}"/>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82E916D-0833-EE4A-982B-61CEED6FD2F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5050A37F-AA5F-2D48-A115-B66B562B3DE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6742B941-5584-8D43-AA2B-23C57A2C43F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D5BAA46-C3E0-A74D-909A-E80576BB21C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2BD45C55-0431-1E42-AE88-CC7CF1B544F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606A71A-ACA6-7447-9040-3327E5398D5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6ED70D24-5B20-D44D-9C13-F9EF46D953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86A66190-91BD-2B47-98C0-A85F25684F8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7E7EF01-3461-6F48-8ED3-9A2BE04294C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CDCFD7-560D-F146-8301-79D7B6F2B4D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552E3AE9-5ECC-CA49-95B0-973875A548E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FC166F5-E82C-554C-B84F-5B18787447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434A299-AF03-374E-91F6-8D7C3889087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66621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EB0229AE-A0A0-CB4C-BC48-6969992344A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18C65F01-37EF-D140-B2F2-407856C7728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4227ACB-6AE0-034D-A89C-76CAAC4D969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466A4D8-DA55-4247-9B68-DB81ECCACE20}"/>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B30F1561-A307-2741-A027-37F5110EE56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5E5BAC6B-779F-CD48-8952-18AFCAE522A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AD81B65A-537E-8143-AF30-D943C9594DC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E0C7608-4AB2-7C44-8170-54EC88D82EA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7AECEE15-AF70-BD49-9F30-501721A16EB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8DBD2C83-E024-3348-9988-41F83CE81A8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1264A0D-8138-DD43-8769-787FA4E3EAE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BE20A05-CD82-5944-B28C-EE0A685FD58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0C7DDD21-D3FE-C949-B655-B0A9B1DFE80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FC7BB3E8-A213-0446-9304-7A9B51BE3C6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B2DC09C-FDEC-B64A-A5F3-C29E62BAC9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7FF0001D-2872-5744-9421-830967A21AF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89131F7-8FE6-6546-B30C-5B9C39E1A21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C8E0E8A-1E19-BB49-8311-E20DA72FF22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4586611B-DABA-474F-8041-50D4418E656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F2F26A7-88A6-8149-9C9D-F0F38764ECA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5D05C79-E1A9-9341-A4C3-716EF4ED62C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104975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8100205-D20B-3242-A3A5-4BA81450BB6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53DA42E-4013-124A-B141-F9574507756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7CDC4676-69E8-454C-A33B-50318377959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B3C18BF-8CBB-204E-85FD-6C57AE0A9BE8}"/>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AF4C8CF8-5970-F047-991F-934EE08D99C0}"/>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A3452B59-5D95-7949-8D4C-37A5A576AFE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F001C4A5-AD36-E44A-B263-18D9C4512BB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7A0914D-3D31-6F49-B7FA-D84E0C0860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DAA6DA7F-8FBB-864C-9EA8-2EB248F1E06A}"/>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6496FF78-CBFC-C144-A0B0-BFD836E16A3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D3DA9FDF-276B-2545-820B-9480CA6E304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6FD0B97B-7121-E547-AB46-08773A6B607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D0C1545C-909B-314B-8101-132F92176D50}"/>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C737D53-697F-8248-8617-1C0414D107D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50392668-ECB9-EC4A-B38F-E8C7A0A57613}"/>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66857A4F-6F65-DB4E-A9FB-A32AF6C9647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7BF39A1-5714-C149-BC63-997FDD7883F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709433-2186-4649-9480-21E49AD0A7A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310353-24A8-8840-9BA3-E7CB86E12A4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A1BB35F5-6F81-074B-8C82-70818DDE95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B98052A-4F05-0448-8435-F94F72C9772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90299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A7F1AE90-14FD-464F-8345-41F570EFCAA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9C8519DC-E4B1-014B-9FB8-D37EEBDAA687}"/>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51E4660-226C-A548-9C18-2F534D42797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705FBED6-14D1-3644-97A8-D2A387F7027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321C712-F33B-1943-9DEE-0D476E2458A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9C5BAB4-72EC-104E-814E-8E2DCD613D5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27C1853F-6D3C-584E-A7BE-366C25B8AC8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6F9FABC-CDC0-CF48-B746-23485BF87A5F}"/>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2DB041F2-E8DC-C949-B5AF-87F8228DB55B}"/>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B5ED2E0-FC88-B643-9AE2-E24B7157B2C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ACB8F4B7-B51E-E342-B64D-D4333F9E1386}"/>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D7DB5217-1F9F-454A-9809-AA2500D2479E}"/>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0CE00D2-E24A-FE4E-BB2E-E2144974D6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C6B75246-3347-A148-8CE4-AA9D3F9AAD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5E73623-40F3-9D42-8773-EDB72F2792FC}"/>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BD3FB745-D47C-B440-8327-42DDDE2A55A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37B7881-390C-7047-95E9-3D0AA3FDF19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EC3D0AD5-C796-6C45-AC20-58FFE1C504F5}"/>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4BE4D74-E8E7-304A-83F1-01A42D8D46B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6D66DB51-BFC8-F044-BA49-872061AF8F5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6148EBDE-BDFE-AB48-A069-2D1D954C09E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56156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88">
          <p15:clr>
            <a:srgbClr val="65CEFF"/>
          </p15:clr>
        </p15:guide>
        <p15:guide id="6" orient="horz" pos="3658">
          <p15:clr>
            <a:srgbClr val="65CEFF"/>
          </p15:clr>
        </p15:guide>
        <p15:guide id="7" orient="horz" pos="4157">
          <p15:clr>
            <a:srgbClr val="65CE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D1E5269B-37CC-1747-8F83-00D7AEF62D50}"/>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EAE66F48-80F6-F14F-B7F8-786E2A6545DB}"/>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380ACC1-9A90-8340-A4FA-D8FDBEDB103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E8612FCB-FFEB-0A42-90B5-91A71CC1F6E9}"/>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3739B361-6CBE-8940-8E0F-51D79954C68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891019E-6F46-4748-AF4B-3DE17EEA73F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F2065961-D643-5340-9E05-47013FC56CA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E7F9EBA-30B9-304D-9A5A-5FA9A626132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40875A41-8EF4-E949-BC4C-7D79CBFAB8D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5FC3C7D5-33C1-AA41-8831-0B2CDDC9D62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705FD61-370B-7544-9B52-7E98B9F2FFB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2394A1F8-6238-C643-A030-FA9B40C9D51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5841E93B-262F-5948-9FB2-776492C8153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8C504E1C-6C80-0F40-B078-934B463650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B0908C1B-A859-8D40-94A5-EAAF0D60DF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352377D-AB25-2B48-A346-8710095D448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4D90156-1109-064E-8EAF-BD19B8B58B86}"/>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91EBD60-6730-2043-9AA8-0FEBBFFBD381}"/>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1A8B3A94-8B83-3D4F-8EB6-516DB579FE26}"/>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E9738D49-5D16-094F-9FC9-3D1A310736D3}"/>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96A16986-3E83-854A-BA9F-F6C8551101F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606938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23BB6AB6-2F71-184D-908B-4ECDC1CC7CB2}"/>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F9E0473-AEBC-DC40-85C9-01B79D7AF37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05B773B7-6CE0-7B41-8573-A8761AFAF1F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CC6F99F8-11B2-EB4F-91F5-3612FB86336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56F86936-97F7-EC40-9C1A-AB5B0BC06A1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87DEC493-99BC-6C42-A500-E3F9F3027F0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9905A8A1-25AC-1F49-8F69-B41E64E9A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0B27B6A-B069-7149-A637-76E2541D73E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CA1FC2F0-95AC-BD42-8CF3-5ED654BC6A58}"/>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70700DE9-6A86-8747-BD9F-FCA60EE6185E}"/>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1B4CB2B2-155C-7D45-8EB1-EF2392CA5E3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06CAD04-1C9B-174C-A956-DA6847DD8E93}"/>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9F99345-483C-3340-B93E-94DDC083B1E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D4B7877E-74F6-134E-9943-CC6A978E8201}"/>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45760D8-FF0D-AE45-9E3B-7AFF7C1BFE5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66809BA3-9AB6-1B48-8F36-9131F2D418E9}"/>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6553FD53-3770-F041-9CB0-82EA3A41217E}"/>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3849DAD0-AE54-174C-84B4-D59778AF6A7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FEEF4423-2CDB-334E-8A59-29415D020CB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2E567A8-24D4-FC4C-AFE8-7870468A4E75}"/>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C935F86-1295-6B43-8017-3EAD932B87D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1836091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A9A69E62-6A1D-AE4C-9B24-3FE967A37A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4BAAA20F-3AAA-4D49-B29B-360A5C881C2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C3B5DCED-553E-0742-969A-521E822EE83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0205835B-EBEC-5540-A60F-F80AE4A7139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EE3FC5BC-9A34-8543-ABD7-4E9443AB0D96}"/>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153B859-34A3-9545-8A14-88E1FD3E414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72C5A9ED-C3B3-BE48-AE8C-F7772981C05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8A056FB1-B0BA-E440-838C-846F772D66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AC76570-B7B6-5340-928C-47CE9DF5004D}"/>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D4BE84F1-FC87-E04A-99AE-98C35A658BCD}"/>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EF1D9387-43C8-DD40-9E60-A9D47D4CAFD9}"/>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B756B6E-3AAB-FD43-9AC9-83A1D3A2A2D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0F7BD6B1-D500-DD4A-BDE6-52ACEDD1B8C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9F7D7654-362D-4F47-88F8-8F1C3382363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694F1C1B-0BF5-CA42-BA31-C166FCB18C6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A14C6418-1440-784C-A3F5-886382D59995}"/>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B9345D40-AC97-2E4D-B65F-E9446F9B2E4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90206CB-0242-B243-B067-4CBADAD942E8}"/>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47A551D9-F0F6-7442-AD1E-BBA00D1931D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B778BF2A-87E2-0445-BF6C-6F1E185BA86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A0DE0E8-1EDB-DA45-B92F-6F62E3801E5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01662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1" orient="horz" pos="302">
          <p15:clr>
            <a:srgbClr val="65CEFF"/>
          </p15:clr>
        </p15:guide>
        <p15:guide id="12" orient="horz" pos="664">
          <p15:clr>
            <a:srgbClr val="65CEFF"/>
          </p15:clr>
        </p15:guide>
        <p15:guide id="16" orient="horz" pos="3658">
          <p15:clr>
            <a:srgbClr val="65CEFF"/>
          </p15:clr>
        </p15:guide>
        <p15:guide id="18" orient="horz" pos="4157">
          <p15:clr>
            <a:srgbClr val="65CEF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406109912"/>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9" pos="7680">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555679107"/>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8" orient="horz" pos="4157">
          <p15:clr>
            <a:srgbClr val="65CE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317894218"/>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7" orient="horz" pos="302">
          <p15:clr>
            <a:srgbClr val="65CEFF"/>
          </p15:clr>
        </p15:guide>
        <p15:guide id="8" orient="horz" pos="664">
          <p15:clr>
            <a:srgbClr val="65CEFF"/>
          </p15:clr>
        </p15:guide>
        <p15:guide id="10" orient="horz" pos="3658">
          <p15:clr>
            <a:srgbClr val="65CEFF"/>
          </p15:clr>
        </p15:guide>
        <p15:guide id="12" orient="horz" pos="4157">
          <p15:clr>
            <a:srgbClr val="65CE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1931D4B0-5BB7-044B-8E7E-37B6356A645D}"/>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20AC3071-51AC-FB43-B84D-347A9CEDE83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D66211D8-F4D0-9444-AA55-B8F276EA5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665B1A9F-FA0F-9742-AEE1-758507DFC59E}"/>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C20A083-DA07-A648-A114-C0F76D1669C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430C91AE-B4FE-4E45-9387-4B47D4770E8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5BD3C978-CBD4-D94D-BD9C-D251AAECC03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A5EFA929-619A-1743-A15E-2C8F61C682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6386A8B0-5859-7D4B-B213-2A44B52570C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C9E68A64-1244-6F4C-B14E-3CB1B5E7AD0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5B659EDB-6946-EE46-8C15-38C3E378A84C}"/>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BDD566ED-C824-8E4B-8075-13252E64971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CB28B07-2670-524B-9EFC-E6754C317A3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F67D631D-619E-004B-B191-35FD842F077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D2865E78-7584-114D-BCE5-4CA43BE481E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B4DC7B9-EA5F-0249-8BBB-12C8BFE839A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890844E-482B-9140-88A2-657CA607876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CD7D1A2-D688-B148-B9AB-D9336A11991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8B882CC1-0089-FB4B-9A55-6A7346E13569}"/>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7C54F1E3-A53E-F54A-9FC0-A4CAA2F445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C3605ED9-11AD-5441-86F0-A65679D3F95E}"/>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756706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11" orient="horz" pos="302">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7897832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77438896"/>
      </p:ext>
    </p:extLst>
  </p:cSld>
  <p:clrMapOvr>
    <a:masterClrMapping/>
  </p:clrMapOvr>
  <p:extLst>
    <p:ext uri="{DCECCB84-F9BA-43D5-87BE-67443E8EF086}">
      <p15:sldGuideLst xmlns:p15="http://schemas.microsoft.com/office/powerpoint/2012/main">
        <p15:guide id="2" pos="4794">
          <p15:clr>
            <a:srgbClr val="65CEFF"/>
          </p15:clr>
        </p15:guide>
        <p15:guide id="5" orient="horz" pos="302">
          <p15:clr>
            <a:srgbClr val="65CEFF"/>
          </p15:clr>
        </p15:guide>
        <p15:guide id="6" orient="horz" pos="664">
          <p15:clr>
            <a:srgbClr val="65CEFF"/>
          </p15:clr>
        </p15:guide>
        <p15:guide id="8" orient="horz" pos="3658">
          <p15:clr>
            <a:srgbClr val="65CEFF"/>
          </p15:clr>
        </p15:guide>
        <p15:guide id="10" orient="horz" pos="4157">
          <p15:clr>
            <a:srgbClr val="65CE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58929792"/>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13893533"/>
      </p:ext>
    </p:extLst>
  </p:cSld>
  <p:clrMapOvr>
    <a:masterClrMapping/>
  </p:clrMapOvr>
  <p:extLst>
    <p:ext uri="{DCECCB84-F9BA-43D5-87BE-67443E8EF086}">
      <p15:sldGuideLst xmlns:p15="http://schemas.microsoft.com/office/powerpoint/2012/main">
        <p15:guide id="2" pos="3705">
          <p15:clr>
            <a:srgbClr val="65CEFF"/>
          </p15:clr>
        </p15:guide>
        <p15:guide id="3" pos="3978">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057134925"/>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64260504"/>
      </p:ext>
    </p:extLst>
  </p:cSld>
  <p:clrMapOvr>
    <a:masterClrMapping/>
  </p:clrMapOvr>
  <p:extLst>
    <p:ext uri="{DCECCB84-F9BA-43D5-87BE-67443E8EF086}">
      <p15:sldGuideLst xmlns:p15="http://schemas.microsoft.com/office/powerpoint/2012/main">
        <p15:guide id="3" pos="3978">
          <p15:clr>
            <a:srgbClr val="65CEFF"/>
          </p15:clr>
        </p15:guide>
        <p15:guide id="6" orient="horz" pos="302">
          <p15:clr>
            <a:srgbClr val="65CEFF"/>
          </p15:clr>
        </p15:guide>
        <p15:guide id="7" orient="horz" pos="664">
          <p15:clr>
            <a:srgbClr val="65CEFF"/>
          </p15:clr>
        </p15:guide>
        <p15:guide id="9" orient="horz" pos="2206">
          <p15:clr>
            <a:srgbClr val="65CEFF"/>
          </p15:clr>
        </p15:guide>
        <p15:guide id="11" orient="horz" pos="3658">
          <p15:clr>
            <a:srgbClr val="65CEFF"/>
          </p15:clr>
        </p15:guide>
        <p15:guide id="13" orient="horz" pos="4157">
          <p15:clr>
            <a:srgbClr val="65CE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320835"/>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71BFC655-2850-F345-9ACF-84A558DBD59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98580166"/>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1555498"/>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
        <p:nvSpPr>
          <p:cNvPr id="12" name="Copy 3">
            <a:extLst>
              <a:ext uri="{FF2B5EF4-FFF2-40B4-BE49-F238E27FC236}">
                <a16:creationId xmlns:a16="http://schemas.microsoft.com/office/drawing/2014/main" id="{435A3032-C016-6848-95ED-D5C293A0DF61}"/>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a:ln>
                  <a:noFill/>
                </a:ln>
              </a:defRPr>
            </a:lvl1pPr>
            <a:lvl2pPr>
              <a:buClr>
                <a:schemeClr val="accent1"/>
              </a:buClr>
              <a:defRPr lang="en-US">
                <a:ln>
                  <a:noFill/>
                </a:ln>
              </a:defRPr>
            </a:lvl2pPr>
            <a:lvl3pPr>
              <a:buClr>
                <a:schemeClr val="accent1"/>
              </a:buClr>
              <a:defRPr lang="en-US">
                <a:ln>
                  <a:noFill/>
                </a:ln>
              </a:defRPr>
            </a:lvl3pPr>
            <a:lvl4pPr>
              <a:buClr>
                <a:schemeClr val="accent1"/>
              </a:buClr>
              <a:defRPr lang="en-US">
                <a:ln>
                  <a:noFill/>
                </a:ln>
              </a:defRPr>
            </a:lvl4pPr>
            <a:lvl5pPr>
              <a:buClr>
                <a:schemeClr val="accent1"/>
              </a:buClr>
              <a:defRPr lang="en-US" dirty="0">
                <a:ln>
                  <a:noFill/>
                </a:ln>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uppieren 3">
            <a:extLst>
              <a:ext uri="{FF2B5EF4-FFF2-40B4-BE49-F238E27FC236}">
                <a16:creationId xmlns:a16="http://schemas.microsoft.com/office/drawing/2014/main" id="{AC405FF0-83C3-0F40-AD79-D76116C8555C}"/>
              </a:ext>
            </a:extLst>
          </p:cNvPr>
          <p:cNvGrpSpPr/>
          <p:nvPr userDrawn="1"/>
        </p:nvGrpSpPr>
        <p:grpSpPr>
          <a:xfrm>
            <a:off x="-218016" y="-216000"/>
            <a:ext cx="12630816" cy="7290000"/>
            <a:chOff x="-218016" y="-216000"/>
            <a:chExt cx="12630816" cy="7290000"/>
          </a:xfrm>
        </p:grpSpPr>
        <p:cxnSp>
          <p:nvCxnSpPr>
            <p:cNvPr id="13" name="Gerade Verbindung 2">
              <a:extLst>
                <a:ext uri="{FF2B5EF4-FFF2-40B4-BE49-F238E27FC236}">
                  <a16:creationId xmlns:a16="http://schemas.microsoft.com/office/drawing/2014/main" id="{341FB6CD-0DC5-BF45-9A87-1F78F14F4B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5">
              <a:extLst>
                <a:ext uri="{FF2B5EF4-FFF2-40B4-BE49-F238E27FC236}">
                  <a16:creationId xmlns:a16="http://schemas.microsoft.com/office/drawing/2014/main" id="{A220E1B8-F8ED-6344-B3F0-9AA79AB9886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6">
              <a:extLst>
                <a:ext uri="{FF2B5EF4-FFF2-40B4-BE49-F238E27FC236}">
                  <a16:creationId xmlns:a16="http://schemas.microsoft.com/office/drawing/2014/main" id="{4E787010-737D-8547-AC49-A619F4C2BDF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7">
              <a:extLst>
                <a:ext uri="{FF2B5EF4-FFF2-40B4-BE49-F238E27FC236}">
                  <a16:creationId xmlns:a16="http://schemas.microsoft.com/office/drawing/2014/main" id="{5260EC15-997F-8640-91FD-41E1BD287E5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38">
              <a:extLst>
                <a:ext uri="{FF2B5EF4-FFF2-40B4-BE49-F238E27FC236}">
                  <a16:creationId xmlns:a16="http://schemas.microsoft.com/office/drawing/2014/main" id="{62EBD868-4CA3-2740-B815-2F9D2932C9D8}"/>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39">
              <a:extLst>
                <a:ext uri="{FF2B5EF4-FFF2-40B4-BE49-F238E27FC236}">
                  <a16:creationId xmlns:a16="http://schemas.microsoft.com/office/drawing/2014/main" id="{16810235-CFC9-1041-A6F8-9A58D7521603}"/>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1">
              <a:extLst>
                <a:ext uri="{FF2B5EF4-FFF2-40B4-BE49-F238E27FC236}">
                  <a16:creationId xmlns:a16="http://schemas.microsoft.com/office/drawing/2014/main" id="{342C3557-807F-0D44-9D7E-2C10C6D248D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2">
              <a:extLst>
                <a:ext uri="{FF2B5EF4-FFF2-40B4-BE49-F238E27FC236}">
                  <a16:creationId xmlns:a16="http://schemas.microsoft.com/office/drawing/2014/main" id="{38AD214C-B44F-B946-9EC8-AEB4B09C082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43">
              <a:extLst>
                <a:ext uri="{FF2B5EF4-FFF2-40B4-BE49-F238E27FC236}">
                  <a16:creationId xmlns:a16="http://schemas.microsoft.com/office/drawing/2014/main" id="{FFEEB5DD-4475-784B-B8BB-AB4212BB6E66}"/>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44">
              <a:extLst>
                <a:ext uri="{FF2B5EF4-FFF2-40B4-BE49-F238E27FC236}">
                  <a16:creationId xmlns:a16="http://schemas.microsoft.com/office/drawing/2014/main" id="{106DD394-3D9B-2F46-A2D4-2A8DD2BCCE3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1">
              <a:extLst>
                <a:ext uri="{FF2B5EF4-FFF2-40B4-BE49-F238E27FC236}">
                  <a16:creationId xmlns:a16="http://schemas.microsoft.com/office/drawing/2014/main" id="{B41B4994-DCF5-B64B-8572-34B6BD11D05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2">
              <a:extLst>
                <a:ext uri="{FF2B5EF4-FFF2-40B4-BE49-F238E27FC236}">
                  <a16:creationId xmlns:a16="http://schemas.microsoft.com/office/drawing/2014/main" id="{88B93A1A-5ED3-084E-A805-9245BE874F7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3">
              <a:extLst>
                <a:ext uri="{FF2B5EF4-FFF2-40B4-BE49-F238E27FC236}">
                  <a16:creationId xmlns:a16="http://schemas.microsoft.com/office/drawing/2014/main" id="{1492A9CB-FAE4-8B40-BD45-0708EF43EDB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4">
              <a:extLst>
                <a:ext uri="{FF2B5EF4-FFF2-40B4-BE49-F238E27FC236}">
                  <a16:creationId xmlns:a16="http://schemas.microsoft.com/office/drawing/2014/main" id="{0ACD7E6E-B7F8-B942-9805-A70487FE053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5">
              <a:extLst>
                <a:ext uri="{FF2B5EF4-FFF2-40B4-BE49-F238E27FC236}">
                  <a16:creationId xmlns:a16="http://schemas.microsoft.com/office/drawing/2014/main" id="{27E7EBAB-D878-464D-9ED2-15ED15E209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6">
              <a:extLst>
                <a:ext uri="{FF2B5EF4-FFF2-40B4-BE49-F238E27FC236}">
                  <a16:creationId xmlns:a16="http://schemas.microsoft.com/office/drawing/2014/main" id="{7E4DE3EE-0658-7D4E-B6E9-3A26A36A20D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58">
              <a:extLst>
                <a:ext uri="{FF2B5EF4-FFF2-40B4-BE49-F238E27FC236}">
                  <a16:creationId xmlns:a16="http://schemas.microsoft.com/office/drawing/2014/main" id="{1F501EDD-2FD6-2E41-B126-11FFCC2479B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59">
              <a:extLst>
                <a:ext uri="{FF2B5EF4-FFF2-40B4-BE49-F238E27FC236}">
                  <a16:creationId xmlns:a16="http://schemas.microsoft.com/office/drawing/2014/main" id="{342059A2-B962-5649-8710-36DF1F3E87F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60">
              <a:extLst>
                <a:ext uri="{FF2B5EF4-FFF2-40B4-BE49-F238E27FC236}">
                  <a16:creationId xmlns:a16="http://schemas.microsoft.com/office/drawing/2014/main" id="{D296262D-F6FA-8241-AE24-D4AEA6C03E3A}"/>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61">
              <a:extLst>
                <a:ext uri="{FF2B5EF4-FFF2-40B4-BE49-F238E27FC236}">
                  <a16:creationId xmlns:a16="http://schemas.microsoft.com/office/drawing/2014/main" id="{55B91FD8-E6BE-174C-93A8-ECC83FCAE11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5419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9" name="Gruppieren 3">
            <a:extLst>
              <a:ext uri="{FF2B5EF4-FFF2-40B4-BE49-F238E27FC236}">
                <a16:creationId xmlns:a16="http://schemas.microsoft.com/office/drawing/2014/main" id="{2000D4C6-D5D0-FD45-9E8D-64DD9BF2AFA5}"/>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0D876D92-EB49-8744-9E59-5DD89093AA9E}"/>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C8D8E50F-9339-F24C-BBE0-42CE544204E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5BADFE97-B243-214F-85FC-728EEC426516}"/>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59AD3682-B6B1-E542-8858-70B2337BBFF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1C37429F-82DD-F14A-8FF8-7648707B649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901121EE-EA81-DB4D-BDB7-882E5C18951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038B52B1-CCBB-0D4E-9F72-937BF6602E17}"/>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A169D696-533C-3C43-AF0D-B4E7BD10EEC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C86C61DC-2949-8C41-9A37-D1AD1D2B7E1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F5FEC9C8-0B82-5F4C-A96C-994B96D41E4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DE5C844A-3D4E-5847-AB7E-AE064162EB70}"/>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08F3CC80-7CFB-D545-AC95-0FC2E341E66F}"/>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2422A80F-63D5-1A40-955E-5C19F1D4F5CC}"/>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97234CE1-992D-7C4D-8C81-9314FE9F85B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7AE320F7-5AFF-C94C-AB8E-3F7B9BEF517A}"/>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5A78ED21-79B2-DF47-838A-A37D3A9B064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21D6456D-1D31-8242-AB85-C4B929FAB0C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FA4BCC2E-A4A6-A344-AFA8-4646D84B4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11F59C58-7AB5-A54F-AEBA-01375EE3604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A76A56A6-F4A0-AA45-AFE7-19E47BD2D7F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19522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65CEFF"/>
          </p15:clr>
        </p15:guide>
        <p15:guide id="2" pos="6472">
          <p15:clr>
            <a:srgbClr val="65CEFF"/>
          </p15:clr>
        </p15:guide>
        <p15:guide id="5" orient="horz" pos="1073">
          <p15:clr>
            <a:srgbClr val="65CEFF"/>
          </p15:clr>
        </p15:guide>
        <p15:guide id="6" orient="horz" pos="3658">
          <p15:clr>
            <a:srgbClr val="65CEFF"/>
          </p15:clr>
        </p15:guide>
        <p15:guide id="8" orient="horz" pos="4157">
          <p15:clr>
            <a:srgbClr val="65CE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79793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6" name="Gruppieren 3">
            <a:extLst>
              <a:ext uri="{FF2B5EF4-FFF2-40B4-BE49-F238E27FC236}">
                <a16:creationId xmlns:a16="http://schemas.microsoft.com/office/drawing/2014/main" id="{15C3AE7A-779D-9B4F-BF14-FED38C5D3009}"/>
              </a:ext>
            </a:extLst>
          </p:cNvPr>
          <p:cNvGrpSpPr/>
          <p:nvPr userDrawn="1"/>
        </p:nvGrpSpPr>
        <p:grpSpPr>
          <a:xfrm>
            <a:off x="-218016" y="-216000"/>
            <a:ext cx="12630816" cy="7290000"/>
            <a:chOff x="-218016" y="-216000"/>
            <a:chExt cx="12630816" cy="7290000"/>
          </a:xfrm>
        </p:grpSpPr>
        <p:cxnSp>
          <p:nvCxnSpPr>
            <p:cNvPr id="7" name="Gerade Verbindung 2">
              <a:extLst>
                <a:ext uri="{FF2B5EF4-FFF2-40B4-BE49-F238E27FC236}">
                  <a16:creationId xmlns:a16="http://schemas.microsoft.com/office/drawing/2014/main" id="{530D43DF-8C91-AD44-93DC-D17E6BE7222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CE26D090-14DB-C441-A9CC-15308715FC2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24B8094-6479-A148-89B3-DB2B07168491}"/>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74A5B90-711A-5441-B6AF-6AAD84D38A09}"/>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E9FA3E1E-580A-DE4D-8924-9A7B18E1C20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B7443866-3049-1243-AD8A-4DADF5FA1DD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12C92CF-5ADD-2D4E-9195-577DD56FD9C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82EFC7D-E789-F24D-B02E-DCF5128BCB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2B94A0F1-A4AC-2849-88D3-A399FD40D00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F714368C-0FD7-954A-A9C1-625FD137FDDE}"/>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DA2E0624-ED51-9C4A-8088-BB9B009B3935}"/>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C6B0F7B3-1E7E-F84A-AB49-BEDF7F5907D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DB55748C-514E-1249-920A-C38468A6A52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19FA0186-962E-914F-8B5F-F10F096B4027}"/>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047F89F6-F043-9943-834F-C836332A17A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2A0CE643-36AB-2E40-91D2-9BECF85F8E9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07D705C4-1DC7-1344-8C09-05B50E77358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AA2B5E0B-45F0-624D-B70C-5A96DE149C0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CA7259AC-D7CE-F849-B582-B1611CD7631C}"/>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828C45B9-53EC-2E45-A1A1-637C447B9D5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62775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5">
          <p15:clr>
            <a:srgbClr val="65CEFF"/>
          </p15:clr>
        </p15:guide>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contact</a:t>
            </a:r>
          </a:p>
          <a:p>
            <a:pPr lvl="1"/>
            <a:r>
              <a:rPr lang="en-US"/>
              <a:t>Name etc.</a:t>
            </a:r>
          </a:p>
          <a:p>
            <a:pPr lvl="2"/>
            <a:r>
              <a:rPr lang="en-US"/>
              <a:t>Department etc.</a:t>
            </a:r>
          </a:p>
          <a:p>
            <a:pPr lvl="3"/>
            <a:r>
              <a:rPr lang="en-US"/>
              <a:t>subchapter</a:t>
            </a:r>
          </a:p>
          <a:p>
            <a:pPr lvl="4"/>
            <a:r>
              <a:rPr lang="en-US"/>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grpSp>
        <p:nvGrpSpPr>
          <p:cNvPr id="7" name="Gruppieren 3">
            <a:extLst>
              <a:ext uri="{FF2B5EF4-FFF2-40B4-BE49-F238E27FC236}">
                <a16:creationId xmlns:a16="http://schemas.microsoft.com/office/drawing/2014/main" id="{040A4677-129C-DE4B-95FF-FDDD7FF443EB}"/>
              </a:ext>
            </a:extLst>
          </p:cNvPr>
          <p:cNvGrpSpPr/>
          <p:nvPr userDrawn="1"/>
        </p:nvGrpSpPr>
        <p:grpSpPr>
          <a:xfrm>
            <a:off x="-218016" y="-216000"/>
            <a:ext cx="12630816" cy="7290000"/>
            <a:chOff x="-218016" y="-216000"/>
            <a:chExt cx="12630816" cy="7290000"/>
          </a:xfrm>
        </p:grpSpPr>
        <p:cxnSp>
          <p:nvCxnSpPr>
            <p:cNvPr id="11" name="Gerade Verbindung 2">
              <a:extLst>
                <a:ext uri="{FF2B5EF4-FFF2-40B4-BE49-F238E27FC236}">
                  <a16:creationId xmlns:a16="http://schemas.microsoft.com/office/drawing/2014/main" id="{006A0617-A9C6-894F-ADEE-AE142ADBA94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2141F9F0-4C00-7147-B372-17A79F17E4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DAF8AF3E-B2F4-3C4F-BAB8-CCB41768A877}"/>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4C738B15-4C46-F54B-8552-667E846FCF2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4CBE6EBF-739D-4142-BB4C-4132FA1ADAE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5C2E04C7-AB29-AF42-92C1-C8CA2AE7640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680CB20C-3FBC-5641-AFF9-7A4A1640926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865A489B-85F0-464A-AD48-633ADB43961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B135379C-13D3-5B47-9A92-22A006CAEAF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6CA2EC91-EBEE-A84B-8D02-6420F7D10A71}"/>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183B8CEF-7B89-1342-86A1-600B76639BF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BEAA513E-7F69-9D44-94E1-AD777F01543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8723EC33-31B6-1746-8161-C144DA161FC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34179D27-BFB2-9942-AA1D-FA34E909355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2A78427C-975F-054E-8D92-28967CC164E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D7A5C957-41D1-6F4A-B235-9EAE39ADD6D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4C7D483A-0F9D-C44F-8B73-898636867BC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3C172A8B-8E6A-F14F-BB1B-9EF8DC96523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22DFDE7F-EEC8-3248-B4C4-07D48A2EE36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7E7E2B5E-64A3-4840-B3FB-6E2EACCE2E6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719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65CEFF"/>
          </p15:clr>
        </p15:guide>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5622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8485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89277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47658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1694504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98291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9798753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30494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552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542039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7938124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0912660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88724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273672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785130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24741777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4801691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632937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73933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8818096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98085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9552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32265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8810228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414269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6851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770298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7082324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41081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1832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714077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3891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8630588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71837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7276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41235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1199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56889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7718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127893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91529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14866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994678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259657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02709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21789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22147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67783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94433587"/>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65076558"/>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743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09970231"/>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93116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0053340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725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00450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14399833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248875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80504190"/>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60362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920724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303642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17275898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0781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023897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197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46994419"/>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079289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69098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4080601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655694749"/>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487964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939586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52389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699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34627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078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417648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828267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3954944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82713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16456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928002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85814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42681557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0398107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45868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627040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6389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7654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5028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2481622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136930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801620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2022 | Siemens Digital Industries Software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5952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2"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GB"/>
              <a:t>Unrestricted 2024| 2024-03-30 | Siemens Digital Industries Software | </a:t>
            </a:r>
            <a:endParaRPr lang="en-US"/>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46717326"/>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hasCustomPrompt="1"/>
          </p:nvPr>
        </p:nvSpPr>
        <p:spPr/>
        <p:txBody>
          <a:bodyPr anchor="t"/>
          <a:lstStyle/>
          <a:p>
            <a:r>
              <a:rPr lang="en-US"/>
              <a:t>Click to edit Master title style</a:t>
            </a:r>
            <a:br>
              <a:rPr lang="en-US"/>
            </a:br>
            <a:endParaRPr lang="en-US"/>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Unrestricted | © Siemens 2021 | 2021-MM-DD | Author | Title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35458523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8089635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Siemens Cognisphere on Deep Blue backgroun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507778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579930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AA220E05-4C1E-4F58-BFC0-57C07A95F703}"/>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38050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Siemens Cognisphere on Deep Blue Petrol gradient">
            <a:extLst>
              <a:ext uri="{FF2B5EF4-FFF2-40B4-BE49-F238E27FC236}">
                <a16:creationId xmlns:a16="http://schemas.microsoft.com/office/drawing/2014/main" id="{70837433-2C09-4518-AF0D-697A97CAC3AD}"/>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9681954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F3DAF0E-BB8A-4082-8CE7-1BBCE61C8CD0}"/>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407759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E598EC2-770B-4F85-A209-57F0E770943F}"/>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97845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140385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7279309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990639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6224173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55099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392481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00255363"/>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7" pos="4975">
          <p15:clr>
            <a:srgbClr val="65CEFF"/>
          </p15:clr>
        </p15:guide>
        <p15:guide id="8" pos="5157">
          <p15:clr>
            <a:srgbClr val="65CEFF"/>
          </p15:clr>
        </p15:guide>
        <p15:guide id="9" pos="6472">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48628941"/>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663946841"/>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5" pos="6472">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126015070"/>
      </p:ext>
    </p:extLst>
  </p:cSld>
  <p:clrMapOvr>
    <a:masterClrMapping/>
  </p:clrMapOvr>
  <p:extLst>
    <p:ext uri="{DCECCB84-F9BA-43D5-87BE-67443E8EF086}">
      <p15:sldGuideLst xmlns:p15="http://schemas.microsoft.com/office/powerpoint/2012/main">
        <p15:guide id="2" pos="4794">
          <p15:clr>
            <a:srgbClr val="65CEFF"/>
          </p15:clr>
        </p15:guide>
        <p15:guide id="3" pos="6472">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63333065"/>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845435220"/>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95024258"/>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89269728"/>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bwMode="ltGray">
          <a:xfrm>
            <a:off x="411161" y="1414800"/>
            <a:ext cx="7199313" cy="4752000"/>
          </a:xfrm>
          <a:solidFill>
            <a:schemeClr val="bg2"/>
          </a:solidFill>
        </p:spPr>
        <p:txBody>
          <a:bodyPr>
            <a:noAutofit/>
          </a:bodyPr>
          <a:lstStyle/>
          <a:p>
            <a:endParaRPr lang="en-US"/>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764812978"/>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Copy 1">
            <a:extLst>
              <a:ext uri="{FF2B5EF4-FFF2-40B4-BE49-F238E27FC236}">
                <a16:creationId xmlns:a16="http://schemas.microsoft.com/office/drawing/2014/main" id="{82CB14AD-3556-410E-866A-AA4B9E3023F1}"/>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2">
            <a:extLst>
              <a:ext uri="{FF2B5EF4-FFF2-40B4-BE49-F238E27FC236}">
                <a16:creationId xmlns:a16="http://schemas.microsoft.com/office/drawing/2014/main" id="{39815027-31C3-4B20-A4E1-0349A32D8726}"/>
              </a:ext>
            </a:extLst>
          </p:cNvPr>
          <p:cNvSpPr>
            <a:spLocks noGrp="1"/>
          </p:cNvSpPr>
          <p:nvPr>
            <p:ph idx="15"/>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3">
            <a:extLst>
              <a:ext uri="{FF2B5EF4-FFF2-40B4-BE49-F238E27FC236}">
                <a16:creationId xmlns:a16="http://schemas.microsoft.com/office/drawing/2014/main" id="{69D669AC-39CF-484C-80AE-48083C79014A}"/>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dirty="0">
                <a:ln>
                  <a:noFill/>
                </a:ln>
                <a:solidFill>
                  <a:schemeClr val="tx1"/>
                </a:solidFill>
              </a:defRPr>
            </a:lvl1pPr>
            <a:lvl2pPr>
              <a:buClr>
                <a:schemeClr val="accent1"/>
              </a:buClr>
              <a:defRPr lang="en-US" dirty="0">
                <a:ln>
                  <a:noFill/>
                </a:ln>
                <a:solidFill>
                  <a:schemeClr val="tx1"/>
                </a:solidFill>
              </a:defRPr>
            </a:lvl2pPr>
            <a:lvl3pPr>
              <a:buClr>
                <a:schemeClr val="accent1"/>
              </a:buClr>
              <a:defRPr lang="en-US" dirty="0">
                <a:ln>
                  <a:noFill/>
                </a:ln>
                <a:solidFill>
                  <a:schemeClr val="tx1"/>
                </a:solidFill>
              </a:defRPr>
            </a:lvl3pPr>
            <a:lvl4pPr>
              <a:buClr>
                <a:schemeClr val="accent1"/>
              </a:buClr>
              <a:defRPr lang="en-US" dirty="0">
                <a:ln>
                  <a:noFill/>
                </a:ln>
                <a:solidFill>
                  <a:schemeClr val="tx1"/>
                </a:solidFill>
              </a:defRPr>
            </a:lvl4pPr>
            <a:lvl5pPr>
              <a:buClr>
                <a:schemeClr val="accent1"/>
              </a:buClr>
              <a:defRPr lang="en-US" dirty="0">
                <a:ln>
                  <a:noFill/>
                </a:ln>
                <a:solidFill>
                  <a:schemeClr val="tx1"/>
                </a:solidFill>
              </a:defRPr>
            </a:lvl5pPr>
            <a:lvl6pPr>
              <a:buClr>
                <a:schemeClr val="accent1"/>
              </a:buClr>
              <a:defRPr lang="en-US" dirty="0">
                <a:ln>
                  <a:noFill/>
                </a:ln>
                <a:solidFill>
                  <a:schemeClr val="bg1"/>
                </a:solidFill>
              </a:defRPr>
            </a:lvl6pPr>
            <a:lvl7pPr>
              <a:buClr>
                <a:schemeClr val="accent1"/>
              </a:buClr>
              <a:defRPr lang="en-US" dirty="0">
                <a:ln>
                  <a:noFill/>
                </a:ln>
                <a:solidFill>
                  <a:schemeClr val="bg1"/>
                </a:solidFill>
              </a:defRPr>
            </a:lvl7pPr>
            <a:lvl8pPr>
              <a:buClr>
                <a:schemeClr val="accent1"/>
              </a:buClr>
              <a:defRPr lang="en-US" dirty="0">
                <a:ln>
                  <a:noFill/>
                </a:ln>
                <a:solidFill>
                  <a:schemeClr val="bg1"/>
                </a:solidFill>
              </a:defRPr>
            </a:lvl8pPr>
            <a:lvl9pPr>
              <a:buClr>
                <a:schemeClr val="accent1"/>
              </a:buClr>
              <a:defRPr lang="en-US" dirty="0">
                <a:ln>
                  <a:noFill/>
                </a:ln>
                <a:solidFill>
                  <a:schemeClr val="bg1"/>
                </a:solidFill>
              </a:defRPr>
            </a:lvl9pPr>
          </a:lstStyle>
          <a:p>
            <a:pPr lvl="0"/>
            <a:r>
              <a:rPr lang="en-US"/>
              <a:t>Click to edit Master text styles</a:t>
            </a:r>
          </a:p>
          <a:p>
            <a:pPr lvl="1">
              <a:buClr>
                <a:srgbClr val="00FFB9"/>
              </a:buClr>
            </a:pPr>
            <a:r>
              <a:rPr lang="en-US"/>
              <a:t>Second level</a:t>
            </a:r>
          </a:p>
          <a:p>
            <a:pPr lvl="2">
              <a:buClr>
                <a:srgbClr val="00FFB9"/>
              </a:buClr>
            </a:pPr>
            <a:r>
              <a:rPr lang="en-US"/>
              <a:t>Third level</a:t>
            </a:r>
          </a:p>
          <a:p>
            <a:pPr lvl="3">
              <a:buClr>
                <a:srgbClr val="00FFB9"/>
              </a:buClr>
            </a:pPr>
            <a:r>
              <a:rPr lang="en-US"/>
              <a:t>Fourth level</a:t>
            </a:r>
          </a:p>
          <a:p>
            <a:pPr lvl="4">
              <a:buClr>
                <a:srgbClr val="00FFB9"/>
              </a:buClr>
            </a:pPr>
            <a:r>
              <a:rPr lang="en-US"/>
              <a:t>Fifth level</a:t>
            </a:r>
          </a:p>
        </p:txBody>
      </p:sp>
    </p:spTree>
    <p:extLst>
      <p:ext uri="{BB962C8B-B14F-4D97-AF65-F5344CB8AC3E}">
        <p14:creationId xmlns:p14="http://schemas.microsoft.com/office/powerpoint/2010/main" val="1280757208"/>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Lst>
          </p:cNvPr>
          <p:cNvSpPr/>
          <p:nvPr/>
        </p:nvSpPr>
        <p:spPr bwMode="black">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959065707"/>
      </p:ext>
    </p:extLst>
  </p:cSld>
  <p:clrMapOvr>
    <a:masterClrMapping/>
  </p:clrMapOvr>
  <p:extLst>
    <p:ext uri="{DCECCB84-F9BA-43D5-87BE-67443E8EF086}">
      <p15:sldGuideLst xmlns:p15="http://schemas.microsoft.com/office/powerpoint/2012/main">
        <p15:guide id="2" pos="6472">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632126938"/>
      </p:ext>
    </p:extLst>
  </p:cSld>
  <p:clrMapOvr>
    <a:masterClrMapping/>
  </p:clrMapOvr>
  <p:extLst>
    <p:ext uri="{DCECCB84-F9BA-43D5-87BE-67443E8EF086}">
      <p15:sldGuideLst xmlns:p15="http://schemas.microsoft.com/office/powerpoint/2012/main">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lang="en-US" sz="8000" b="1" kern="1200" dirty="0">
                <a:solidFill>
                  <a:schemeClr val="bg1"/>
                </a:solidFill>
                <a:latin typeface="+mj-lt"/>
                <a:ea typeface="+mj-ea"/>
                <a:cs typeface="+mj-cs"/>
              </a:defRPr>
            </a:lvl1pPr>
          </a:lstStyle>
          <a:p>
            <a:r>
              <a:rPr lang="en-US"/>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800" b="1">
                <a:solidFill>
                  <a:schemeClr val="bg1"/>
                </a:solidFill>
              </a:defRPr>
            </a:lvl1pPr>
            <a:lvl2pPr marL="0" indent="0" algn="l">
              <a:spcBef>
                <a:spcPts val="600"/>
              </a:spcBef>
              <a:spcAft>
                <a:spcPts val="0"/>
              </a:spcAft>
              <a:buFontTx/>
              <a:buNone/>
              <a:defRPr sz="1400" b="1">
                <a:solidFill>
                  <a:schemeClr val="bg1"/>
                </a:solidFill>
              </a:defRPr>
            </a:lvl2pPr>
            <a:lvl3pPr marL="180000" indent="-180000" algn="l">
              <a:spcAft>
                <a:spcPts val="0"/>
              </a:spcAft>
              <a:buFontTx/>
              <a:buNone/>
              <a:defRPr sz="1400" b="0"/>
            </a:lvl3pPr>
            <a:lvl4pPr marL="360000" indent="-180000" algn="l">
              <a:spcAft>
                <a:spcPts val="0"/>
              </a:spcAft>
              <a:buFontTx/>
              <a:buNone/>
              <a:defRPr sz="1400"/>
            </a:lvl4pPr>
            <a:lvl5pPr marL="360000" indent="-180000" algn="l">
              <a:spcAft>
                <a:spcPts val="0"/>
              </a:spcAft>
              <a:buFontTx/>
              <a:buNone/>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agenda</a:t>
            </a:r>
            <a:br>
              <a:rPr lang="en-US"/>
            </a:br>
            <a:r>
              <a:rPr lang="en-US"/>
              <a:t>Item 2</a:t>
            </a:r>
          </a:p>
          <a:p>
            <a:pPr lvl="0"/>
            <a:r>
              <a:rPr lang="en-US"/>
              <a:t>Item 3</a:t>
            </a:r>
          </a:p>
          <a:p>
            <a:pPr lvl="1"/>
            <a:endParaRPr lang="en-US"/>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11" name="Siemens Logo">
            <a:extLst>
              <a:ext uri="{FF2B5EF4-FFF2-40B4-BE49-F238E27FC236}">
                <a16:creationId xmlns:a16="http://schemas.microsoft.com/office/drawing/2014/main" id="{ECEAA6E3-1B84-5F4F-AA15-65CC04A1F3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4472" y="6419088"/>
            <a:ext cx="1152144" cy="183191"/>
          </a:xfrm>
          <a:prstGeom prst="rect">
            <a:avLst/>
          </a:prstGeom>
        </p:spPr>
      </p:pic>
    </p:spTree>
    <p:extLst>
      <p:ext uri="{BB962C8B-B14F-4D97-AF65-F5344CB8AC3E}">
        <p14:creationId xmlns:p14="http://schemas.microsoft.com/office/powerpoint/2010/main" val="66092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bg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lang="en-US" sz="1600" b="1" kern="1200" dirty="0">
                <a:solidFill>
                  <a:schemeClr val="bg1"/>
                </a:solidFill>
                <a:latin typeface="+mn-lt"/>
                <a:ea typeface="+mn-ea"/>
                <a:cs typeface="+mn-cs"/>
              </a:defRPr>
            </a:lvl1pPr>
            <a:lvl2pPr marL="0" indent="0" algn="l">
              <a:spcBef>
                <a:spcPts val="600"/>
              </a:spcBef>
              <a:spcAft>
                <a:spcPts val="0"/>
              </a:spcAft>
              <a:buFont typeface="Arial" panose="020B0604020202020204" pitchFamily="34" charset="0"/>
              <a:buNone/>
              <a:defRPr sz="1600" b="1">
                <a:solidFill>
                  <a:schemeClr val="bg1"/>
                </a:solidFill>
              </a:defRPr>
            </a:lvl2pPr>
            <a:lvl3pPr marL="180000" indent="-180000" algn="l">
              <a:spcAft>
                <a:spcPts val="0"/>
              </a:spcAft>
              <a:buFontTx/>
              <a:buNone/>
              <a:defRPr sz="1600" b="0">
                <a:solidFill>
                  <a:schemeClr val="bg1"/>
                </a:solidFill>
              </a:defRPr>
            </a:lvl3pPr>
            <a:lvl4pPr marL="360000" indent="-180000" algn="l">
              <a:spcAft>
                <a:spcPts val="0"/>
              </a:spcAft>
              <a:buFontTx/>
              <a:buNone/>
              <a:defRPr sz="1400">
                <a:solidFill>
                  <a:schemeClr val="bg1"/>
                </a:solidFill>
              </a:defRPr>
            </a:lvl4pPr>
            <a:lvl5pPr marL="360000" indent="-180000" algn="l">
              <a:spcAft>
                <a:spcPts val="0"/>
              </a:spcAft>
              <a:buFontTx/>
              <a:buNone/>
              <a:defRPr sz="1400" b="1">
                <a:solidFill>
                  <a:schemeClr val="bg1"/>
                </a:solidFill>
              </a:defRPr>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marL="0" lvl="1" indent="0" algn="l" defTabSz="914400" rtl="0" eaLnBrk="1" latinLnBrk="0" hangingPunct="1">
              <a:lnSpc>
                <a:spcPct val="110000"/>
              </a:lnSpc>
              <a:spcBef>
                <a:spcPts val="600"/>
              </a:spcBef>
              <a:spcAft>
                <a:spcPts val="0"/>
              </a:spcAft>
              <a:buClr>
                <a:schemeClr val="accent1"/>
              </a:buClr>
              <a:buFont typeface="Arial" panose="020B0604020202020204" pitchFamily="34" charset="0"/>
              <a:buNone/>
            </a:pPr>
            <a:r>
              <a:rPr lang="en-US"/>
              <a:t>Click to edit the contact</a:t>
            </a:r>
          </a:p>
          <a:p>
            <a:pPr lvl="1"/>
            <a:r>
              <a:rPr lang="en-US"/>
              <a:t>Name</a:t>
            </a:r>
          </a:p>
          <a:p>
            <a:pPr lvl="2"/>
            <a:r>
              <a:rPr lang="en-US"/>
              <a:t>Department</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CAF3A8F5-231C-C244-A601-14611686B1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5188" y="6419088"/>
            <a:ext cx="1152000" cy="183168"/>
          </a:xfrm>
          <a:prstGeom prst="rect">
            <a:avLst/>
          </a:prstGeom>
        </p:spPr>
      </p:pic>
    </p:spTree>
    <p:extLst>
      <p:ext uri="{BB962C8B-B14F-4D97-AF65-F5344CB8AC3E}">
        <p14:creationId xmlns:p14="http://schemas.microsoft.com/office/powerpoint/2010/main" val="14244219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2022 | 2022-01-18 | Malcolm McGilp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390384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8113814"/>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484377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Deep Blue - Conten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AI for EMAG | DI SW STS ST&amp;IN TI </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Agenda text frame">
            <a:extLst>
              <a:ext uri="{FF2B5EF4-FFF2-40B4-BE49-F238E27FC236}">
                <a16:creationId xmlns:a16="http://schemas.microsoft.com/office/drawing/2014/main" id="{BFC2C0F5-1FF7-A8C4-DAF8-BEDAF279B60D}"/>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buClr>
                <a:schemeClr val="tx1"/>
              </a:buClr>
              <a:tabLst>
                <a:tab pos="7200000" algn="r"/>
              </a:tabLst>
              <a:defRPr/>
            </a:lvl2pPr>
            <a:lvl3pPr marL="180000" defTabSz="360000">
              <a:spcAft>
                <a:spcPts val="900"/>
              </a:spcAft>
              <a:buClr>
                <a:schemeClr val="tx1"/>
              </a:buClr>
              <a:tabLst>
                <a:tab pos="7200000" algn="r"/>
              </a:tabLst>
              <a:defRPr b="1"/>
            </a:lvl3pPr>
            <a:lvl4pPr marL="360000" defTabSz="360000">
              <a:spcAft>
                <a:spcPts val="900"/>
              </a:spcAft>
              <a:buClr>
                <a:schemeClr val="tx1"/>
              </a:buClr>
              <a:tabLst>
                <a:tab pos="7200000" algn="r"/>
              </a:tabLst>
              <a:defRPr/>
            </a:lvl4pPr>
            <a:lvl5pPr marL="360000" defTabSz="360000">
              <a:spcAft>
                <a:spcPts val="900"/>
              </a:spcAft>
              <a:buClr>
                <a:schemeClr val="tx1"/>
              </a:buClr>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3591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2023-03-21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338904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14015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17115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7475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1417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07669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6797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5330573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8548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26812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523635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0606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1038598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918893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495945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683200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66259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002477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9086927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168655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456825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27882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07608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7403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41926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61640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51520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1800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96847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647274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13881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794228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16328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5920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52893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65888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165879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708431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8366569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4112006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091663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09730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6351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01771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205842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01707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142197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46682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716163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21299342"/>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23331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961336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2815714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19705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6494016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52029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87235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872947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897253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95455099"/>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4566288"/>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286605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53645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7054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206099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890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263734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840654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9834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5574511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536978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able of contents / Agenda">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261002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AE83F1C5-95B7-47C3-B837-8191D1E397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70482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E2F7C1AE-8376-445B-98CD-DBE6E96E387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07B7E75B-80B4-49F8-AA70-A41C9D89685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979795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5386085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2111885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49138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919018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50020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31945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82076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8200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161122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89969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648433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1827733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6058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7394096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1766355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90773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580758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130238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7412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375823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72699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217558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4092339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10041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99043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7847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800962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490804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10771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328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67255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379689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00413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541970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83764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37986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172963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90116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653328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3068178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900302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5919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0519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50091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695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522184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5499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57827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91518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93203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5998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778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1558364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16197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52734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64810535"/>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81510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291226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195908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698691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03005075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7166476"/>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88897"/>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556130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146003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87408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472462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723070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4615833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45518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4206469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11491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317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4625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797522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0288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43369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97161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096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6136616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690271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2301711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10233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734444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374293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22846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1024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212516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52662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5002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2585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30264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258471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50577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47664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9436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11107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1613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937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129359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02573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30373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891525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345490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38483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075258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868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663990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4236293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873765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261980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3141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633825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44724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58656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044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9948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338928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38904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916675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0083498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735890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96610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72506255"/>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7025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51707164"/>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418128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1672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5337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069133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892492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862959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473746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2151508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90255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639825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5129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17780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372016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0620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796394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697558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088561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25361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529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4220775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64012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4837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97879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253110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13494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1482691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3022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317838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52324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050299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6656800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22044589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087760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49313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1046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09738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04740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9748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22521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60529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827254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996530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00544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12695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07771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027956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886817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049783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841410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084053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60822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541454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4328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375580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54788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800769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0144171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4155625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35852739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1682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5567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64508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82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851957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81649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563038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91605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32034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0898440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074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96463820"/>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7362415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260856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30373212"/>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9863235" cy="4752000"/>
          </a:xfrm>
          <a:prstGeom prst="rect">
            <a:avLst/>
          </a:prstGeom>
        </p:spPr>
        <p:txBody>
          <a:bodyPr>
            <a:noAutofit/>
          </a:bodyPr>
          <a:lstStyle>
            <a:lvl2pPr marL="0" indent="0">
              <a:buNone/>
              <a:defRPr/>
            </a:lvl2pPr>
          </a:lstStyle>
          <a:p>
            <a:pPr lvl="0"/>
            <a:r>
              <a:rPr lang="en-US"/>
              <a:t>Click to edit Master text styles</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58486828"/>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7792267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085E4A1-8814-1127-AB1C-0D3A9B495D13}"/>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1265766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4" name="Copy">
            <a:extLst>
              <a:ext uri="{FF2B5EF4-FFF2-40B4-BE49-F238E27FC236}">
                <a16:creationId xmlns:a16="http://schemas.microsoft.com/office/drawing/2014/main" id="{7D1F8233-E6EC-DCDF-AD49-1336CE8ABD3E}"/>
              </a:ext>
            </a:extLst>
          </p:cNvPr>
          <p:cNvSpPr>
            <a:spLocks noGrp="1"/>
          </p:cNvSpPr>
          <p:nvPr>
            <p:ph type="body" sz="quarter" idx="18"/>
          </p:nvPr>
        </p:nvSpPr>
        <p:spPr bwMode="black">
          <a:xfrm>
            <a:off x="410399" y="1417320"/>
            <a:ext cx="11375136" cy="4754880"/>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9463233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5368879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69673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8874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38291151"/>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53997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95154563"/>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2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Tree>
    <p:extLst>
      <p:ext uri="{BB962C8B-B14F-4D97-AF65-F5344CB8AC3E}">
        <p14:creationId xmlns:p14="http://schemas.microsoft.com/office/powerpoint/2010/main" val="1395760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326056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1032145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542660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4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Table Placeholder" descr="Content table  frame">
            <a:extLst>
              <a:ext uri="{FF2B5EF4-FFF2-40B4-BE49-F238E27FC236}">
                <a16:creationId xmlns:a16="http://schemas.microsoft.com/office/drawing/2014/main" id="{93ED6A12-D002-B836-BF82-7E41303D82B3}"/>
              </a:ext>
            </a:extLst>
          </p:cNvPr>
          <p:cNvSpPr>
            <a:spLocks noGrp="1"/>
          </p:cNvSpPr>
          <p:nvPr>
            <p:ph type="tbl" sz="quarter" idx="12"/>
          </p:nvPr>
        </p:nvSpPr>
        <p:spPr bwMode="black">
          <a:xfrm>
            <a:off x="404812" y="1414461"/>
            <a:ext cx="11376026" cy="4392000"/>
          </a:xfrm>
        </p:spPr>
        <p:txBody>
          <a:bodyPr/>
          <a:lstStyle/>
          <a:p>
            <a:endParaRPr lang="en-US"/>
          </a:p>
        </p:txBody>
      </p:sp>
    </p:spTree>
    <p:extLst>
      <p:ext uri="{BB962C8B-B14F-4D97-AF65-F5344CB8AC3E}">
        <p14:creationId xmlns:p14="http://schemas.microsoft.com/office/powerpoint/2010/main" val="3525615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9446390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ln w="19050">
            <a:solidFill>
              <a:schemeClr val="accent1"/>
            </a:solidFill>
          </a:ln>
        </p:spPr>
        <p:txBody>
          <a:bodyPr vert="horz" lIns="216000" tIns="144000" rIns="216000" bIns="144000" rtlCol="0">
            <a:noAutofit/>
          </a:bodyPr>
          <a:lstStyle>
            <a:lvl1pPr>
              <a:defRPr lang="en-US" dirty="0">
                <a:ln>
                  <a:noFill/>
                </a:ln>
              </a:defRPr>
            </a:lvl1pPr>
          </a:lstStyle>
          <a:p>
            <a:pPr lvl="0"/>
            <a:r>
              <a:rPr lang="en-US"/>
              <a:t>Click to edit Master text styles</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00285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41910714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48095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74276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769478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0824140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0" indent="0" algn="l">
              <a:spcAft>
                <a:spcPts val="0"/>
              </a:spcAft>
              <a:buFont typeface="Arial" panose="020B0604020202020204" pitchFamily="34" charset="0"/>
              <a:buNone/>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866747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87096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3046454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656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430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101602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7886003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2077452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213392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2052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579531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8319492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971786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237669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949893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26026813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624412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987056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6542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628520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489573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0250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795872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Unrestricted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590808770"/>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53BE117E-CDD5-4342-8C0F-74E4ED307BB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B219785C-AE8F-854B-8046-BA6D1DA599F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9529802F-08FD-294F-A76F-398E506DD58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239F0CC0-BAD1-6140-9068-7B4B3643E924}"/>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8BCB114-9238-C24F-998F-80ED043AF1D5}"/>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7D6E603-AE0D-FD4D-B83B-004B60126B4D}"/>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A5272C97-25A1-E64A-99C2-B1AEC71AB16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EAF05FD-6D7D-BD42-9365-07362DBA8A0E}"/>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7B121FD7-F304-134A-B65C-21B9E641983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01ADCDD8-6878-7F44-847A-7A90BAF4205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6E9F728-C879-3149-AD93-E5C37D1E10DD}"/>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3231059F-5DC1-464B-870D-B5226B336D7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54E27F2-18EB-D240-9FBE-1559E915FE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BE7F1AB-1666-F845-BCF2-C4D17A3F31A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DAA1130-3074-E04E-A8B1-3BBA4521B6C5}"/>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512BA223-DE19-A147-A0D0-B79B2964001B}"/>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8047752A-61E9-D84E-8808-F8C3E9FEFF0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543B7AB3-1C4F-0246-BB82-21A700A14E2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8799C5E-D158-204F-94B8-3F29F69AEC8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B3ECE5A-332D-004A-B320-E4D936E10C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B3E9FDB4-89F0-AA4F-BF1C-2409C78E133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513927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3FCA14BA-240F-1C48-84AF-574C4EDD0882}"/>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A27D0139-DEB5-EB40-B524-8AFC68AB878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41AFACC4-FF0C-764D-B391-E58E0FDFA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4F1E145C-3AC4-104D-A098-4A9B2AC78152}"/>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EB7627AC-9C88-184D-A00F-EF45833556E3}"/>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FF49C28-7FAD-2E43-B87C-F9AEED40F7C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1EC6E20C-F73B-6743-8688-C2D7BECEE950}"/>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E082B54-B227-7B49-B284-F9774FA2D0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F3FD44E-6F76-6142-9A57-4F43BC62AB49}"/>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0539DDBE-5A7C-0343-BC88-7D442AF5227F}"/>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73411D37-CFD5-EC49-955B-E01CF3E6325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C6B3653-DE26-9E45-823D-88171F6A9C6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2A999F3-9E92-4948-B75C-4413ECA7A21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DA33CE2-2587-004D-AF12-497BE4A5E6D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D3117870-1D79-9341-838C-8B64EBF0DFB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A588610C-DA7D-DA4E-846D-C3022F92490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9EE12E5-6ED9-7445-9810-C67CCF7ACC49}"/>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FB12E0F-93B1-0C4A-A438-B6769B8533D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7F5005-E5D7-A443-AE7D-FA9E8032291A}"/>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C2298A34-0F4C-7141-AE9A-87C1F8174F3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07678CE-1508-AC44-9E29-F530CD4EB9A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65338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30" name="Cognisphere" descr="Siemens Cognisphere on Deep Blue background">
            <a:extLst>
              <a:ext uri="{FF2B5EF4-FFF2-40B4-BE49-F238E27FC236}">
                <a16:creationId xmlns:a16="http://schemas.microsoft.com/office/drawing/2014/main" id="{FBBACCC7-9BFB-4DDF-A9E1-9C95ABD2599C}"/>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11467217-650A-124F-8AD4-C6500CB80433}"/>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CC6EF851-9403-6340-8F90-76D658BB24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0C5C015-4929-0F4A-8C7E-FDF7B3D5B0DC}"/>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5369C0D7-A503-804B-B5B8-31A0E310F04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CB69E44C-EECC-D14A-AE40-D71BA5C0E4F8}"/>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7F3066DC-9573-924D-9157-0C4EF161093A}"/>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C7DB519-9819-A345-8751-1909BF10847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4BF147C4-DA96-0445-A905-FC088BA828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C34F81D2-B29B-474C-873F-06C7174370DC}"/>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B0D0E1D5-D91F-3E47-BB34-13AECDD85B7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5B8D16E8-2D9D-F742-A230-5E5635E0DC17}"/>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672C1B3-CF2D-144F-8E19-0562FBC5B94F}"/>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FF95F11-969B-E04F-AE81-C60289C44EE2}"/>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9BCA654-894A-F54B-AF84-ABEFE42F7DB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FB11018-F34B-2941-B5B5-4D730D79FF3B}"/>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030D7413-10FC-6542-A497-FAC885E2F1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680D773D-2470-8941-9957-F28B2D9B01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063393-980D-3D44-8700-3669AB3CBDB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1BACF4C-75A5-0843-AC2D-9D059A7AFF5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DF07249-A2CD-184B-BFA6-CD7186D7911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53E876C-2E53-4F4D-8FD1-B8907D22866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6123797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30" name="Cognisphere" descr="Siemens Cognisphere on Deep Blue Petrol gradient">
            <a:extLst>
              <a:ext uri="{FF2B5EF4-FFF2-40B4-BE49-F238E27FC236}">
                <a16:creationId xmlns:a16="http://schemas.microsoft.com/office/drawing/2014/main" id="{002D0274-5206-46B4-A2D9-3049BB94B149}"/>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9487DC36-1970-CF49-9F03-FC6C095437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D8FACA03-AC57-C140-B9DF-52F833EB676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705E40A-B21C-A848-A88C-3CD2CEB40BC0}"/>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840747FC-D86D-4B44-8D7B-62CF392D174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81F71A6D-EE7F-F042-BAF0-1231FC0E342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EA13CAC5-0AF5-E94B-88EB-F9D00727EC4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6B6F9C9-0F30-614E-8E7E-4AE4EF9CBE0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71B2DDC5-E6EA-6A40-AAC7-323F71D1E7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57BC5CA6-6AE7-FE44-AE40-BA2A8217FE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7D0AA762-2D27-9743-B114-6D9CC3F3F60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37470650-8342-F24B-94B3-AC3A78BFDD52}"/>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1C4A8AFF-32F0-D344-AF56-D16B0EDB0B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6750F8A9-FEF0-6E42-93CA-298D425CF39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910097E9-8125-B749-AE7D-3D190BC5F595}"/>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C4012EAE-333D-334E-B5D4-14D90F601CB0}"/>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341EB00F-D928-C048-ACB8-BAAB749CEAE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AC93FB83-AAFF-7D43-A124-A5604F8F13C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6F63377B-4A15-4B48-8DE4-BE11A54E55F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F7A02BE-DA3E-F549-96FB-3FE412DD6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4FC1AB01-DAD2-214B-A2A7-F0C7F600CF9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8A5EBAE4-07AE-1B4B-AAF7-1A498922F29A}"/>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727647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BDD89FF8-6988-4458-B89A-C7ED61383A1A}"/>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E90418EA-439E-C346-89AE-093E39231237}"/>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21F069CF-31E9-3E45-8F4B-29074DC650C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A90EDF3-90B1-C746-9C30-B9E93ED6A988}"/>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3DBA28D0-ED1D-F846-9CE9-1BC5B99F2BA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ECFB945-568D-D04F-A857-6852982A28A1}"/>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C4A5546A-4960-184A-A216-26E3656CCAE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8DB6C1D-B26C-4346-923C-2567B334B8C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BB0009D2-FA01-094D-8128-7427728FF5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BCFD0F1-7902-6341-AE46-E8AA771D192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B1F27D2C-E8A5-3740-A854-B6EC5625B0D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39DBE8F3-40DE-8546-A0DD-6F3C136B432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F30F992-8834-9543-A21F-5BE0601B757B}"/>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BEFFBB58-DF82-AC40-A0B9-800F973F830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047CE196-FB38-6C4F-8879-01A7756A66B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14526CE6-3EDA-BD4B-B225-721391B76A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ED32BE9E-9C38-E54E-ABF2-2B9F84C520E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4744799A-927E-494A-949C-3976ED48E1E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30DBC60-7C5C-BE43-B61B-E6A951D49FF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75EC92AF-918D-E242-8F09-8A7C7C94DC7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0B21EA5-34CE-D449-BD78-7E35656782B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EEF1AD41-D2FC-E14B-A057-19707596E03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276501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50AF305F-3940-4001-AE3A-055F50976563}"/>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F79E4775-239E-A84F-845E-D235A3A59E1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35104E1-20CA-D04D-B5A3-BD258708C6D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6BC61CF-6771-BC48-9F0B-8CC4E193F04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ADE2FC6A-B11B-2A41-9E89-DBE560DE1ED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AD6F8205-6262-1442-85DA-F3A142E1166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AF1C584-16E2-4B4B-92F0-190472A0359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3A28370-AD1B-3D47-BA38-46BE96392B7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54CC4-3CDE-E546-B65D-353F316CDA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ED9CD9BE-49DA-4840-98FB-5EBEDC449CF1}"/>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DC9B90C-5777-4E44-B1A3-BC59812F620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B751049-808E-854B-A60C-568389B6DD24}"/>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A4F89BE9-D040-FD43-8641-5B54F5D663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C1CC7E88-8978-6B4F-B1D2-8E2C64131E1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2A80A3F-78BA-3540-8809-6B4DE596277D}"/>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96DEC1E5-A393-1544-9AB2-3C719722E5A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48ECE8D5-8C8D-3E43-9385-4587CF2AA2A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A540B43-8E64-1247-9616-2A32B31181F4}"/>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11069C9F-6D92-2444-B1E2-0787D4415E1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C3CF25DD-CDCB-EA43-A568-C58D2AA263E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D5B4F7B4-66A3-5B40-AD79-508452210EC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F0AC01D0-DA1C-1F41-83AC-7F42128DBD3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286075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D30B7E0-C85E-6343-8944-7F90B99F2CE0}"/>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705732E-D79D-4A4F-82DB-67CEA9D0338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01FA6CCA-6D59-4B4B-8335-87F158D36616}"/>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1BF37B-9892-B040-8DE8-EA304F74430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60DDA3E-B1B8-C446-86F9-F130E869C8C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42EC57E9-7B35-3741-8588-A05DDAC5C98B}"/>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260F2B5B-238A-6A40-8E9B-45EC6A84F81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3A88516-B767-8141-9598-4B23AAC49FE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C54BFC2-D830-8E40-BEF9-EFB21E87AF1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32789D0A-E6DD-404C-971A-120E4AF8D355}"/>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2459A730-5723-894A-8BDA-96768FFECF9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9590959-0A34-394F-99A2-898EFFC730C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A99E8866-0E23-D841-BA58-999CCF3195E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2AA76DB6-0211-AB42-A84E-26B86866ECD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0E1812C7-0AD1-D84C-97F8-4D5E6F7DE0F2}"/>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E7FE5640-3A2B-BF44-B165-1C2CF46ECB2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966A8BEB-0E3A-5A4D-BD6F-528214AF1B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2D75810E-B376-D24D-97AC-17F279F9BFB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8BCC0A-86D7-7743-B0DE-6EE7746FFAC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9D08D5ED-5ED5-494E-A99D-4F64ADE315B6}"/>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E9CD1B1-1E44-C642-90E9-70693D84761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6155297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3" pos="7416">
          <p15:clr>
            <a:srgbClr val="65CEFF"/>
          </p15:clr>
        </p15:guide>
        <p15:guide id="4" orient="horz" pos="2206">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2.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76" Type="http://schemas.openxmlformats.org/officeDocument/2006/relationships/slideLayout" Target="../slideLayouts/slideLayout201.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66" Type="http://schemas.openxmlformats.org/officeDocument/2006/relationships/slideLayout" Target="../slideLayouts/slideLayout191.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87" Type="http://schemas.openxmlformats.org/officeDocument/2006/relationships/slideLayout" Target="../slideLayouts/slideLayout212.xml"/><Relationship Id="rId5" Type="http://schemas.openxmlformats.org/officeDocument/2006/relationships/slideLayout" Target="../slideLayouts/slideLayout130.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77" Type="http://schemas.openxmlformats.org/officeDocument/2006/relationships/slideLayout" Target="../slideLayouts/slideLayout202.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93" Type="http://schemas.openxmlformats.org/officeDocument/2006/relationships/slideLayout" Target="../slideLayouts/slideLayout218.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theme" Target="../theme/theme3.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55" Type="http://schemas.openxmlformats.org/officeDocument/2006/relationships/slideLayout" Target="../slideLayouts/slideLayout306.xml"/><Relationship Id="rId63" Type="http://schemas.openxmlformats.org/officeDocument/2006/relationships/slideLayout" Target="../slideLayouts/slideLayout314.xml"/><Relationship Id="rId68" Type="http://schemas.openxmlformats.org/officeDocument/2006/relationships/slideLayout" Target="../slideLayouts/slideLayout319.xml"/><Relationship Id="rId76" Type="http://schemas.openxmlformats.org/officeDocument/2006/relationships/theme" Target="../theme/theme5.xml"/><Relationship Id="rId7" Type="http://schemas.openxmlformats.org/officeDocument/2006/relationships/slideLayout" Target="../slideLayouts/slideLayout258.xml"/><Relationship Id="rId71" Type="http://schemas.openxmlformats.org/officeDocument/2006/relationships/slideLayout" Target="../slideLayouts/slideLayout322.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slideLayout" Target="../slideLayouts/slideLayout304.xml"/><Relationship Id="rId58" Type="http://schemas.openxmlformats.org/officeDocument/2006/relationships/slideLayout" Target="../slideLayouts/slideLayout309.xml"/><Relationship Id="rId66" Type="http://schemas.openxmlformats.org/officeDocument/2006/relationships/slideLayout" Target="../slideLayouts/slideLayout317.xml"/><Relationship Id="rId74" Type="http://schemas.openxmlformats.org/officeDocument/2006/relationships/slideLayout" Target="../slideLayouts/slideLayout32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 Id="rId57" Type="http://schemas.openxmlformats.org/officeDocument/2006/relationships/slideLayout" Target="../slideLayouts/slideLayout308.xml"/><Relationship Id="rId61" Type="http://schemas.openxmlformats.org/officeDocument/2006/relationships/slideLayout" Target="../slideLayouts/slideLayout312.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60" Type="http://schemas.openxmlformats.org/officeDocument/2006/relationships/slideLayout" Target="../slideLayouts/slideLayout311.xml"/><Relationship Id="rId65" Type="http://schemas.openxmlformats.org/officeDocument/2006/relationships/slideLayout" Target="../slideLayouts/slideLayout316.xml"/><Relationship Id="rId73" Type="http://schemas.openxmlformats.org/officeDocument/2006/relationships/slideLayout" Target="../slideLayouts/slideLayout324.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56" Type="http://schemas.openxmlformats.org/officeDocument/2006/relationships/slideLayout" Target="../slideLayouts/slideLayout307.xml"/><Relationship Id="rId64" Type="http://schemas.openxmlformats.org/officeDocument/2006/relationships/slideLayout" Target="../slideLayouts/slideLayout315.xml"/><Relationship Id="rId69" Type="http://schemas.openxmlformats.org/officeDocument/2006/relationships/slideLayout" Target="../slideLayouts/slideLayout320.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72" Type="http://schemas.openxmlformats.org/officeDocument/2006/relationships/slideLayout" Target="../slideLayouts/slideLayout323.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59" Type="http://schemas.openxmlformats.org/officeDocument/2006/relationships/slideLayout" Target="../slideLayouts/slideLayout310.xml"/><Relationship Id="rId67" Type="http://schemas.openxmlformats.org/officeDocument/2006/relationships/slideLayout" Target="../slideLayouts/slideLayout318.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slideLayout" Target="../slideLayouts/slideLayout305.xml"/><Relationship Id="rId62" Type="http://schemas.openxmlformats.org/officeDocument/2006/relationships/slideLayout" Target="../slideLayouts/slideLayout313.xml"/><Relationship Id="rId70" Type="http://schemas.openxmlformats.org/officeDocument/2006/relationships/slideLayout" Target="../slideLayouts/slideLayout321.xml"/><Relationship Id="rId75" Type="http://schemas.openxmlformats.org/officeDocument/2006/relationships/slideLayout" Target="../slideLayouts/slideLayout326.xml"/><Relationship Id="rId1" Type="http://schemas.openxmlformats.org/officeDocument/2006/relationships/slideLayout" Target="../slideLayouts/slideLayout252.xml"/><Relationship Id="rId6" Type="http://schemas.openxmlformats.org/officeDocument/2006/relationships/slideLayout" Target="../slideLayouts/slideLayout25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slideLayout" Target="../slideLayouts/slideLayout376.xml"/><Relationship Id="rId55" Type="http://schemas.openxmlformats.org/officeDocument/2006/relationships/slideLayout" Target="../slideLayouts/slideLayout381.xml"/><Relationship Id="rId63" Type="http://schemas.openxmlformats.org/officeDocument/2006/relationships/slideLayout" Target="../slideLayouts/slideLayout389.xml"/><Relationship Id="rId68" Type="http://schemas.openxmlformats.org/officeDocument/2006/relationships/slideLayout" Target="../slideLayouts/slideLayout394.xml"/><Relationship Id="rId7" Type="http://schemas.openxmlformats.org/officeDocument/2006/relationships/slideLayout" Target="../slideLayouts/slideLayout333.xml"/><Relationship Id="rId71" Type="http://schemas.openxmlformats.org/officeDocument/2006/relationships/theme" Target="../theme/theme6.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3" Type="http://schemas.openxmlformats.org/officeDocument/2006/relationships/slideLayout" Target="../slideLayouts/slideLayout379.xml"/><Relationship Id="rId58" Type="http://schemas.openxmlformats.org/officeDocument/2006/relationships/slideLayout" Target="../slideLayouts/slideLayout384.xml"/><Relationship Id="rId66" Type="http://schemas.openxmlformats.org/officeDocument/2006/relationships/slideLayout" Target="../slideLayouts/slideLayout392.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57" Type="http://schemas.openxmlformats.org/officeDocument/2006/relationships/slideLayout" Target="../slideLayouts/slideLayout383.xml"/><Relationship Id="rId61" Type="http://schemas.openxmlformats.org/officeDocument/2006/relationships/slideLayout" Target="../slideLayouts/slideLayout387.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slideLayout" Target="../slideLayouts/slideLayout378.xml"/><Relationship Id="rId60" Type="http://schemas.openxmlformats.org/officeDocument/2006/relationships/slideLayout" Target="../slideLayouts/slideLayout386.xml"/><Relationship Id="rId65" Type="http://schemas.openxmlformats.org/officeDocument/2006/relationships/slideLayout" Target="../slideLayouts/slideLayout391.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56" Type="http://schemas.openxmlformats.org/officeDocument/2006/relationships/slideLayout" Target="../slideLayouts/slideLayout382.xml"/><Relationship Id="rId64" Type="http://schemas.openxmlformats.org/officeDocument/2006/relationships/slideLayout" Target="../slideLayouts/slideLayout390.xml"/><Relationship Id="rId69" Type="http://schemas.openxmlformats.org/officeDocument/2006/relationships/slideLayout" Target="../slideLayouts/slideLayout395.xml"/><Relationship Id="rId8" Type="http://schemas.openxmlformats.org/officeDocument/2006/relationships/slideLayout" Target="../slideLayouts/slideLayout334.xml"/><Relationship Id="rId51" Type="http://schemas.openxmlformats.org/officeDocument/2006/relationships/slideLayout" Target="../slideLayouts/slideLayout377.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59" Type="http://schemas.openxmlformats.org/officeDocument/2006/relationships/slideLayout" Target="../slideLayouts/slideLayout385.xml"/><Relationship Id="rId67" Type="http://schemas.openxmlformats.org/officeDocument/2006/relationships/slideLayout" Target="../slideLayouts/slideLayout393.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54" Type="http://schemas.openxmlformats.org/officeDocument/2006/relationships/slideLayout" Target="../slideLayouts/slideLayout380.xml"/><Relationship Id="rId62" Type="http://schemas.openxmlformats.org/officeDocument/2006/relationships/slideLayout" Target="../slideLayouts/slideLayout388.xml"/><Relationship Id="rId70" Type="http://schemas.openxmlformats.org/officeDocument/2006/relationships/slideLayout" Target="../slideLayouts/slideLayout3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slideLayout" Target="../slideLayouts/slideLayout435.xml"/><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42" Type="http://schemas.openxmlformats.org/officeDocument/2006/relationships/slideLayout" Target="../slideLayouts/slideLayout438.xml"/><Relationship Id="rId47" Type="http://schemas.openxmlformats.org/officeDocument/2006/relationships/slideLayout" Target="../slideLayouts/slideLayout443.xml"/><Relationship Id="rId50" Type="http://schemas.openxmlformats.org/officeDocument/2006/relationships/slideLayout" Target="../slideLayouts/slideLayout446.xml"/><Relationship Id="rId55" Type="http://schemas.openxmlformats.org/officeDocument/2006/relationships/slideLayout" Target="../slideLayouts/slideLayout451.xml"/><Relationship Id="rId63" Type="http://schemas.openxmlformats.org/officeDocument/2006/relationships/slideLayout" Target="../slideLayouts/slideLayout459.xml"/><Relationship Id="rId68" Type="http://schemas.openxmlformats.org/officeDocument/2006/relationships/slideLayout" Target="../slideLayouts/slideLayout464.xml"/><Relationship Id="rId7" Type="http://schemas.openxmlformats.org/officeDocument/2006/relationships/slideLayout" Target="../slideLayouts/slideLayout403.xml"/><Relationship Id="rId71" Type="http://schemas.openxmlformats.org/officeDocument/2006/relationships/slideLayout" Target="../slideLayouts/slideLayout467.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45" Type="http://schemas.openxmlformats.org/officeDocument/2006/relationships/slideLayout" Target="../slideLayouts/slideLayout441.xml"/><Relationship Id="rId53" Type="http://schemas.openxmlformats.org/officeDocument/2006/relationships/slideLayout" Target="../slideLayouts/slideLayout449.xml"/><Relationship Id="rId58" Type="http://schemas.openxmlformats.org/officeDocument/2006/relationships/slideLayout" Target="../slideLayouts/slideLayout454.xml"/><Relationship Id="rId66" Type="http://schemas.openxmlformats.org/officeDocument/2006/relationships/slideLayout" Target="../slideLayouts/slideLayout462.xml"/><Relationship Id="rId74" Type="http://schemas.openxmlformats.org/officeDocument/2006/relationships/slideLayout" Target="../slideLayouts/slideLayout47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49" Type="http://schemas.openxmlformats.org/officeDocument/2006/relationships/slideLayout" Target="../slideLayouts/slideLayout445.xml"/><Relationship Id="rId57" Type="http://schemas.openxmlformats.org/officeDocument/2006/relationships/slideLayout" Target="../slideLayouts/slideLayout453.xml"/><Relationship Id="rId61" Type="http://schemas.openxmlformats.org/officeDocument/2006/relationships/slideLayout" Target="../slideLayouts/slideLayout457.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4" Type="http://schemas.openxmlformats.org/officeDocument/2006/relationships/slideLayout" Target="../slideLayouts/slideLayout440.xml"/><Relationship Id="rId52" Type="http://schemas.openxmlformats.org/officeDocument/2006/relationships/slideLayout" Target="../slideLayouts/slideLayout448.xml"/><Relationship Id="rId60" Type="http://schemas.openxmlformats.org/officeDocument/2006/relationships/slideLayout" Target="../slideLayouts/slideLayout456.xml"/><Relationship Id="rId65" Type="http://schemas.openxmlformats.org/officeDocument/2006/relationships/slideLayout" Target="../slideLayouts/slideLayout461.xml"/><Relationship Id="rId73" Type="http://schemas.openxmlformats.org/officeDocument/2006/relationships/slideLayout" Target="../slideLayouts/slideLayout469.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slideLayout" Target="../slideLayouts/slideLayout439.xml"/><Relationship Id="rId48" Type="http://schemas.openxmlformats.org/officeDocument/2006/relationships/slideLayout" Target="../slideLayouts/slideLayout444.xml"/><Relationship Id="rId56" Type="http://schemas.openxmlformats.org/officeDocument/2006/relationships/slideLayout" Target="../slideLayouts/slideLayout452.xml"/><Relationship Id="rId64" Type="http://schemas.openxmlformats.org/officeDocument/2006/relationships/slideLayout" Target="../slideLayouts/slideLayout460.xml"/><Relationship Id="rId69" Type="http://schemas.openxmlformats.org/officeDocument/2006/relationships/slideLayout" Target="../slideLayouts/slideLayout465.xml"/><Relationship Id="rId8" Type="http://schemas.openxmlformats.org/officeDocument/2006/relationships/slideLayout" Target="../slideLayouts/slideLayout404.xml"/><Relationship Id="rId51" Type="http://schemas.openxmlformats.org/officeDocument/2006/relationships/slideLayout" Target="../slideLayouts/slideLayout447.xml"/><Relationship Id="rId72" Type="http://schemas.openxmlformats.org/officeDocument/2006/relationships/slideLayout" Target="../slideLayouts/slideLayout468.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46" Type="http://schemas.openxmlformats.org/officeDocument/2006/relationships/slideLayout" Target="../slideLayouts/slideLayout442.xml"/><Relationship Id="rId59" Type="http://schemas.openxmlformats.org/officeDocument/2006/relationships/slideLayout" Target="../slideLayouts/slideLayout455.xml"/><Relationship Id="rId67" Type="http://schemas.openxmlformats.org/officeDocument/2006/relationships/slideLayout" Target="../slideLayouts/slideLayout463.xml"/><Relationship Id="rId20" Type="http://schemas.openxmlformats.org/officeDocument/2006/relationships/slideLayout" Target="../slideLayouts/slideLayout416.xml"/><Relationship Id="rId41" Type="http://schemas.openxmlformats.org/officeDocument/2006/relationships/slideLayout" Target="../slideLayouts/slideLayout437.xml"/><Relationship Id="rId54" Type="http://schemas.openxmlformats.org/officeDocument/2006/relationships/slideLayout" Target="../slideLayouts/slideLayout450.xml"/><Relationship Id="rId62" Type="http://schemas.openxmlformats.org/officeDocument/2006/relationships/slideLayout" Target="../slideLayouts/slideLayout458.xml"/><Relationship Id="rId70" Type="http://schemas.openxmlformats.org/officeDocument/2006/relationships/slideLayout" Target="../slideLayouts/slideLayout466.xml"/><Relationship Id="rId75" Type="http://schemas.openxmlformats.org/officeDocument/2006/relationships/theme" Target="../theme/theme7.xml"/><Relationship Id="rId1" Type="http://schemas.openxmlformats.org/officeDocument/2006/relationships/slideLayout" Target="../slideLayouts/slideLayout397.xml"/><Relationship Id="rId6" Type="http://schemas.openxmlformats.org/officeDocument/2006/relationships/slideLayout" Target="../slideLayouts/slideLayout4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9" Type="http://schemas.openxmlformats.org/officeDocument/2006/relationships/slideLayout" Target="../slideLayouts/slideLayout509.xml"/><Relationship Id="rId21" Type="http://schemas.openxmlformats.org/officeDocument/2006/relationships/slideLayout" Target="../slideLayouts/slideLayout491.xml"/><Relationship Id="rId34" Type="http://schemas.openxmlformats.org/officeDocument/2006/relationships/slideLayout" Target="../slideLayouts/slideLayout504.xml"/><Relationship Id="rId42" Type="http://schemas.openxmlformats.org/officeDocument/2006/relationships/slideLayout" Target="../slideLayouts/slideLayout512.xml"/><Relationship Id="rId47" Type="http://schemas.openxmlformats.org/officeDocument/2006/relationships/slideLayout" Target="../slideLayouts/slideLayout517.xml"/><Relationship Id="rId50" Type="http://schemas.openxmlformats.org/officeDocument/2006/relationships/slideLayout" Target="../slideLayouts/slideLayout520.xml"/><Relationship Id="rId55" Type="http://schemas.openxmlformats.org/officeDocument/2006/relationships/slideLayout" Target="../slideLayouts/slideLayout525.xml"/><Relationship Id="rId63" Type="http://schemas.openxmlformats.org/officeDocument/2006/relationships/slideLayout" Target="../slideLayouts/slideLayout533.xml"/><Relationship Id="rId68" Type="http://schemas.openxmlformats.org/officeDocument/2006/relationships/slideLayout" Target="../slideLayouts/slideLayout538.xml"/><Relationship Id="rId76" Type="http://schemas.openxmlformats.org/officeDocument/2006/relationships/theme" Target="../theme/theme8.xml"/><Relationship Id="rId7" Type="http://schemas.openxmlformats.org/officeDocument/2006/relationships/slideLayout" Target="../slideLayouts/slideLayout477.xml"/><Relationship Id="rId71" Type="http://schemas.openxmlformats.org/officeDocument/2006/relationships/slideLayout" Target="../slideLayouts/slideLayout541.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9" Type="http://schemas.openxmlformats.org/officeDocument/2006/relationships/slideLayout" Target="../slideLayouts/slideLayout499.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37" Type="http://schemas.openxmlformats.org/officeDocument/2006/relationships/slideLayout" Target="../slideLayouts/slideLayout507.xml"/><Relationship Id="rId40" Type="http://schemas.openxmlformats.org/officeDocument/2006/relationships/slideLayout" Target="../slideLayouts/slideLayout510.xml"/><Relationship Id="rId45" Type="http://schemas.openxmlformats.org/officeDocument/2006/relationships/slideLayout" Target="../slideLayouts/slideLayout515.xml"/><Relationship Id="rId53" Type="http://schemas.openxmlformats.org/officeDocument/2006/relationships/slideLayout" Target="../slideLayouts/slideLayout523.xml"/><Relationship Id="rId58" Type="http://schemas.openxmlformats.org/officeDocument/2006/relationships/slideLayout" Target="../slideLayouts/slideLayout528.xml"/><Relationship Id="rId66" Type="http://schemas.openxmlformats.org/officeDocument/2006/relationships/slideLayout" Target="../slideLayouts/slideLayout536.xml"/><Relationship Id="rId74" Type="http://schemas.openxmlformats.org/officeDocument/2006/relationships/slideLayout" Target="../slideLayouts/slideLayout544.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36" Type="http://schemas.openxmlformats.org/officeDocument/2006/relationships/slideLayout" Target="../slideLayouts/slideLayout506.xml"/><Relationship Id="rId49" Type="http://schemas.openxmlformats.org/officeDocument/2006/relationships/slideLayout" Target="../slideLayouts/slideLayout519.xml"/><Relationship Id="rId57" Type="http://schemas.openxmlformats.org/officeDocument/2006/relationships/slideLayout" Target="../slideLayouts/slideLayout527.xml"/><Relationship Id="rId61" Type="http://schemas.openxmlformats.org/officeDocument/2006/relationships/slideLayout" Target="../slideLayouts/slideLayout531.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slideLayout" Target="../slideLayouts/slideLayout501.xml"/><Relationship Id="rId44" Type="http://schemas.openxmlformats.org/officeDocument/2006/relationships/slideLayout" Target="../slideLayouts/slideLayout514.xml"/><Relationship Id="rId52" Type="http://schemas.openxmlformats.org/officeDocument/2006/relationships/slideLayout" Target="../slideLayouts/slideLayout522.xml"/><Relationship Id="rId60" Type="http://schemas.openxmlformats.org/officeDocument/2006/relationships/slideLayout" Target="../slideLayouts/slideLayout530.xml"/><Relationship Id="rId65" Type="http://schemas.openxmlformats.org/officeDocument/2006/relationships/slideLayout" Target="../slideLayouts/slideLayout535.xml"/><Relationship Id="rId73" Type="http://schemas.openxmlformats.org/officeDocument/2006/relationships/slideLayout" Target="../slideLayouts/slideLayout543.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slideLayout" Target="../slideLayouts/slideLayout505.xml"/><Relationship Id="rId43" Type="http://schemas.openxmlformats.org/officeDocument/2006/relationships/slideLayout" Target="../slideLayouts/slideLayout513.xml"/><Relationship Id="rId48" Type="http://schemas.openxmlformats.org/officeDocument/2006/relationships/slideLayout" Target="../slideLayouts/slideLayout518.xml"/><Relationship Id="rId56" Type="http://schemas.openxmlformats.org/officeDocument/2006/relationships/slideLayout" Target="../slideLayouts/slideLayout526.xml"/><Relationship Id="rId64" Type="http://schemas.openxmlformats.org/officeDocument/2006/relationships/slideLayout" Target="../slideLayouts/slideLayout534.xml"/><Relationship Id="rId69" Type="http://schemas.openxmlformats.org/officeDocument/2006/relationships/slideLayout" Target="../slideLayouts/slideLayout539.xml"/><Relationship Id="rId8" Type="http://schemas.openxmlformats.org/officeDocument/2006/relationships/slideLayout" Target="../slideLayouts/slideLayout478.xml"/><Relationship Id="rId51" Type="http://schemas.openxmlformats.org/officeDocument/2006/relationships/slideLayout" Target="../slideLayouts/slideLayout521.xml"/><Relationship Id="rId72" Type="http://schemas.openxmlformats.org/officeDocument/2006/relationships/slideLayout" Target="../slideLayouts/slideLayout542.xml"/><Relationship Id="rId3" Type="http://schemas.openxmlformats.org/officeDocument/2006/relationships/slideLayout" Target="../slideLayouts/slideLayout473.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38" Type="http://schemas.openxmlformats.org/officeDocument/2006/relationships/slideLayout" Target="../slideLayouts/slideLayout508.xml"/><Relationship Id="rId46" Type="http://schemas.openxmlformats.org/officeDocument/2006/relationships/slideLayout" Target="../slideLayouts/slideLayout516.xml"/><Relationship Id="rId59" Type="http://schemas.openxmlformats.org/officeDocument/2006/relationships/slideLayout" Target="../slideLayouts/slideLayout529.xml"/><Relationship Id="rId67" Type="http://schemas.openxmlformats.org/officeDocument/2006/relationships/slideLayout" Target="../slideLayouts/slideLayout537.xml"/><Relationship Id="rId20" Type="http://schemas.openxmlformats.org/officeDocument/2006/relationships/slideLayout" Target="../slideLayouts/slideLayout490.xml"/><Relationship Id="rId41" Type="http://schemas.openxmlformats.org/officeDocument/2006/relationships/slideLayout" Target="../slideLayouts/slideLayout511.xml"/><Relationship Id="rId54" Type="http://schemas.openxmlformats.org/officeDocument/2006/relationships/slideLayout" Target="../slideLayouts/slideLayout524.xml"/><Relationship Id="rId62" Type="http://schemas.openxmlformats.org/officeDocument/2006/relationships/slideLayout" Target="../slideLayouts/slideLayout532.xml"/><Relationship Id="rId70" Type="http://schemas.openxmlformats.org/officeDocument/2006/relationships/slideLayout" Target="../slideLayouts/slideLayout540.xml"/><Relationship Id="rId75" Type="http://schemas.openxmlformats.org/officeDocument/2006/relationships/slideLayout" Target="../slideLayouts/slideLayout545.xml"/><Relationship Id="rId1" Type="http://schemas.openxmlformats.org/officeDocument/2006/relationships/slideLayout" Target="../slideLayouts/slideLayout471.xml"/><Relationship Id="rId6" Type="http://schemas.openxmlformats.org/officeDocument/2006/relationships/slideLayout" Target="../slideLayouts/slideLayout4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839" r:id="rId13"/>
    <p:sldLayoutId id="2147483840" r:id="rId14"/>
    <p:sldLayoutId id="2147483841"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27" r:id="rId34"/>
    <p:sldLayoutId id="2147483728" r:id="rId35"/>
    <p:sldLayoutId id="2147483729" r:id="rId36"/>
    <p:sldLayoutId id="2147483736" r:id="rId37"/>
    <p:sldLayoutId id="2147483737" r:id="rId38"/>
    <p:sldLayoutId id="2147483738" r:id="rId39"/>
    <p:sldLayoutId id="2147483753" r:id="rId40"/>
    <p:sldLayoutId id="2147483754" r:id="rId41"/>
    <p:sldLayoutId id="2147483755" r:id="rId42"/>
    <p:sldLayoutId id="2147483739" r:id="rId43"/>
    <p:sldLayoutId id="2147483740" r:id="rId44"/>
    <p:sldLayoutId id="2147483741" r:id="rId45"/>
    <p:sldLayoutId id="2147483744" r:id="rId46"/>
    <p:sldLayoutId id="2147483655" r:id="rId47"/>
    <p:sldLayoutId id="2147483756" r:id="rId48"/>
    <p:sldLayoutId id="2147483677" r:id="rId49"/>
    <p:sldLayoutId id="2147483779" r:id="rId50"/>
    <p:sldLayoutId id="2147483709" r:id="rId51"/>
    <p:sldLayoutId id="2147483834" r:id="rId52"/>
    <p:sldLayoutId id="2147483835" r:id="rId53"/>
    <p:sldLayoutId id="2147483836" r:id="rId54"/>
    <p:sldLayoutId id="2147483650" r:id="rId55"/>
    <p:sldLayoutId id="2147483665" r:id="rId56"/>
    <p:sldLayoutId id="2147483691" r:id="rId57"/>
    <p:sldLayoutId id="2147483827" r:id="rId58"/>
    <p:sldLayoutId id="2147483692" r:id="rId59"/>
    <p:sldLayoutId id="2147483780" r:id="rId60"/>
    <p:sldLayoutId id="2147483828" r:id="rId61"/>
    <p:sldLayoutId id="2147483666" r:id="rId62"/>
    <p:sldLayoutId id="2147483829" r:id="rId63"/>
    <p:sldLayoutId id="2147483697" r:id="rId64"/>
    <p:sldLayoutId id="2147483830" r:id="rId65"/>
    <p:sldLayoutId id="2147483698" r:id="rId66"/>
    <p:sldLayoutId id="2147483838" r:id="rId67"/>
    <p:sldLayoutId id="2147483837" r:id="rId68"/>
    <p:sldLayoutId id="2147483831" r:id="rId69"/>
    <p:sldLayoutId id="2147483652" r:id="rId70"/>
    <p:sldLayoutId id="2147483694" r:id="rId71"/>
    <p:sldLayoutId id="2147483833" r:id="rId72"/>
    <p:sldLayoutId id="2147483687" r:id="rId73"/>
    <p:sldLayoutId id="2147483690" r:id="rId74"/>
    <p:sldLayoutId id="2147483681" r:id="rId75"/>
    <p:sldLayoutId id="2147483682" r:id="rId76"/>
    <p:sldLayoutId id="2147483711" r:id="rId77"/>
    <p:sldLayoutId id="2147483678" r:id="rId78"/>
    <p:sldLayoutId id="2147483811" r:id="rId79"/>
    <p:sldLayoutId id="2147483812" r:id="rId80"/>
    <p:sldLayoutId id="2147483814" r:id="rId81"/>
    <p:sldLayoutId id="2147483813" r:id="rId82"/>
    <p:sldLayoutId id="2147483816" r:id="rId83"/>
    <p:sldLayoutId id="2147483822" r:id="rId84"/>
    <p:sldLayoutId id="2147483815" r:id="rId85"/>
    <p:sldLayoutId id="2147483823" r:id="rId86"/>
    <p:sldLayoutId id="2147483819" r:id="rId87"/>
    <p:sldLayoutId id="2147483820" r:id="rId88"/>
    <p:sldLayoutId id="2147483821" r:id="rId89"/>
    <p:sldLayoutId id="2147483817" r:id="rId90"/>
    <p:sldLayoutId id="2147483818" r:id="rId91"/>
    <p:sldLayoutId id="2147483844" r:id="rId9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8050D82E-DF12-DA44-BAA2-709FE42D3C64}"/>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33A22D0-E564-3147-91D7-5CAC2DAF9F67}"/>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7B7A1F4A-5E24-DB48-B525-CD4C60DD6EFB}"/>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B4B75D6-0918-E842-B5CE-46DDBFC611DF}"/>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F619DC22-667E-C84B-A6AB-E977C38C421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55666FEB-F3DA-444A-B245-427EDB554C5C}"/>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78387494-1A58-9643-AA7F-408AACB3333F}"/>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195AE785-897A-214E-B164-F2B26A4B1673}"/>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1D2F7EA-CF3F-E44C-B31F-FB0CE4B2F4C9}"/>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A6B72A2C-A868-5140-9CF7-49722BD91695}"/>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61807A8F-A772-274E-9845-E477C3E403A4}"/>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88B21BE2-1E37-1046-9501-32F4B585F845}"/>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AEC0852D-355E-5242-8583-2EB7CFBE34B0}"/>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02BFA8FE-F4EF-6A40-BBEF-591BB93673AC}"/>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4C1B284D-2BB5-EA40-94F0-C90C4B6B700D}"/>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EA07CEA6-5B67-6847-96AD-EA56B76D5A54}"/>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6850BDB-7DD9-9145-8B8A-05784D2CC977}"/>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A2223D8E-0471-2F42-8900-EC71ACACD416}"/>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EE244786-7154-B54A-9A68-10316AF37694}"/>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9682C2B8-9A55-424C-B123-324D28080495}"/>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B77C6A63-4569-8744-90EB-ED40B139635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31317023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6">
          <p15:clr>
            <a:srgbClr val="A4A3A4"/>
          </p15:clr>
        </p15:guide>
        <p15:guide id="2" pos="255">
          <p15:clr>
            <a:srgbClr val="5ACBF0"/>
          </p15:clr>
        </p15:guide>
        <p15:guide id="3" orient="horz" pos="888">
          <p15:clr>
            <a:srgbClr val="5ACBF0"/>
          </p15:clr>
        </p15:guide>
        <p15:guide id="4" orient="horz" pos="2341">
          <p15:clr>
            <a:srgbClr val="A4A3A4"/>
          </p15:clr>
        </p15:guide>
        <p15:guide id="5" orient="horz" pos="300">
          <p15:clr>
            <a:srgbClr val="A4A3A4"/>
          </p15:clr>
        </p15:guide>
        <p15:guide id="7" orient="horz" pos="3879">
          <p15:clr>
            <a:srgbClr val="5ACBF0"/>
          </p15:clr>
        </p15:guide>
        <p15:guide id="8" pos="3984">
          <p15:clr>
            <a:srgbClr val="A4A3A4"/>
          </p15:clr>
        </p15:guide>
        <p15:guide id="9" pos="7416">
          <p15:clr>
            <a:srgbClr val="5ACBF0"/>
          </p15:clr>
        </p15:guide>
        <p15:guide id="10" pos="3696">
          <p15:clr>
            <a:srgbClr val="A4A3A4"/>
          </p15:clr>
        </p15:guide>
        <p15:guide id="11" pos="6480">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919620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 id="2147483925" r:id="rId43"/>
    <p:sldLayoutId id="2147483926" r:id="rId44"/>
    <p:sldLayoutId id="2147483927" r:id="rId45"/>
    <p:sldLayoutId id="2147483928" r:id="rId46"/>
    <p:sldLayoutId id="2147483929" r:id="rId47"/>
    <p:sldLayoutId id="2147483930" r:id="rId48"/>
    <p:sldLayoutId id="2147483931" r:id="rId49"/>
    <p:sldLayoutId id="2147483932" r:id="rId50"/>
    <p:sldLayoutId id="2147483933" r:id="rId51"/>
    <p:sldLayoutId id="2147483934" r:id="rId52"/>
    <p:sldLayoutId id="2147483935" r:id="rId53"/>
    <p:sldLayoutId id="2147483936" r:id="rId54"/>
    <p:sldLayoutId id="2147483937" r:id="rId55"/>
    <p:sldLayoutId id="2147483938" r:id="rId56"/>
    <p:sldLayoutId id="2147483939" r:id="rId57"/>
    <p:sldLayoutId id="2147483940" r:id="rId58"/>
    <p:sldLayoutId id="2147483941" r:id="rId59"/>
    <p:sldLayoutId id="2147483942" r:id="rId60"/>
    <p:sldLayoutId id="2147483943" r:id="rId61"/>
    <p:sldLayoutId id="2147483944" r:id="rId62"/>
    <p:sldLayoutId id="2147483945" r:id="rId63"/>
    <p:sldLayoutId id="2147483946" r:id="rId64"/>
    <p:sldLayoutId id="2147483947" r:id="rId65"/>
    <p:sldLayoutId id="2147483948" r:id="rId66"/>
    <p:sldLayoutId id="2147483949" r:id="rId67"/>
    <p:sldLayoutId id="2147483950" r:id="rId68"/>
    <p:sldLayoutId id="2147483951" r:id="rId69"/>
    <p:sldLayoutId id="2147483952" r:id="rId70"/>
    <p:sldLayoutId id="2147483953" r:id="rId71"/>
    <p:sldLayoutId id="2147483954" r:id="rId72"/>
    <p:sldLayoutId id="2147483955" r:id="rId73"/>
    <p:sldLayoutId id="2147483956" r:id="rId74"/>
    <p:sldLayoutId id="2147483957" r:id="rId75"/>
    <p:sldLayoutId id="2147483958" r:id="rId76"/>
    <p:sldLayoutId id="2147483959" r:id="rId77"/>
    <p:sldLayoutId id="2147483960" r:id="rId78"/>
    <p:sldLayoutId id="2147483961" r:id="rId79"/>
    <p:sldLayoutId id="2147483962" r:id="rId80"/>
    <p:sldLayoutId id="2147483963" r:id="rId81"/>
    <p:sldLayoutId id="2147483964" r:id="rId82"/>
    <p:sldLayoutId id="2147483965" r:id="rId83"/>
    <p:sldLayoutId id="2147483966" r:id="rId84"/>
    <p:sldLayoutId id="2147483967" r:id="rId85"/>
    <p:sldLayoutId id="2147483968" r:id="rId86"/>
    <p:sldLayoutId id="2147483969" r:id="rId87"/>
    <p:sldLayoutId id="2147483970" r:id="rId88"/>
    <p:sldLayoutId id="2147483971" r:id="rId89"/>
    <p:sldLayoutId id="2147483972" r:id="rId90"/>
    <p:sldLayoutId id="2147483973" r:id="rId91"/>
    <p:sldLayoutId id="2147483975" r:id="rId92"/>
    <p:sldLayoutId id="2147483976" r:id="rId93"/>
    <p:sldLayoutId id="2147483977" r:id="rId94"/>
    <p:sldLayoutId id="2147483978" r:id="rId9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64112C91-F980-4980-A894-82FC60E6840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81FE3F3-02BE-4D19-AE60-323AB7F8C45F}"/>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2FE3E1E-6CA2-4D19-8C44-8F29578C915D}"/>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7E8A8F16-6227-47B6-AEA3-7FAD4F09B17C}"/>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9FF6618-2352-49D1-91A8-A508577CF42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7B0146CD-BACD-4AFA-962F-160901738B79}"/>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AB43C7FF-222E-4073-A442-3F351CB2E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39D4E32-0FB0-4B21-8653-CF35493F8F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C6F3A06C-CA69-4259-A224-942403D5994A}"/>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050A96C1-FF6F-4B3A-BE9C-DF1EB918B53C}"/>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9FB10660-11D9-426F-941F-A45585C29A49}"/>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33700579-8595-42CD-97C4-19D8EBB4E6BC}"/>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30A81138-D303-4904-9AB1-E5A2A3C5B68F}"/>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21B48A52-73AF-491E-A07E-23B651EF1F29}"/>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E2EB58DF-FF4C-46DB-8581-E35F3314923A}"/>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85413CA3-AE69-4D66-AC1F-A95E6E02C8AC}"/>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47EBA10-3BC3-49ED-8ABD-9F2251B1E77D}"/>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C45EE7EE-C96B-4015-85B9-BB1442AA351F}"/>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0896D7E2-A698-4DA0-B2BB-530AB9D2EBE7}"/>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68FF7AAE-0A46-447F-A2B7-06DF297A3B88}"/>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43C13843-5874-40EC-961E-75BE6FFD4E4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56599236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8" r:id="rId27"/>
    <p:sldLayoutId id="2147484009" r:id="rId28"/>
    <p:sldLayoutId id="2147484010" r:id="rId29"/>
    <p:sldLayoutId id="2147484011" r:id="rId30"/>
    <p:sldLayoutId id="2147484012" r:id="rId31"/>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6">
          <p15:clr>
            <a:srgbClr val="F26B43"/>
          </p15:clr>
        </p15:guide>
        <p15:guide id="2" pos="3840">
          <p15:clr>
            <a:srgbClr val="F26B43"/>
          </p15:clr>
        </p15:guide>
        <p15:guide id="3" pos="3696">
          <p15:clr>
            <a:srgbClr val="F26B43"/>
          </p15:clr>
        </p15:guide>
        <p15:guide id="4" pos="257">
          <p15:clr>
            <a:srgbClr val="F26B43"/>
          </p15:clr>
        </p15:guide>
        <p15:guide id="5" orient="horz" pos="2205">
          <p15:clr>
            <a:srgbClr val="F26B43"/>
          </p15:clr>
        </p15:guide>
        <p15:guide id="6" orient="horz" pos="2341">
          <p15:clr>
            <a:srgbClr val="F26B43"/>
          </p15:clr>
        </p15:guide>
        <p15:guide id="7" orient="horz" pos="888">
          <p15:clr>
            <a:srgbClr val="F26B43"/>
          </p15:clr>
        </p15:guide>
        <p15:guide id="8" orient="horz" pos="300">
          <p15:clr>
            <a:srgbClr val="F26B43"/>
          </p15:clr>
        </p15:guide>
        <p15:guide id="9" orient="horz" pos="3884">
          <p15:clr>
            <a:srgbClr val="F26B43"/>
          </p15:clr>
        </p15:guide>
        <p15:guide id="10" pos="6471">
          <p15:clr>
            <a:srgbClr val="F26B43"/>
          </p15:clr>
        </p15:guide>
        <p15:guide id="11" pos="74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7766057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49" r:id="rId36"/>
    <p:sldLayoutId id="2147484050" r:id="rId37"/>
    <p:sldLayoutId id="2147484051" r:id="rId38"/>
    <p:sldLayoutId id="2147484052" r:id="rId39"/>
    <p:sldLayoutId id="2147484053" r:id="rId40"/>
    <p:sldLayoutId id="2147484054" r:id="rId41"/>
    <p:sldLayoutId id="2147484055" r:id="rId42"/>
    <p:sldLayoutId id="2147484056" r:id="rId43"/>
    <p:sldLayoutId id="2147484057" r:id="rId44"/>
    <p:sldLayoutId id="2147484058" r:id="rId45"/>
    <p:sldLayoutId id="2147484059" r:id="rId46"/>
    <p:sldLayoutId id="2147484060" r:id="rId47"/>
    <p:sldLayoutId id="2147484061" r:id="rId48"/>
    <p:sldLayoutId id="2147484062" r:id="rId49"/>
    <p:sldLayoutId id="2147484063" r:id="rId50"/>
    <p:sldLayoutId id="2147484064" r:id="rId51"/>
    <p:sldLayoutId id="2147484065" r:id="rId52"/>
    <p:sldLayoutId id="2147484066" r:id="rId53"/>
    <p:sldLayoutId id="2147484067" r:id="rId54"/>
    <p:sldLayoutId id="2147484068" r:id="rId55"/>
    <p:sldLayoutId id="2147484069" r:id="rId56"/>
    <p:sldLayoutId id="2147484070" r:id="rId57"/>
    <p:sldLayoutId id="2147484071" r:id="rId58"/>
    <p:sldLayoutId id="2147484072" r:id="rId59"/>
    <p:sldLayoutId id="2147484073" r:id="rId60"/>
    <p:sldLayoutId id="2147484074" r:id="rId61"/>
    <p:sldLayoutId id="2147484075" r:id="rId62"/>
    <p:sldLayoutId id="2147484076" r:id="rId63"/>
    <p:sldLayoutId id="2147484077" r:id="rId64"/>
    <p:sldLayoutId id="2147484078" r:id="rId65"/>
    <p:sldLayoutId id="2147484079" r:id="rId66"/>
    <p:sldLayoutId id="2147484080" r:id="rId67"/>
    <p:sldLayoutId id="2147484081" r:id="rId68"/>
    <p:sldLayoutId id="2147484082" r:id="rId69"/>
    <p:sldLayoutId id="2147484083" r:id="rId70"/>
    <p:sldLayoutId id="2147484084" r:id="rId71"/>
    <p:sldLayoutId id="2147484085" r:id="rId72"/>
    <p:sldLayoutId id="2147484086" r:id="rId73"/>
    <p:sldLayoutId id="2147484087" r:id="rId74"/>
    <p:sldLayoutId id="2147484088"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10846727"/>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 id="2147484156" r:id="rId66"/>
    <p:sldLayoutId id="2147484157" r:id="rId67"/>
    <p:sldLayoutId id="2147484158" r:id="rId68"/>
    <p:sldLayoutId id="2147484159" r:id="rId69"/>
    <p:sldLayoutId id="2147484160"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44547335"/>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 id="2147484196" r:id="rId35"/>
    <p:sldLayoutId id="2147484197" r:id="rId36"/>
    <p:sldLayoutId id="2147484198" r:id="rId37"/>
    <p:sldLayoutId id="2147484199" r:id="rId38"/>
    <p:sldLayoutId id="2147484200" r:id="rId39"/>
    <p:sldLayoutId id="2147484201" r:id="rId40"/>
    <p:sldLayoutId id="2147484202" r:id="rId41"/>
    <p:sldLayoutId id="2147484203" r:id="rId42"/>
    <p:sldLayoutId id="2147484204" r:id="rId43"/>
    <p:sldLayoutId id="2147484205" r:id="rId44"/>
    <p:sldLayoutId id="2147484206" r:id="rId45"/>
    <p:sldLayoutId id="2147484207" r:id="rId46"/>
    <p:sldLayoutId id="2147484208" r:id="rId47"/>
    <p:sldLayoutId id="2147484209" r:id="rId48"/>
    <p:sldLayoutId id="2147484210" r:id="rId49"/>
    <p:sldLayoutId id="2147484211" r:id="rId50"/>
    <p:sldLayoutId id="2147484212" r:id="rId51"/>
    <p:sldLayoutId id="2147484213" r:id="rId52"/>
    <p:sldLayoutId id="2147484214" r:id="rId53"/>
    <p:sldLayoutId id="2147484215" r:id="rId54"/>
    <p:sldLayoutId id="2147484216" r:id="rId55"/>
    <p:sldLayoutId id="2147484217" r:id="rId56"/>
    <p:sldLayoutId id="2147484218" r:id="rId57"/>
    <p:sldLayoutId id="2147484219" r:id="rId58"/>
    <p:sldLayoutId id="2147484220" r:id="rId59"/>
    <p:sldLayoutId id="2147484221" r:id="rId60"/>
    <p:sldLayoutId id="2147484222" r:id="rId61"/>
    <p:sldLayoutId id="2147484223" r:id="rId62"/>
    <p:sldLayoutId id="2147484224" r:id="rId63"/>
    <p:sldLayoutId id="2147484225" r:id="rId64"/>
    <p:sldLayoutId id="2147484226" r:id="rId65"/>
    <p:sldLayoutId id="2147484227" r:id="rId66"/>
    <p:sldLayoutId id="2147484228" r:id="rId67"/>
    <p:sldLayoutId id="2147484229" r:id="rId68"/>
    <p:sldLayoutId id="2147484230" r:id="rId69"/>
    <p:sldLayoutId id="2147484231" r:id="rId70"/>
    <p:sldLayoutId id="2147484232" r:id="rId71"/>
    <p:sldLayoutId id="2147484233" r:id="rId72"/>
    <p:sldLayoutId id="2147484234" r:id="rId73"/>
    <p:sldLayoutId id="2147484236" r:id="rId74"/>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43758925"/>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 id="2147484273" r:id="rId36"/>
    <p:sldLayoutId id="2147484274" r:id="rId37"/>
    <p:sldLayoutId id="2147484275" r:id="rId38"/>
    <p:sldLayoutId id="2147484276" r:id="rId39"/>
    <p:sldLayoutId id="2147484277" r:id="rId40"/>
    <p:sldLayoutId id="2147484278" r:id="rId41"/>
    <p:sldLayoutId id="2147484279" r:id="rId42"/>
    <p:sldLayoutId id="2147484280" r:id="rId43"/>
    <p:sldLayoutId id="2147484281" r:id="rId44"/>
    <p:sldLayoutId id="2147484282" r:id="rId45"/>
    <p:sldLayoutId id="2147484283" r:id="rId46"/>
    <p:sldLayoutId id="2147484284" r:id="rId47"/>
    <p:sldLayoutId id="2147484285" r:id="rId48"/>
    <p:sldLayoutId id="2147484286" r:id="rId49"/>
    <p:sldLayoutId id="2147484287" r:id="rId50"/>
    <p:sldLayoutId id="2147484288" r:id="rId51"/>
    <p:sldLayoutId id="2147484289" r:id="rId52"/>
    <p:sldLayoutId id="2147484290" r:id="rId53"/>
    <p:sldLayoutId id="2147484291" r:id="rId54"/>
    <p:sldLayoutId id="2147484292" r:id="rId55"/>
    <p:sldLayoutId id="2147484293" r:id="rId56"/>
    <p:sldLayoutId id="2147484294" r:id="rId57"/>
    <p:sldLayoutId id="2147484295" r:id="rId58"/>
    <p:sldLayoutId id="2147484296" r:id="rId59"/>
    <p:sldLayoutId id="2147484297" r:id="rId60"/>
    <p:sldLayoutId id="2147484298" r:id="rId61"/>
    <p:sldLayoutId id="2147484299" r:id="rId62"/>
    <p:sldLayoutId id="2147484300" r:id="rId63"/>
    <p:sldLayoutId id="2147484301" r:id="rId64"/>
    <p:sldLayoutId id="2147484302" r:id="rId65"/>
    <p:sldLayoutId id="2147484303" r:id="rId66"/>
    <p:sldLayoutId id="2147484304" r:id="rId67"/>
    <p:sldLayoutId id="2147484305" r:id="rId68"/>
    <p:sldLayoutId id="2147484306" r:id="rId69"/>
    <p:sldLayoutId id="2147484307" r:id="rId70"/>
    <p:sldLayoutId id="2147484308" r:id="rId71"/>
    <p:sldLayoutId id="2147484309" r:id="rId72"/>
    <p:sldLayoutId id="2147484310" r:id="rId73"/>
    <p:sldLayoutId id="2147484311" r:id="rId74"/>
    <p:sldLayoutId id="2147484312"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ni.lu/fstm-en/study-programs/master-in-mathematics-general-mathematics/" TargetMode="Externa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117" Type="http://schemas.openxmlformats.org/officeDocument/2006/relationships/image" Target="../media/image119.png"/><Relationship Id="rId21" Type="http://schemas.openxmlformats.org/officeDocument/2006/relationships/image" Target="../media/image71.png"/><Relationship Id="rId42" Type="http://schemas.openxmlformats.org/officeDocument/2006/relationships/customXml" Target="../ink/ink28.xml"/><Relationship Id="rId63" Type="http://schemas.openxmlformats.org/officeDocument/2006/relationships/image" Target="../media/image92.png"/><Relationship Id="rId84" Type="http://schemas.openxmlformats.org/officeDocument/2006/relationships/customXml" Target="../ink/ink49.xml"/><Relationship Id="rId138" Type="http://schemas.openxmlformats.org/officeDocument/2006/relationships/customXml" Target="../ink/ink76.xml"/><Relationship Id="rId159" Type="http://schemas.openxmlformats.org/officeDocument/2006/relationships/image" Target="../media/image140.png"/><Relationship Id="rId170" Type="http://schemas.openxmlformats.org/officeDocument/2006/relationships/customXml" Target="../ink/ink92.xml"/><Relationship Id="rId191" Type="http://schemas.openxmlformats.org/officeDocument/2006/relationships/image" Target="../media/image156.png"/><Relationship Id="rId205" Type="http://schemas.openxmlformats.org/officeDocument/2006/relationships/image" Target="../media/image163.png"/><Relationship Id="rId226" Type="http://schemas.openxmlformats.org/officeDocument/2006/relationships/customXml" Target="../ink/ink120.xml"/><Relationship Id="rId107" Type="http://schemas.openxmlformats.org/officeDocument/2006/relationships/image" Target="../media/image114.png"/><Relationship Id="rId11" Type="http://schemas.openxmlformats.org/officeDocument/2006/relationships/image" Target="../media/image66.png"/><Relationship Id="rId32" Type="http://schemas.openxmlformats.org/officeDocument/2006/relationships/customXml" Target="../ink/ink23.xml"/><Relationship Id="rId53" Type="http://schemas.openxmlformats.org/officeDocument/2006/relationships/image" Target="../media/image87.png"/><Relationship Id="rId74" Type="http://schemas.openxmlformats.org/officeDocument/2006/relationships/customXml" Target="../ink/ink44.xml"/><Relationship Id="rId128" Type="http://schemas.openxmlformats.org/officeDocument/2006/relationships/customXml" Target="../ink/ink71.xml"/><Relationship Id="rId149" Type="http://schemas.openxmlformats.org/officeDocument/2006/relationships/image" Target="../media/image135.png"/><Relationship Id="rId5" Type="http://schemas.openxmlformats.org/officeDocument/2006/relationships/image" Target="../media/image63.png"/><Relationship Id="rId95" Type="http://schemas.openxmlformats.org/officeDocument/2006/relationships/image" Target="../media/image108.png"/><Relationship Id="rId160" Type="http://schemas.openxmlformats.org/officeDocument/2006/relationships/customXml" Target="../ink/ink87.xml"/><Relationship Id="rId181" Type="http://schemas.openxmlformats.org/officeDocument/2006/relationships/image" Target="../media/image151.png"/><Relationship Id="rId216" Type="http://schemas.openxmlformats.org/officeDocument/2006/relationships/customXml" Target="../ink/ink115.xml"/><Relationship Id="rId237" Type="http://schemas.openxmlformats.org/officeDocument/2006/relationships/image" Target="../media/image179.png"/><Relationship Id="rId22" Type="http://schemas.openxmlformats.org/officeDocument/2006/relationships/customXml" Target="../ink/ink18.xml"/><Relationship Id="rId43" Type="http://schemas.openxmlformats.org/officeDocument/2006/relationships/image" Target="../media/image82.png"/><Relationship Id="rId64" Type="http://schemas.openxmlformats.org/officeDocument/2006/relationships/customXml" Target="../ink/ink39.xml"/><Relationship Id="rId118" Type="http://schemas.openxmlformats.org/officeDocument/2006/relationships/customXml" Target="../ink/ink66.xml"/><Relationship Id="rId139" Type="http://schemas.openxmlformats.org/officeDocument/2006/relationships/image" Target="../media/image130.png"/><Relationship Id="rId80" Type="http://schemas.openxmlformats.org/officeDocument/2006/relationships/customXml" Target="../ink/ink47.xml"/><Relationship Id="rId85" Type="http://schemas.openxmlformats.org/officeDocument/2006/relationships/image" Target="../media/image103.png"/><Relationship Id="rId150" Type="http://schemas.openxmlformats.org/officeDocument/2006/relationships/customXml" Target="../ink/ink82.xml"/><Relationship Id="rId155" Type="http://schemas.openxmlformats.org/officeDocument/2006/relationships/image" Target="../media/image138.png"/><Relationship Id="rId171" Type="http://schemas.openxmlformats.org/officeDocument/2006/relationships/image" Target="../media/image146.png"/><Relationship Id="rId176" Type="http://schemas.openxmlformats.org/officeDocument/2006/relationships/customXml" Target="../ink/ink95.xml"/><Relationship Id="rId192" Type="http://schemas.openxmlformats.org/officeDocument/2006/relationships/customXml" Target="../ink/ink103.xml"/><Relationship Id="rId197" Type="http://schemas.openxmlformats.org/officeDocument/2006/relationships/image" Target="../media/image159.png"/><Relationship Id="rId206" Type="http://schemas.openxmlformats.org/officeDocument/2006/relationships/customXml" Target="../ink/ink110.xml"/><Relationship Id="rId227" Type="http://schemas.openxmlformats.org/officeDocument/2006/relationships/image" Target="../media/image174.png"/><Relationship Id="rId201" Type="http://schemas.openxmlformats.org/officeDocument/2006/relationships/image" Target="../media/image161.png"/><Relationship Id="rId222" Type="http://schemas.openxmlformats.org/officeDocument/2006/relationships/customXml" Target="../ink/ink118.xml"/><Relationship Id="rId12" Type="http://schemas.openxmlformats.org/officeDocument/2006/relationships/customXml" Target="../ink/ink13.xml"/><Relationship Id="rId17"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customXml" Target="../ink/ink26.xml"/><Relationship Id="rId59" Type="http://schemas.openxmlformats.org/officeDocument/2006/relationships/image" Target="../media/image90.png"/><Relationship Id="rId103" Type="http://schemas.openxmlformats.org/officeDocument/2006/relationships/image" Target="../media/image112.png"/><Relationship Id="rId108" Type="http://schemas.openxmlformats.org/officeDocument/2006/relationships/customXml" Target="../ink/ink61.xml"/><Relationship Id="rId124" Type="http://schemas.openxmlformats.org/officeDocument/2006/relationships/customXml" Target="../ink/ink69.xml"/><Relationship Id="rId129" Type="http://schemas.openxmlformats.org/officeDocument/2006/relationships/image" Target="../media/image125.png"/><Relationship Id="rId54" Type="http://schemas.openxmlformats.org/officeDocument/2006/relationships/customXml" Target="../ink/ink34.xml"/><Relationship Id="rId70" Type="http://schemas.openxmlformats.org/officeDocument/2006/relationships/customXml" Target="../ink/ink42.xml"/><Relationship Id="rId75" Type="http://schemas.openxmlformats.org/officeDocument/2006/relationships/image" Target="../media/image98.png"/><Relationship Id="rId91" Type="http://schemas.openxmlformats.org/officeDocument/2006/relationships/image" Target="../media/image106.png"/><Relationship Id="rId96" Type="http://schemas.openxmlformats.org/officeDocument/2006/relationships/customXml" Target="../ink/ink55.xml"/><Relationship Id="rId140" Type="http://schemas.openxmlformats.org/officeDocument/2006/relationships/customXml" Target="../ink/ink77.xml"/><Relationship Id="rId145" Type="http://schemas.openxmlformats.org/officeDocument/2006/relationships/image" Target="../media/image133.png"/><Relationship Id="rId161" Type="http://schemas.openxmlformats.org/officeDocument/2006/relationships/image" Target="../media/image141.png"/><Relationship Id="rId166" Type="http://schemas.openxmlformats.org/officeDocument/2006/relationships/customXml" Target="../ink/ink90.xml"/><Relationship Id="rId182" Type="http://schemas.openxmlformats.org/officeDocument/2006/relationships/customXml" Target="../ink/ink98.xml"/><Relationship Id="rId187" Type="http://schemas.openxmlformats.org/officeDocument/2006/relationships/image" Target="../media/image154.png"/><Relationship Id="rId217" Type="http://schemas.openxmlformats.org/officeDocument/2006/relationships/image" Target="../media/image169.png"/><Relationship Id="rId1" Type="http://schemas.openxmlformats.org/officeDocument/2006/relationships/slideLayout" Target="../slideLayouts/slideLayout58.xml"/><Relationship Id="rId6" Type="http://schemas.openxmlformats.org/officeDocument/2006/relationships/customXml" Target="../ink/ink10.xml"/><Relationship Id="rId212" Type="http://schemas.openxmlformats.org/officeDocument/2006/relationships/customXml" Target="../ink/ink113.xml"/><Relationship Id="rId233" Type="http://schemas.openxmlformats.org/officeDocument/2006/relationships/image" Target="../media/image177.png"/><Relationship Id="rId23" Type="http://schemas.openxmlformats.org/officeDocument/2006/relationships/image" Target="../media/image72.png"/><Relationship Id="rId28" Type="http://schemas.openxmlformats.org/officeDocument/2006/relationships/customXml" Target="../ink/ink21.xml"/><Relationship Id="rId49" Type="http://schemas.openxmlformats.org/officeDocument/2006/relationships/image" Target="../media/image85.png"/><Relationship Id="rId114" Type="http://schemas.openxmlformats.org/officeDocument/2006/relationships/customXml" Target="../ink/ink64.xml"/><Relationship Id="rId119" Type="http://schemas.openxmlformats.org/officeDocument/2006/relationships/image" Target="../media/image120.png"/><Relationship Id="rId44" Type="http://schemas.openxmlformats.org/officeDocument/2006/relationships/customXml" Target="../ink/ink29.xml"/><Relationship Id="rId60" Type="http://schemas.openxmlformats.org/officeDocument/2006/relationships/customXml" Target="../ink/ink37.xml"/><Relationship Id="rId65" Type="http://schemas.openxmlformats.org/officeDocument/2006/relationships/image" Target="../media/image93.png"/><Relationship Id="rId81" Type="http://schemas.openxmlformats.org/officeDocument/2006/relationships/image" Target="../media/image101.png"/><Relationship Id="rId86" Type="http://schemas.openxmlformats.org/officeDocument/2006/relationships/customXml" Target="../ink/ink50.xml"/><Relationship Id="rId130" Type="http://schemas.openxmlformats.org/officeDocument/2006/relationships/customXml" Target="../ink/ink72.xml"/><Relationship Id="rId135" Type="http://schemas.openxmlformats.org/officeDocument/2006/relationships/image" Target="../media/image128.png"/><Relationship Id="rId151" Type="http://schemas.openxmlformats.org/officeDocument/2006/relationships/image" Target="../media/image136.png"/><Relationship Id="rId156" Type="http://schemas.openxmlformats.org/officeDocument/2006/relationships/customXml" Target="../ink/ink85.xml"/><Relationship Id="rId177" Type="http://schemas.openxmlformats.org/officeDocument/2006/relationships/image" Target="../media/image149.png"/><Relationship Id="rId198" Type="http://schemas.openxmlformats.org/officeDocument/2006/relationships/customXml" Target="../ink/ink106.xml"/><Relationship Id="rId172" Type="http://schemas.openxmlformats.org/officeDocument/2006/relationships/customXml" Target="../ink/ink93.xml"/><Relationship Id="rId193" Type="http://schemas.openxmlformats.org/officeDocument/2006/relationships/image" Target="../media/image157.png"/><Relationship Id="rId202" Type="http://schemas.openxmlformats.org/officeDocument/2006/relationships/customXml" Target="../ink/ink108.xml"/><Relationship Id="rId207" Type="http://schemas.openxmlformats.org/officeDocument/2006/relationships/image" Target="../media/image164.png"/><Relationship Id="rId223" Type="http://schemas.openxmlformats.org/officeDocument/2006/relationships/image" Target="../media/image172.png"/><Relationship Id="rId228" Type="http://schemas.openxmlformats.org/officeDocument/2006/relationships/customXml" Target="../ink/ink121.xml"/><Relationship Id="rId13" Type="http://schemas.openxmlformats.org/officeDocument/2006/relationships/image" Target="../media/image67.png"/><Relationship Id="rId18" Type="http://schemas.openxmlformats.org/officeDocument/2006/relationships/customXml" Target="../ink/ink16.xml"/><Relationship Id="rId39" Type="http://schemas.openxmlformats.org/officeDocument/2006/relationships/image" Target="../media/image80.png"/><Relationship Id="rId109" Type="http://schemas.openxmlformats.org/officeDocument/2006/relationships/image" Target="../media/image115.png"/><Relationship Id="rId34" Type="http://schemas.openxmlformats.org/officeDocument/2006/relationships/customXml" Target="../ink/ink24.xml"/><Relationship Id="rId50" Type="http://schemas.openxmlformats.org/officeDocument/2006/relationships/customXml" Target="../ink/ink32.xml"/><Relationship Id="rId55" Type="http://schemas.openxmlformats.org/officeDocument/2006/relationships/image" Target="../media/image88.png"/><Relationship Id="rId76" Type="http://schemas.openxmlformats.org/officeDocument/2006/relationships/customXml" Target="../ink/ink45.xml"/><Relationship Id="rId97" Type="http://schemas.openxmlformats.org/officeDocument/2006/relationships/image" Target="../media/image109.png"/><Relationship Id="rId104" Type="http://schemas.openxmlformats.org/officeDocument/2006/relationships/customXml" Target="../ink/ink59.xml"/><Relationship Id="rId120" Type="http://schemas.openxmlformats.org/officeDocument/2006/relationships/customXml" Target="../ink/ink67.xml"/><Relationship Id="rId125" Type="http://schemas.openxmlformats.org/officeDocument/2006/relationships/image" Target="../media/image123.png"/><Relationship Id="rId141" Type="http://schemas.openxmlformats.org/officeDocument/2006/relationships/image" Target="../media/image131.png"/><Relationship Id="rId146" Type="http://schemas.openxmlformats.org/officeDocument/2006/relationships/customXml" Target="../ink/ink80.xml"/><Relationship Id="rId167" Type="http://schemas.openxmlformats.org/officeDocument/2006/relationships/image" Target="../media/image144.png"/><Relationship Id="rId188" Type="http://schemas.openxmlformats.org/officeDocument/2006/relationships/customXml" Target="../ink/ink101.xml"/><Relationship Id="rId7" Type="http://schemas.openxmlformats.org/officeDocument/2006/relationships/image" Target="../media/image64.png"/><Relationship Id="rId71" Type="http://schemas.openxmlformats.org/officeDocument/2006/relationships/image" Target="../media/image96.png"/><Relationship Id="rId92" Type="http://schemas.openxmlformats.org/officeDocument/2006/relationships/customXml" Target="../ink/ink53.xml"/><Relationship Id="rId162" Type="http://schemas.openxmlformats.org/officeDocument/2006/relationships/customXml" Target="../ink/ink88.xml"/><Relationship Id="rId183" Type="http://schemas.openxmlformats.org/officeDocument/2006/relationships/image" Target="../media/image152.png"/><Relationship Id="rId213" Type="http://schemas.openxmlformats.org/officeDocument/2006/relationships/image" Target="../media/image167.png"/><Relationship Id="rId218" Type="http://schemas.openxmlformats.org/officeDocument/2006/relationships/customXml" Target="../ink/ink116.xml"/><Relationship Id="rId234" Type="http://schemas.openxmlformats.org/officeDocument/2006/relationships/customXml" Target="../ink/ink124.xml"/><Relationship Id="rId2" Type="http://schemas.openxmlformats.org/officeDocument/2006/relationships/customXml" Target="../ink/ink8.xml"/><Relationship Id="rId29" Type="http://schemas.openxmlformats.org/officeDocument/2006/relationships/image" Target="../media/image75.png"/><Relationship Id="rId24" Type="http://schemas.openxmlformats.org/officeDocument/2006/relationships/customXml" Target="../ink/ink19.xml"/><Relationship Id="rId40" Type="http://schemas.openxmlformats.org/officeDocument/2006/relationships/customXml" Target="../ink/ink27.xml"/><Relationship Id="rId45" Type="http://schemas.openxmlformats.org/officeDocument/2006/relationships/image" Target="../media/image83.png"/><Relationship Id="rId66" Type="http://schemas.openxmlformats.org/officeDocument/2006/relationships/customXml" Target="../ink/ink40.xml"/><Relationship Id="rId87" Type="http://schemas.openxmlformats.org/officeDocument/2006/relationships/image" Target="../media/image104.png"/><Relationship Id="rId110" Type="http://schemas.openxmlformats.org/officeDocument/2006/relationships/customXml" Target="../ink/ink62.xml"/><Relationship Id="rId115" Type="http://schemas.openxmlformats.org/officeDocument/2006/relationships/image" Target="../media/image118.png"/><Relationship Id="rId131" Type="http://schemas.openxmlformats.org/officeDocument/2006/relationships/image" Target="../media/image126.png"/><Relationship Id="rId136" Type="http://schemas.openxmlformats.org/officeDocument/2006/relationships/customXml" Target="../ink/ink75.xml"/><Relationship Id="rId157" Type="http://schemas.openxmlformats.org/officeDocument/2006/relationships/image" Target="../media/image139.png"/><Relationship Id="rId178" Type="http://schemas.openxmlformats.org/officeDocument/2006/relationships/customXml" Target="../ink/ink96.xml"/><Relationship Id="rId61" Type="http://schemas.openxmlformats.org/officeDocument/2006/relationships/image" Target="../media/image91.png"/><Relationship Id="rId82" Type="http://schemas.openxmlformats.org/officeDocument/2006/relationships/customXml" Target="../ink/ink48.xml"/><Relationship Id="rId152" Type="http://schemas.openxmlformats.org/officeDocument/2006/relationships/customXml" Target="../ink/ink83.xml"/><Relationship Id="rId173" Type="http://schemas.openxmlformats.org/officeDocument/2006/relationships/image" Target="../media/image147.png"/><Relationship Id="rId194" Type="http://schemas.openxmlformats.org/officeDocument/2006/relationships/customXml" Target="../ink/ink104.xml"/><Relationship Id="rId199" Type="http://schemas.openxmlformats.org/officeDocument/2006/relationships/image" Target="../media/image160.png"/><Relationship Id="rId203" Type="http://schemas.openxmlformats.org/officeDocument/2006/relationships/image" Target="../media/image162.png"/><Relationship Id="rId208" Type="http://schemas.openxmlformats.org/officeDocument/2006/relationships/customXml" Target="../ink/ink111.xml"/><Relationship Id="rId229" Type="http://schemas.openxmlformats.org/officeDocument/2006/relationships/image" Target="../media/image175.png"/><Relationship Id="rId19" Type="http://schemas.openxmlformats.org/officeDocument/2006/relationships/image" Target="../media/image70.png"/><Relationship Id="rId224" Type="http://schemas.openxmlformats.org/officeDocument/2006/relationships/customXml" Target="../ink/ink119.xml"/><Relationship Id="rId14" Type="http://schemas.openxmlformats.org/officeDocument/2006/relationships/customXml" Target="../ink/ink14.xml"/><Relationship Id="rId30" Type="http://schemas.openxmlformats.org/officeDocument/2006/relationships/customXml" Target="../ink/ink22.xml"/><Relationship Id="rId35" Type="http://schemas.openxmlformats.org/officeDocument/2006/relationships/image" Target="../media/image78.png"/><Relationship Id="rId56" Type="http://schemas.openxmlformats.org/officeDocument/2006/relationships/customXml" Target="../ink/ink35.xml"/><Relationship Id="rId77" Type="http://schemas.openxmlformats.org/officeDocument/2006/relationships/image" Target="../media/image99.png"/><Relationship Id="rId100" Type="http://schemas.openxmlformats.org/officeDocument/2006/relationships/customXml" Target="../ink/ink57.xml"/><Relationship Id="rId105" Type="http://schemas.openxmlformats.org/officeDocument/2006/relationships/image" Target="../media/image113.png"/><Relationship Id="rId126" Type="http://schemas.openxmlformats.org/officeDocument/2006/relationships/customXml" Target="../ink/ink70.xml"/><Relationship Id="rId147" Type="http://schemas.openxmlformats.org/officeDocument/2006/relationships/image" Target="../media/image134.png"/><Relationship Id="rId168" Type="http://schemas.openxmlformats.org/officeDocument/2006/relationships/customXml" Target="../ink/ink91.xml"/><Relationship Id="rId8" Type="http://schemas.openxmlformats.org/officeDocument/2006/relationships/customXml" Target="../ink/ink11.xml"/><Relationship Id="rId51" Type="http://schemas.openxmlformats.org/officeDocument/2006/relationships/image" Target="../media/image86.png"/><Relationship Id="rId72" Type="http://schemas.openxmlformats.org/officeDocument/2006/relationships/customXml" Target="../ink/ink43.xml"/><Relationship Id="rId93" Type="http://schemas.openxmlformats.org/officeDocument/2006/relationships/image" Target="../media/image107.png"/><Relationship Id="rId98" Type="http://schemas.openxmlformats.org/officeDocument/2006/relationships/customXml" Target="../ink/ink56.xml"/><Relationship Id="rId121" Type="http://schemas.openxmlformats.org/officeDocument/2006/relationships/image" Target="../media/image121.png"/><Relationship Id="rId142" Type="http://schemas.openxmlformats.org/officeDocument/2006/relationships/customXml" Target="../ink/ink78.xml"/><Relationship Id="rId163" Type="http://schemas.openxmlformats.org/officeDocument/2006/relationships/image" Target="../media/image142.png"/><Relationship Id="rId184" Type="http://schemas.openxmlformats.org/officeDocument/2006/relationships/customXml" Target="../ink/ink99.xml"/><Relationship Id="rId189" Type="http://schemas.openxmlformats.org/officeDocument/2006/relationships/image" Target="../media/image155.png"/><Relationship Id="rId219" Type="http://schemas.openxmlformats.org/officeDocument/2006/relationships/image" Target="../media/image170.png"/><Relationship Id="rId3" Type="http://schemas.openxmlformats.org/officeDocument/2006/relationships/image" Target="../media/image62.png"/><Relationship Id="rId214" Type="http://schemas.openxmlformats.org/officeDocument/2006/relationships/customXml" Target="../ink/ink114.xml"/><Relationship Id="rId230" Type="http://schemas.openxmlformats.org/officeDocument/2006/relationships/customXml" Target="../ink/ink122.xml"/><Relationship Id="rId235" Type="http://schemas.openxmlformats.org/officeDocument/2006/relationships/image" Target="../media/image178.png"/><Relationship Id="rId25" Type="http://schemas.openxmlformats.org/officeDocument/2006/relationships/image" Target="../media/image73.png"/><Relationship Id="rId46" Type="http://schemas.openxmlformats.org/officeDocument/2006/relationships/customXml" Target="../ink/ink30.xml"/><Relationship Id="rId67" Type="http://schemas.openxmlformats.org/officeDocument/2006/relationships/image" Target="../media/image94.png"/><Relationship Id="rId116" Type="http://schemas.openxmlformats.org/officeDocument/2006/relationships/customXml" Target="../ink/ink65.xml"/><Relationship Id="rId137" Type="http://schemas.openxmlformats.org/officeDocument/2006/relationships/image" Target="../media/image129.png"/><Relationship Id="rId158" Type="http://schemas.openxmlformats.org/officeDocument/2006/relationships/customXml" Target="../ink/ink86.xml"/><Relationship Id="rId20" Type="http://schemas.openxmlformats.org/officeDocument/2006/relationships/customXml" Target="../ink/ink17.xml"/><Relationship Id="rId41" Type="http://schemas.openxmlformats.org/officeDocument/2006/relationships/image" Target="../media/image81.png"/><Relationship Id="rId62" Type="http://schemas.openxmlformats.org/officeDocument/2006/relationships/customXml" Target="../ink/ink38.xml"/><Relationship Id="rId83" Type="http://schemas.openxmlformats.org/officeDocument/2006/relationships/image" Target="../media/image102.png"/><Relationship Id="rId88" Type="http://schemas.openxmlformats.org/officeDocument/2006/relationships/customXml" Target="../ink/ink51.xml"/><Relationship Id="rId111" Type="http://schemas.openxmlformats.org/officeDocument/2006/relationships/image" Target="../media/image116.png"/><Relationship Id="rId132" Type="http://schemas.openxmlformats.org/officeDocument/2006/relationships/customXml" Target="../ink/ink73.xml"/><Relationship Id="rId153" Type="http://schemas.openxmlformats.org/officeDocument/2006/relationships/image" Target="../media/image137.png"/><Relationship Id="rId174" Type="http://schemas.openxmlformats.org/officeDocument/2006/relationships/customXml" Target="../ink/ink94.xml"/><Relationship Id="rId179" Type="http://schemas.openxmlformats.org/officeDocument/2006/relationships/image" Target="../media/image150.png"/><Relationship Id="rId195" Type="http://schemas.openxmlformats.org/officeDocument/2006/relationships/image" Target="../media/image158.png"/><Relationship Id="rId209" Type="http://schemas.openxmlformats.org/officeDocument/2006/relationships/image" Target="../media/image165.png"/><Relationship Id="rId190" Type="http://schemas.openxmlformats.org/officeDocument/2006/relationships/customXml" Target="../ink/ink102.xml"/><Relationship Id="rId204" Type="http://schemas.openxmlformats.org/officeDocument/2006/relationships/customXml" Target="../ink/ink109.xml"/><Relationship Id="rId220" Type="http://schemas.openxmlformats.org/officeDocument/2006/relationships/customXml" Target="../ink/ink117.xml"/><Relationship Id="rId225" Type="http://schemas.openxmlformats.org/officeDocument/2006/relationships/image" Target="../media/image173.png"/><Relationship Id="rId15" Type="http://schemas.openxmlformats.org/officeDocument/2006/relationships/image" Target="../media/image68.png"/><Relationship Id="rId36" Type="http://schemas.openxmlformats.org/officeDocument/2006/relationships/customXml" Target="../ink/ink25.xml"/><Relationship Id="rId57" Type="http://schemas.openxmlformats.org/officeDocument/2006/relationships/image" Target="../media/image89.png"/><Relationship Id="rId106" Type="http://schemas.openxmlformats.org/officeDocument/2006/relationships/customXml" Target="../ink/ink60.xml"/><Relationship Id="rId127" Type="http://schemas.openxmlformats.org/officeDocument/2006/relationships/image" Target="../media/image124.png"/><Relationship Id="rId10" Type="http://schemas.openxmlformats.org/officeDocument/2006/relationships/customXml" Target="../ink/ink12.xml"/><Relationship Id="rId31" Type="http://schemas.openxmlformats.org/officeDocument/2006/relationships/image" Target="../media/image76.png"/><Relationship Id="rId52" Type="http://schemas.openxmlformats.org/officeDocument/2006/relationships/customXml" Target="../ink/ink33.xml"/><Relationship Id="rId73" Type="http://schemas.openxmlformats.org/officeDocument/2006/relationships/image" Target="../media/image97.png"/><Relationship Id="rId78" Type="http://schemas.openxmlformats.org/officeDocument/2006/relationships/customXml" Target="../ink/ink46.xml"/><Relationship Id="rId94" Type="http://schemas.openxmlformats.org/officeDocument/2006/relationships/customXml" Target="../ink/ink54.xml"/><Relationship Id="rId99" Type="http://schemas.openxmlformats.org/officeDocument/2006/relationships/image" Target="../media/image110.png"/><Relationship Id="rId101" Type="http://schemas.openxmlformats.org/officeDocument/2006/relationships/image" Target="../media/image111.png"/><Relationship Id="rId122" Type="http://schemas.openxmlformats.org/officeDocument/2006/relationships/customXml" Target="../ink/ink68.xml"/><Relationship Id="rId143" Type="http://schemas.openxmlformats.org/officeDocument/2006/relationships/image" Target="../media/image132.png"/><Relationship Id="rId148" Type="http://schemas.openxmlformats.org/officeDocument/2006/relationships/customXml" Target="../ink/ink81.xml"/><Relationship Id="rId164" Type="http://schemas.openxmlformats.org/officeDocument/2006/relationships/customXml" Target="../ink/ink89.xml"/><Relationship Id="rId169" Type="http://schemas.openxmlformats.org/officeDocument/2006/relationships/image" Target="../media/image145.png"/><Relationship Id="rId185" Type="http://schemas.openxmlformats.org/officeDocument/2006/relationships/image" Target="../media/image153.png"/><Relationship Id="rId4" Type="http://schemas.openxmlformats.org/officeDocument/2006/relationships/customXml" Target="../ink/ink9.xml"/><Relationship Id="rId9" Type="http://schemas.openxmlformats.org/officeDocument/2006/relationships/image" Target="../media/image65.png"/><Relationship Id="rId180" Type="http://schemas.openxmlformats.org/officeDocument/2006/relationships/customXml" Target="../ink/ink97.xml"/><Relationship Id="rId210" Type="http://schemas.openxmlformats.org/officeDocument/2006/relationships/customXml" Target="../ink/ink112.xml"/><Relationship Id="rId215" Type="http://schemas.openxmlformats.org/officeDocument/2006/relationships/image" Target="../media/image168.png"/><Relationship Id="rId236" Type="http://schemas.openxmlformats.org/officeDocument/2006/relationships/customXml" Target="../ink/ink125.xml"/><Relationship Id="rId26" Type="http://schemas.openxmlformats.org/officeDocument/2006/relationships/customXml" Target="../ink/ink20.xml"/><Relationship Id="rId231" Type="http://schemas.openxmlformats.org/officeDocument/2006/relationships/image" Target="../media/image176.png"/><Relationship Id="rId47" Type="http://schemas.openxmlformats.org/officeDocument/2006/relationships/image" Target="../media/image84.png"/><Relationship Id="rId68" Type="http://schemas.openxmlformats.org/officeDocument/2006/relationships/customXml" Target="../ink/ink41.xml"/><Relationship Id="rId89" Type="http://schemas.openxmlformats.org/officeDocument/2006/relationships/image" Target="../media/image105.png"/><Relationship Id="rId112" Type="http://schemas.openxmlformats.org/officeDocument/2006/relationships/customXml" Target="../ink/ink63.xml"/><Relationship Id="rId133" Type="http://schemas.openxmlformats.org/officeDocument/2006/relationships/image" Target="../media/image127.png"/><Relationship Id="rId154" Type="http://schemas.openxmlformats.org/officeDocument/2006/relationships/customXml" Target="../ink/ink84.xml"/><Relationship Id="rId175" Type="http://schemas.openxmlformats.org/officeDocument/2006/relationships/image" Target="../media/image148.png"/><Relationship Id="rId196" Type="http://schemas.openxmlformats.org/officeDocument/2006/relationships/customXml" Target="../ink/ink105.xml"/><Relationship Id="rId200" Type="http://schemas.openxmlformats.org/officeDocument/2006/relationships/customXml" Target="../ink/ink107.xml"/><Relationship Id="rId16" Type="http://schemas.openxmlformats.org/officeDocument/2006/relationships/customXml" Target="../ink/ink15.xml"/><Relationship Id="rId221" Type="http://schemas.openxmlformats.org/officeDocument/2006/relationships/image" Target="../media/image171.png"/><Relationship Id="rId37" Type="http://schemas.openxmlformats.org/officeDocument/2006/relationships/image" Target="../media/image79.png"/><Relationship Id="rId58" Type="http://schemas.openxmlformats.org/officeDocument/2006/relationships/customXml" Target="../ink/ink36.xml"/><Relationship Id="rId79" Type="http://schemas.openxmlformats.org/officeDocument/2006/relationships/image" Target="../media/image100.png"/><Relationship Id="rId102" Type="http://schemas.openxmlformats.org/officeDocument/2006/relationships/customXml" Target="../ink/ink58.xml"/><Relationship Id="rId123" Type="http://schemas.openxmlformats.org/officeDocument/2006/relationships/image" Target="../media/image122.png"/><Relationship Id="rId144" Type="http://schemas.openxmlformats.org/officeDocument/2006/relationships/customXml" Target="../ink/ink79.xml"/><Relationship Id="rId90" Type="http://schemas.openxmlformats.org/officeDocument/2006/relationships/customXml" Target="../ink/ink52.xml"/><Relationship Id="rId165" Type="http://schemas.openxmlformats.org/officeDocument/2006/relationships/image" Target="../media/image143.png"/><Relationship Id="rId186" Type="http://schemas.openxmlformats.org/officeDocument/2006/relationships/customXml" Target="../ink/ink100.xml"/><Relationship Id="rId211" Type="http://schemas.openxmlformats.org/officeDocument/2006/relationships/image" Target="../media/image166.png"/><Relationship Id="rId232" Type="http://schemas.openxmlformats.org/officeDocument/2006/relationships/customXml" Target="../ink/ink123.xml"/><Relationship Id="rId27" Type="http://schemas.openxmlformats.org/officeDocument/2006/relationships/image" Target="../media/image74.png"/><Relationship Id="rId48" Type="http://schemas.openxmlformats.org/officeDocument/2006/relationships/customXml" Target="../ink/ink31.xml"/><Relationship Id="rId69" Type="http://schemas.openxmlformats.org/officeDocument/2006/relationships/image" Target="../media/image95.png"/><Relationship Id="rId113" Type="http://schemas.openxmlformats.org/officeDocument/2006/relationships/image" Target="../media/image117.png"/><Relationship Id="rId134" Type="http://schemas.openxmlformats.org/officeDocument/2006/relationships/customXml" Target="../ink/ink74.xml"/></Relationships>
</file>

<file path=ppt/slides/_rels/slide11.xml.rels><?xml version="1.0" encoding="UTF-8" standalone="yes"?>
<Relationships xmlns="http://schemas.openxmlformats.org/package/2006/relationships"><Relationship Id="rId117" Type="http://schemas.openxmlformats.org/officeDocument/2006/relationships/image" Target="../media/image198.png"/><Relationship Id="rId21" Type="http://schemas.openxmlformats.org/officeDocument/2006/relationships/image" Target="../media/image74.png"/><Relationship Id="rId42" Type="http://schemas.openxmlformats.org/officeDocument/2006/relationships/customXml" Target="../ink/ink146.xml"/><Relationship Id="rId63" Type="http://schemas.openxmlformats.org/officeDocument/2006/relationships/image" Target="../media/image95.png"/><Relationship Id="rId84" Type="http://schemas.openxmlformats.org/officeDocument/2006/relationships/customXml" Target="../ink/ink167.xml"/><Relationship Id="rId138" Type="http://schemas.openxmlformats.org/officeDocument/2006/relationships/customXml" Target="../ink/ink194.xml"/><Relationship Id="rId159" Type="http://schemas.openxmlformats.org/officeDocument/2006/relationships/image" Target="../media/image219.png"/><Relationship Id="rId170" Type="http://schemas.openxmlformats.org/officeDocument/2006/relationships/customXml" Target="../ink/ink210.xml"/><Relationship Id="rId191" Type="http://schemas.openxmlformats.org/officeDocument/2006/relationships/image" Target="../media/image235.png"/><Relationship Id="rId205" Type="http://schemas.openxmlformats.org/officeDocument/2006/relationships/image" Target="../media/image242.png"/><Relationship Id="rId226" Type="http://schemas.openxmlformats.org/officeDocument/2006/relationships/customXml" Target="../ink/ink238.xml"/><Relationship Id="rId107" Type="http://schemas.openxmlformats.org/officeDocument/2006/relationships/image" Target="../media/image194.png"/><Relationship Id="rId11" Type="http://schemas.openxmlformats.org/officeDocument/2006/relationships/image" Target="../media/image69.png"/><Relationship Id="rId32" Type="http://schemas.openxmlformats.org/officeDocument/2006/relationships/customXml" Target="../ink/ink141.xml"/><Relationship Id="rId53" Type="http://schemas.openxmlformats.org/officeDocument/2006/relationships/image" Target="../media/image90.png"/><Relationship Id="rId74" Type="http://schemas.openxmlformats.org/officeDocument/2006/relationships/customXml" Target="../ink/ink162.xml"/><Relationship Id="rId128" Type="http://schemas.openxmlformats.org/officeDocument/2006/relationships/customXml" Target="../ink/ink189.xml"/><Relationship Id="rId149" Type="http://schemas.openxmlformats.org/officeDocument/2006/relationships/image" Target="../media/image214.png"/><Relationship Id="rId5" Type="http://schemas.openxmlformats.org/officeDocument/2006/relationships/image" Target="../media/image66.png"/><Relationship Id="rId95" Type="http://schemas.openxmlformats.org/officeDocument/2006/relationships/image" Target="../media/image188.png"/><Relationship Id="rId160" Type="http://schemas.openxmlformats.org/officeDocument/2006/relationships/customXml" Target="../ink/ink205.xml"/><Relationship Id="rId181" Type="http://schemas.openxmlformats.org/officeDocument/2006/relationships/image" Target="../media/image230.png"/><Relationship Id="rId216" Type="http://schemas.openxmlformats.org/officeDocument/2006/relationships/customXml" Target="../ink/ink233.xml"/><Relationship Id="rId237" Type="http://schemas.openxmlformats.org/officeDocument/2006/relationships/image" Target="../media/image258.png"/><Relationship Id="rId22" Type="http://schemas.openxmlformats.org/officeDocument/2006/relationships/customXml" Target="../ink/ink136.xml"/><Relationship Id="rId43" Type="http://schemas.openxmlformats.org/officeDocument/2006/relationships/image" Target="../media/image85.png"/><Relationship Id="rId64" Type="http://schemas.openxmlformats.org/officeDocument/2006/relationships/customXml" Target="../ink/ink157.xml"/><Relationship Id="rId118" Type="http://schemas.openxmlformats.org/officeDocument/2006/relationships/customXml" Target="../ink/ink184.xml"/><Relationship Id="rId139" Type="http://schemas.openxmlformats.org/officeDocument/2006/relationships/image" Target="../media/image209.png"/><Relationship Id="rId80" Type="http://schemas.openxmlformats.org/officeDocument/2006/relationships/customXml" Target="../ink/ink165.xml"/><Relationship Id="rId85" Type="http://schemas.openxmlformats.org/officeDocument/2006/relationships/image" Target="../media/image183.png"/><Relationship Id="rId150" Type="http://schemas.openxmlformats.org/officeDocument/2006/relationships/customXml" Target="../ink/ink200.xml"/><Relationship Id="rId155" Type="http://schemas.openxmlformats.org/officeDocument/2006/relationships/image" Target="../media/image217.png"/><Relationship Id="rId171" Type="http://schemas.openxmlformats.org/officeDocument/2006/relationships/image" Target="../media/image225.png"/><Relationship Id="rId176" Type="http://schemas.openxmlformats.org/officeDocument/2006/relationships/customXml" Target="../ink/ink213.xml"/><Relationship Id="rId192" Type="http://schemas.openxmlformats.org/officeDocument/2006/relationships/customXml" Target="../ink/ink221.xml"/><Relationship Id="rId197" Type="http://schemas.openxmlformats.org/officeDocument/2006/relationships/image" Target="../media/image238.png"/><Relationship Id="rId206" Type="http://schemas.openxmlformats.org/officeDocument/2006/relationships/customXml" Target="../ink/ink228.xml"/><Relationship Id="rId227" Type="http://schemas.openxmlformats.org/officeDocument/2006/relationships/image" Target="../media/image253.png"/><Relationship Id="rId201" Type="http://schemas.openxmlformats.org/officeDocument/2006/relationships/image" Target="../media/image240.png"/><Relationship Id="rId222" Type="http://schemas.openxmlformats.org/officeDocument/2006/relationships/customXml" Target="../ink/ink236.xml"/><Relationship Id="rId12" Type="http://schemas.openxmlformats.org/officeDocument/2006/relationships/customXml" Target="../ink/ink131.xml"/><Relationship Id="rId17"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customXml" Target="../ink/ink144.xml"/><Relationship Id="rId59" Type="http://schemas.openxmlformats.org/officeDocument/2006/relationships/image" Target="../media/image93.png"/><Relationship Id="rId103" Type="http://schemas.openxmlformats.org/officeDocument/2006/relationships/image" Target="../media/image192.png"/><Relationship Id="rId108" Type="http://schemas.openxmlformats.org/officeDocument/2006/relationships/customXml" Target="../ink/ink179.xml"/><Relationship Id="rId124" Type="http://schemas.openxmlformats.org/officeDocument/2006/relationships/customXml" Target="../ink/ink187.xml"/><Relationship Id="rId129" Type="http://schemas.openxmlformats.org/officeDocument/2006/relationships/image" Target="../media/image204.png"/><Relationship Id="rId54" Type="http://schemas.openxmlformats.org/officeDocument/2006/relationships/customXml" Target="../ink/ink152.xml"/><Relationship Id="rId70" Type="http://schemas.openxmlformats.org/officeDocument/2006/relationships/customXml" Target="../ink/ink160.xml"/><Relationship Id="rId75" Type="http://schemas.openxmlformats.org/officeDocument/2006/relationships/image" Target="../media/image101.png"/><Relationship Id="rId91" Type="http://schemas.openxmlformats.org/officeDocument/2006/relationships/image" Target="../media/image186.png"/><Relationship Id="rId96" Type="http://schemas.openxmlformats.org/officeDocument/2006/relationships/customXml" Target="../ink/ink173.xml"/><Relationship Id="rId140" Type="http://schemas.openxmlformats.org/officeDocument/2006/relationships/customXml" Target="../ink/ink195.xml"/><Relationship Id="rId145" Type="http://schemas.openxmlformats.org/officeDocument/2006/relationships/image" Target="../media/image212.png"/><Relationship Id="rId161" Type="http://schemas.openxmlformats.org/officeDocument/2006/relationships/image" Target="../media/image220.png"/><Relationship Id="rId166" Type="http://schemas.openxmlformats.org/officeDocument/2006/relationships/customXml" Target="../ink/ink208.xml"/><Relationship Id="rId182" Type="http://schemas.openxmlformats.org/officeDocument/2006/relationships/customXml" Target="../ink/ink216.xml"/><Relationship Id="rId187" Type="http://schemas.openxmlformats.org/officeDocument/2006/relationships/image" Target="../media/image233.png"/><Relationship Id="rId217" Type="http://schemas.openxmlformats.org/officeDocument/2006/relationships/image" Target="../media/image248.png"/><Relationship Id="rId1" Type="http://schemas.openxmlformats.org/officeDocument/2006/relationships/slideLayout" Target="../slideLayouts/slideLayout58.xml"/><Relationship Id="rId6" Type="http://schemas.openxmlformats.org/officeDocument/2006/relationships/customXml" Target="../ink/ink128.xml"/><Relationship Id="rId212" Type="http://schemas.openxmlformats.org/officeDocument/2006/relationships/customXml" Target="../ink/ink231.xml"/><Relationship Id="rId233" Type="http://schemas.openxmlformats.org/officeDocument/2006/relationships/image" Target="../media/image256.png"/><Relationship Id="rId238" Type="http://schemas.openxmlformats.org/officeDocument/2006/relationships/customXml" Target="../ink/ink244.xml"/><Relationship Id="rId23" Type="http://schemas.openxmlformats.org/officeDocument/2006/relationships/image" Target="../media/image75.png"/><Relationship Id="rId28" Type="http://schemas.openxmlformats.org/officeDocument/2006/relationships/customXml" Target="../ink/ink139.xml"/><Relationship Id="rId49" Type="http://schemas.openxmlformats.org/officeDocument/2006/relationships/image" Target="../media/image88.png"/><Relationship Id="rId114" Type="http://schemas.openxmlformats.org/officeDocument/2006/relationships/customXml" Target="../ink/ink182.xml"/><Relationship Id="rId119" Type="http://schemas.openxmlformats.org/officeDocument/2006/relationships/image" Target="../media/image199.png"/><Relationship Id="rId44" Type="http://schemas.openxmlformats.org/officeDocument/2006/relationships/customXml" Target="../ink/ink147.xml"/><Relationship Id="rId60" Type="http://schemas.openxmlformats.org/officeDocument/2006/relationships/customXml" Target="../ink/ink155.xml"/><Relationship Id="rId65" Type="http://schemas.openxmlformats.org/officeDocument/2006/relationships/image" Target="../media/image96.png"/><Relationship Id="rId81" Type="http://schemas.openxmlformats.org/officeDocument/2006/relationships/image" Target="../media/image181.png"/><Relationship Id="rId86" Type="http://schemas.openxmlformats.org/officeDocument/2006/relationships/customXml" Target="../ink/ink168.xml"/><Relationship Id="rId130" Type="http://schemas.openxmlformats.org/officeDocument/2006/relationships/customXml" Target="../ink/ink190.xml"/><Relationship Id="rId135" Type="http://schemas.openxmlformats.org/officeDocument/2006/relationships/image" Target="../media/image207.png"/><Relationship Id="rId151" Type="http://schemas.openxmlformats.org/officeDocument/2006/relationships/image" Target="../media/image215.png"/><Relationship Id="rId156" Type="http://schemas.openxmlformats.org/officeDocument/2006/relationships/customXml" Target="../ink/ink203.xml"/><Relationship Id="rId177" Type="http://schemas.openxmlformats.org/officeDocument/2006/relationships/image" Target="../media/image228.png"/><Relationship Id="rId198" Type="http://schemas.openxmlformats.org/officeDocument/2006/relationships/customXml" Target="../ink/ink224.xml"/><Relationship Id="rId172" Type="http://schemas.openxmlformats.org/officeDocument/2006/relationships/customXml" Target="../ink/ink211.xml"/><Relationship Id="rId193" Type="http://schemas.openxmlformats.org/officeDocument/2006/relationships/image" Target="../media/image236.png"/><Relationship Id="rId202" Type="http://schemas.openxmlformats.org/officeDocument/2006/relationships/customXml" Target="../ink/ink226.xml"/><Relationship Id="rId207" Type="http://schemas.openxmlformats.org/officeDocument/2006/relationships/image" Target="../media/image243.png"/><Relationship Id="rId223" Type="http://schemas.openxmlformats.org/officeDocument/2006/relationships/image" Target="../media/image251.png"/><Relationship Id="rId228" Type="http://schemas.openxmlformats.org/officeDocument/2006/relationships/customXml" Target="../ink/ink239.xml"/><Relationship Id="rId13" Type="http://schemas.openxmlformats.org/officeDocument/2006/relationships/image" Target="../media/image70.png"/><Relationship Id="rId18" Type="http://schemas.openxmlformats.org/officeDocument/2006/relationships/customXml" Target="../ink/ink134.xml"/><Relationship Id="rId39" Type="http://schemas.openxmlformats.org/officeDocument/2006/relationships/image" Target="../media/image83.png"/><Relationship Id="rId109" Type="http://schemas.openxmlformats.org/officeDocument/2006/relationships/image" Target="../media/image195.png"/><Relationship Id="rId34" Type="http://schemas.openxmlformats.org/officeDocument/2006/relationships/customXml" Target="../ink/ink142.xml"/><Relationship Id="rId50" Type="http://schemas.openxmlformats.org/officeDocument/2006/relationships/customXml" Target="../ink/ink150.xml"/><Relationship Id="rId55" Type="http://schemas.openxmlformats.org/officeDocument/2006/relationships/image" Target="../media/image91.png"/><Relationship Id="rId76" Type="http://schemas.openxmlformats.org/officeDocument/2006/relationships/customXml" Target="../ink/ink163.xml"/><Relationship Id="rId97" Type="http://schemas.openxmlformats.org/officeDocument/2006/relationships/image" Target="../media/image189.png"/><Relationship Id="rId104" Type="http://schemas.openxmlformats.org/officeDocument/2006/relationships/customXml" Target="../ink/ink177.xml"/><Relationship Id="rId120" Type="http://schemas.openxmlformats.org/officeDocument/2006/relationships/customXml" Target="../ink/ink185.xml"/><Relationship Id="rId125" Type="http://schemas.openxmlformats.org/officeDocument/2006/relationships/image" Target="../media/image202.png"/><Relationship Id="rId141" Type="http://schemas.openxmlformats.org/officeDocument/2006/relationships/image" Target="../media/image210.png"/><Relationship Id="rId146" Type="http://schemas.openxmlformats.org/officeDocument/2006/relationships/customXml" Target="../ink/ink198.xml"/><Relationship Id="rId167" Type="http://schemas.openxmlformats.org/officeDocument/2006/relationships/image" Target="../media/image223.png"/><Relationship Id="rId188" Type="http://schemas.openxmlformats.org/officeDocument/2006/relationships/customXml" Target="../ink/ink219.xml"/><Relationship Id="rId7" Type="http://schemas.openxmlformats.org/officeDocument/2006/relationships/image" Target="../media/image67.png"/><Relationship Id="rId71" Type="http://schemas.openxmlformats.org/officeDocument/2006/relationships/image" Target="../media/image99.png"/><Relationship Id="rId92" Type="http://schemas.openxmlformats.org/officeDocument/2006/relationships/customXml" Target="../ink/ink171.xml"/><Relationship Id="rId162" Type="http://schemas.openxmlformats.org/officeDocument/2006/relationships/customXml" Target="../ink/ink206.xml"/><Relationship Id="rId183" Type="http://schemas.openxmlformats.org/officeDocument/2006/relationships/image" Target="../media/image231.png"/><Relationship Id="rId213" Type="http://schemas.openxmlformats.org/officeDocument/2006/relationships/image" Target="../media/image246.png"/><Relationship Id="rId218" Type="http://schemas.openxmlformats.org/officeDocument/2006/relationships/customXml" Target="../ink/ink234.xml"/><Relationship Id="rId234" Type="http://schemas.openxmlformats.org/officeDocument/2006/relationships/customXml" Target="../ink/ink242.xml"/><Relationship Id="rId239" Type="http://schemas.openxmlformats.org/officeDocument/2006/relationships/image" Target="../media/image259.png"/><Relationship Id="rId2" Type="http://schemas.openxmlformats.org/officeDocument/2006/relationships/customXml" Target="../ink/ink126.xml"/><Relationship Id="rId29" Type="http://schemas.openxmlformats.org/officeDocument/2006/relationships/image" Target="../media/image78.png"/><Relationship Id="rId24" Type="http://schemas.openxmlformats.org/officeDocument/2006/relationships/customXml" Target="../ink/ink137.xml"/><Relationship Id="rId40" Type="http://schemas.openxmlformats.org/officeDocument/2006/relationships/customXml" Target="../ink/ink145.xml"/><Relationship Id="rId45" Type="http://schemas.openxmlformats.org/officeDocument/2006/relationships/image" Target="../media/image86.png"/><Relationship Id="rId66" Type="http://schemas.openxmlformats.org/officeDocument/2006/relationships/customXml" Target="../ink/ink158.xml"/><Relationship Id="rId87" Type="http://schemas.openxmlformats.org/officeDocument/2006/relationships/image" Target="../media/image184.png"/><Relationship Id="rId110" Type="http://schemas.openxmlformats.org/officeDocument/2006/relationships/customXml" Target="../ink/ink180.xml"/><Relationship Id="rId115" Type="http://schemas.openxmlformats.org/officeDocument/2006/relationships/image" Target="../media/image197.png"/><Relationship Id="rId131" Type="http://schemas.openxmlformats.org/officeDocument/2006/relationships/image" Target="../media/image205.png"/><Relationship Id="rId136" Type="http://schemas.openxmlformats.org/officeDocument/2006/relationships/customXml" Target="../ink/ink193.xml"/><Relationship Id="rId157" Type="http://schemas.openxmlformats.org/officeDocument/2006/relationships/image" Target="../media/image218.png"/><Relationship Id="rId178" Type="http://schemas.openxmlformats.org/officeDocument/2006/relationships/customXml" Target="../ink/ink214.xml"/><Relationship Id="rId61" Type="http://schemas.openxmlformats.org/officeDocument/2006/relationships/image" Target="../media/image94.png"/><Relationship Id="rId82" Type="http://schemas.openxmlformats.org/officeDocument/2006/relationships/customXml" Target="../ink/ink166.xml"/><Relationship Id="rId152" Type="http://schemas.openxmlformats.org/officeDocument/2006/relationships/customXml" Target="../ink/ink201.xml"/><Relationship Id="rId173" Type="http://schemas.openxmlformats.org/officeDocument/2006/relationships/image" Target="../media/image226.png"/><Relationship Id="rId194" Type="http://schemas.openxmlformats.org/officeDocument/2006/relationships/customXml" Target="../ink/ink222.xml"/><Relationship Id="rId199" Type="http://schemas.openxmlformats.org/officeDocument/2006/relationships/image" Target="../media/image239.png"/><Relationship Id="rId203" Type="http://schemas.openxmlformats.org/officeDocument/2006/relationships/image" Target="../media/image241.png"/><Relationship Id="rId208" Type="http://schemas.openxmlformats.org/officeDocument/2006/relationships/customXml" Target="../ink/ink229.xml"/><Relationship Id="rId229" Type="http://schemas.openxmlformats.org/officeDocument/2006/relationships/image" Target="../media/image254.png"/><Relationship Id="rId19" Type="http://schemas.openxmlformats.org/officeDocument/2006/relationships/image" Target="../media/image73.png"/><Relationship Id="rId224" Type="http://schemas.openxmlformats.org/officeDocument/2006/relationships/customXml" Target="../ink/ink237.xml"/><Relationship Id="rId14" Type="http://schemas.openxmlformats.org/officeDocument/2006/relationships/customXml" Target="../ink/ink132.xml"/><Relationship Id="rId30" Type="http://schemas.openxmlformats.org/officeDocument/2006/relationships/customXml" Target="../ink/ink140.xml"/><Relationship Id="rId35" Type="http://schemas.openxmlformats.org/officeDocument/2006/relationships/image" Target="../media/image81.png"/><Relationship Id="rId56" Type="http://schemas.openxmlformats.org/officeDocument/2006/relationships/customXml" Target="../ink/ink153.xml"/><Relationship Id="rId77" Type="http://schemas.openxmlformats.org/officeDocument/2006/relationships/image" Target="../media/image102.png"/><Relationship Id="rId100" Type="http://schemas.openxmlformats.org/officeDocument/2006/relationships/customXml" Target="../ink/ink175.xml"/><Relationship Id="rId105" Type="http://schemas.openxmlformats.org/officeDocument/2006/relationships/image" Target="../media/image193.png"/><Relationship Id="rId126" Type="http://schemas.openxmlformats.org/officeDocument/2006/relationships/customXml" Target="../ink/ink188.xml"/><Relationship Id="rId147" Type="http://schemas.openxmlformats.org/officeDocument/2006/relationships/image" Target="../media/image213.png"/><Relationship Id="rId168" Type="http://schemas.openxmlformats.org/officeDocument/2006/relationships/customXml" Target="../ink/ink209.xml"/><Relationship Id="rId8" Type="http://schemas.openxmlformats.org/officeDocument/2006/relationships/customXml" Target="../ink/ink129.xml"/><Relationship Id="rId51" Type="http://schemas.openxmlformats.org/officeDocument/2006/relationships/image" Target="../media/image89.png"/><Relationship Id="rId72" Type="http://schemas.openxmlformats.org/officeDocument/2006/relationships/customXml" Target="../ink/ink161.xml"/><Relationship Id="rId93" Type="http://schemas.openxmlformats.org/officeDocument/2006/relationships/image" Target="../media/image187.png"/><Relationship Id="rId98" Type="http://schemas.openxmlformats.org/officeDocument/2006/relationships/customXml" Target="../ink/ink174.xml"/><Relationship Id="rId121" Type="http://schemas.openxmlformats.org/officeDocument/2006/relationships/image" Target="../media/image200.png"/><Relationship Id="rId142" Type="http://schemas.openxmlformats.org/officeDocument/2006/relationships/customXml" Target="../ink/ink196.xml"/><Relationship Id="rId163" Type="http://schemas.openxmlformats.org/officeDocument/2006/relationships/image" Target="../media/image221.png"/><Relationship Id="rId184" Type="http://schemas.openxmlformats.org/officeDocument/2006/relationships/customXml" Target="../ink/ink217.xml"/><Relationship Id="rId189" Type="http://schemas.openxmlformats.org/officeDocument/2006/relationships/image" Target="../media/image234.png"/><Relationship Id="rId219" Type="http://schemas.openxmlformats.org/officeDocument/2006/relationships/image" Target="../media/image249.png"/><Relationship Id="rId3" Type="http://schemas.openxmlformats.org/officeDocument/2006/relationships/image" Target="../media/image65.png"/><Relationship Id="rId214" Type="http://schemas.openxmlformats.org/officeDocument/2006/relationships/customXml" Target="../ink/ink232.xml"/><Relationship Id="rId230" Type="http://schemas.openxmlformats.org/officeDocument/2006/relationships/customXml" Target="../ink/ink240.xml"/><Relationship Id="rId235" Type="http://schemas.openxmlformats.org/officeDocument/2006/relationships/image" Target="../media/image257.png"/><Relationship Id="rId25" Type="http://schemas.openxmlformats.org/officeDocument/2006/relationships/image" Target="../media/image76.png"/><Relationship Id="rId46" Type="http://schemas.openxmlformats.org/officeDocument/2006/relationships/customXml" Target="../ink/ink148.xml"/><Relationship Id="rId67" Type="http://schemas.openxmlformats.org/officeDocument/2006/relationships/image" Target="../media/image97.png"/><Relationship Id="rId116" Type="http://schemas.openxmlformats.org/officeDocument/2006/relationships/customXml" Target="../ink/ink183.xml"/><Relationship Id="rId137" Type="http://schemas.openxmlformats.org/officeDocument/2006/relationships/image" Target="../media/image208.png"/><Relationship Id="rId158" Type="http://schemas.openxmlformats.org/officeDocument/2006/relationships/customXml" Target="../ink/ink204.xml"/><Relationship Id="rId20" Type="http://schemas.openxmlformats.org/officeDocument/2006/relationships/customXml" Target="../ink/ink135.xml"/><Relationship Id="rId41" Type="http://schemas.openxmlformats.org/officeDocument/2006/relationships/image" Target="../media/image84.png"/><Relationship Id="rId62" Type="http://schemas.openxmlformats.org/officeDocument/2006/relationships/customXml" Target="../ink/ink156.xml"/><Relationship Id="rId83" Type="http://schemas.openxmlformats.org/officeDocument/2006/relationships/image" Target="../media/image182.png"/><Relationship Id="rId88" Type="http://schemas.openxmlformats.org/officeDocument/2006/relationships/customXml" Target="../ink/ink169.xml"/><Relationship Id="rId111" Type="http://schemas.openxmlformats.org/officeDocument/2006/relationships/image" Target="../media/image196.png"/><Relationship Id="rId132" Type="http://schemas.openxmlformats.org/officeDocument/2006/relationships/customXml" Target="../ink/ink191.xml"/><Relationship Id="rId153" Type="http://schemas.openxmlformats.org/officeDocument/2006/relationships/image" Target="../media/image216.png"/><Relationship Id="rId174" Type="http://schemas.openxmlformats.org/officeDocument/2006/relationships/customXml" Target="../ink/ink212.xml"/><Relationship Id="rId179" Type="http://schemas.openxmlformats.org/officeDocument/2006/relationships/image" Target="../media/image229.png"/><Relationship Id="rId195" Type="http://schemas.openxmlformats.org/officeDocument/2006/relationships/image" Target="../media/image237.png"/><Relationship Id="rId209" Type="http://schemas.openxmlformats.org/officeDocument/2006/relationships/image" Target="../media/image244.png"/><Relationship Id="rId190" Type="http://schemas.openxmlformats.org/officeDocument/2006/relationships/customXml" Target="../ink/ink220.xml"/><Relationship Id="rId204" Type="http://schemas.openxmlformats.org/officeDocument/2006/relationships/customXml" Target="../ink/ink227.xml"/><Relationship Id="rId220" Type="http://schemas.openxmlformats.org/officeDocument/2006/relationships/customXml" Target="../ink/ink235.xml"/><Relationship Id="rId225" Type="http://schemas.openxmlformats.org/officeDocument/2006/relationships/image" Target="../media/image252.png"/><Relationship Id="rId15" Type="http://schemas.openxmlformats.org/officeDocument/2006/relationships/image" Target="../media/image71.png"/><Relationship Id="rId36" Type="http://schemas.openxmlformats.org/officeDocument/2006/relationships/customXml" Target="../ink/ink143.xml"/><Relationship Id="rId57" Type="http://schemas.openxmlformats.org/officeDocument/2006/relationships/image" Target="../media/image92.png"/><Relationship Id="rId106" Type="http://schemas.openxmlformats.org/officeDocument/2006/relationships/customXml" Target="../ink/ink178.xml"/><Relationship Id="rId127" Type="http://schemas.openxmlformats.org/officeDocument/2006/relationships/image" Target="../media/image203.png"/><Relationship Id="rId10" Type="http://schemas.openxmlformats.org/officeDocument/2006/relationships/customXml" Target="../ink/ink130.xml"/><Relationship Id="rId31" Type="http://schemas.openxmlformats.org/officeDocument/2006/relationships/image" Target="../media/image79.png"/><Relationship Id="rId52" Type="http://schemas.openxmlformats.org/officeDocument/2006/relationships/customXml" Target="../ink/ink151.xml"/><Relationship Id="rId73" Type="http://schemas.openxmlformats.org/officeDocument/2006/relationships/image" Target="../media/image100.png"/><Relationship Id="rId78" Type="http://schemas.openxmlformats.org/officeDocument/2006/relationships/customXml" Target="../ink/ink164.xml"/><Relationship Id="rId94" Type="http://schemas.openxmlformats.org/officeDocument/2006/relationships/customXml" Target="../ink/ink172.xml"/><Relationship Id="rId99" Type="http://schemas.openxmlformats.org/officeDocument/2006/relationships/image" Target="../media/image190.png"/><Relationship Id="rId101" Type="http://schemas.openxmlformats.org/officeDocument/2006/relationships/image" Target="../media/image191.png"/><Relationship Id="rId122" Type="http://schemas.openxmlformats.org/officeDocument/2006/relationships/customXml" Target="../ink/ink186.xml"/><Relationship Id="rId143" Type="http://schemas.openxmlformats.org/officeDocument/2006/relationships/image" Target="../media/image211.png"/><Relationship Id="rId148" Type="http://schemas.openxmlformats.org/officeDocument/2006/relationships/customXml" Target="../ink/ink199.xml"/><Relationship Id="rId164" Type="http://schemas.openxmlformats.org/officeDocument/2006/relationships/customXml" Target="../ink/ink207.xml"/><Relationship Id="rId169" Type="http://schemas.openxmlformats.org/officeDocument/2006/relationships/image" Target="../media/image224.png"/><Relationship Id="rId185" Type="http://schemas.openxmlformats.org/officeDocument/2006/relationships/image" Target="../media/image232.png"/><Relationship Id="rId4" Type="http://schemas.openxmlformats.org/officeDocument/2006/relationships/customXml" Target="../ink/ink127.xml"/><Relationship Id="rId9" Type="http://schemas.openxmlformats.org/officeDocument/2006/relationships/image" Target="../media/image68.png"/><Relationship Id="rId180" Type="http://schemas.openxmlformats.org/officeDocument/2006/relationships/customXml" Target="../ink/ink215.xml"/><Relationship Id="rId210" Type="http://schemas.openxmlformats.org/officeDocument/2006/relationships/customXml" Target="../ink/ink230.xml"/><Relationship Id="rId215" Type="http://schemas.openxmlformats.org/officeDocument/2006/relationships/image" Target="../media/image247.png"/><Relationship Id="rId236" Type="http://schemas.openxmlformats.org/officeDocument/2006/relationships/customXml" Target="../ink/ink243.xml"/><Relationship Id="rId26" Type="http://schemas.openxmlformats.org/officeDocument/2006/relationships/customXml" Target="../ink/ink138.xml"/><Relationship Id="rId231" Type="http://schemas.openxmlformats.org/officeDocument/2006/relationships/image" Target="../media/image255.png"/><Relationship Id="rId47" Type="http://schemas.openxmlformats.org/officeDocument/2006/relationships/image" Target="../media/image87.png"/><Relationship Id="rId68" Type="http://schemas.openxmlformats.org/officeDocument/2006/relationships/customXml" Target="../ink/ink159.xml"/><Relationship Id="rId89" Type="http://schemas.openxmlformats.org/officeDocument/2006/relationships/image" Target="../media/image185.png"/><Relationship Id="rId112" Type="http://schemas.openxmlformats.org/officeDocument/2006/relationships/customXml" Target="../ink/ink181.xml"/><Relationship Id="rId133" Type="http://schemas.openxmlformats.org/officeDocument/2006/relationships/image" Target="../media/image206.png"/><Relationship Id="rId154" Type="http://schemas.openxmlformats.org/officeDocument/2006/relationships/customXml" Target="../ink/ink202.xml"/><Relationship Id="rId175" Type="http://schemas.openxmlformats.org/officeDocument/2006/relationships/image" Target="../media/image227.png"/><Relationship Id="rId196" Type="http://schemas.openxmlformats.org/officeDocument/2006/relationships/customXml" Target="../ink/ink223.xml"/><Relationship Id="rId200" Type="http://schemas.openxmlformats.org/officeDocument/2006/relationships/customXml" Target="../ink/ink225.xml"/><Relationship Id="rId16" Type="http://schemas.openxmlformats.org/officeDocument/2006/relationships/customXml" Target="../ink/ink133.xml"/><Relationship Id="rId221" Type="http://schemas.openxmlformats.org/officeDocument/2006/relationships/image" Target="../media/image250.png"/><Relationship Id="rId37" Type="http://schemas.openxmlformats.org/officeDocument/2006/relationships/image" Target="../media/image82.png"/><Relationship Id="rId58" Type="http://schemas.openxmlformats.org/officeDocument/2006/relationships/customXml" Target="../ink/ink154.xml"/><Relationship Id="rId79" Type="http://schemas.openxmlformats.org/officeDocument/2006/relationships/image" Target="../media/image180.png"/><Relationship Id="rId102" Type="http://schemas.openxmlformats.org/officeDocument/2006/relationships/customXml" Target="../ink/ink176.xml"/><Relationship Id="rId123" Type="http://schemas.openxmlformats.org/officeDocument/2006/relationships/image" Target="../media/image201.png"/><Relationship Id="rId144" Type="http://schemas.openxmlformats.org/officeDocument/2006/relationships/customXml" Target="../ink/ink197.xml"/><Relationship Id="rId90" Type="http://schemas.openxmlformats.org/officeDocument/2006/relationships/customXml" Target="../ink/ink170.xml"/><Relationship Id="rId165" Type="http://schemas.openxmlformats.org/officeDocument/2006/relationships/image" Target="../media/image222.png"/><Relationship Id="rId186" Type="http://schemas.openxmlformats.org/officeDocument/2006/relationships/customXml" Target="../ink/ink218.xml"/><Relationship Id="rId211" Type="http://schemas.openxmlformats.org/officeDocument/2006/relationships/image" Target="../media/image245.png"/><Relationship Id="rId232" Type="http://schemas.openxmlformats.org/officeDocument/2006/relationships/customXml" Target="../ink/ink241.xml"/><Relationship Id="rId27" Type="http://schemas.openxmlformats.org/officeDocument/2006/relationships/image" Target="../media/image77.png"/><Relationship Id="rId48" Type="http://schemas.openxmlformats.org/officeDocument/2006/relationships/customXml" Target="../ink/ink149.xml"/><Relationship Id="rId69" Type="http://schemas.openxmlformats.org/officeDocument/2006/relationships/image" Target="../media/image98.png"/><Relationship Id="rId113" Type="http://schemas.openxmlformats.org/officeDocument/2006/relationships/image" Target="../media/image162.png"/><Relationship Id="rId134" Type="http://schemas.openxmlformats.org/officeDocument/2006/relationships/customXml" Target="../ink/ink192.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0.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1.png"/><Relationship Id="rId1" Type="http://schemas.openxmlformats.org/officeDocument/2006/relationships/slideLayout" Target="../slideLayouts/slideLayout58.xml"/><Relationship Id="rId4" Type="http://schemas.openxmlformats.org/officeDocument/2006/relationships/image" Target="../media/image262.png"/></Relationships>
</file>

<file path=ppt/slides/_rels/slide14.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58.xml"/><Relationship Id="rId4" Type="http://schemas.openxmlformats.org/officeDocument/2006/relationships/image" Target="../media/image266.png"/></Relationships>
</file>

<file path=ppt/slides/_rels/slide1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58.xml"/><Relationship Id="rId4" Type="http://schemas.openxmlformats.org/officeDocument/2006/relationships/image" Target="../media/image269.png"/></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58.xml"/><Relationship Id="rId4" Type="http://schemas.openxmlformats.org/officeDocument/2006/relationships/image" Target="../media/image272.png"/></Relationships>
</file>

<file path=ppt/slides/_rels/slide18.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4.xml"/><Relationship Id="rId1" Type="http://schemas.openxmlformats.org/officeDocument/2006/relationships/slideLayout" Target="../slideLayouts/slideLayout58.xml"/><Relationship Id="rId5" Type="http://schemas.openxmlformats.org/officeDocument/2006/relationships/image" Target="../media/image279.png"/><Relationship Id="rId4" Type="http://schemas.openxmlformats.org/officeDocument/2006/relationships/image" Target="../media/image278.png"/></Relationships>
</file>

<file path=ppt/slides/_rels/slide2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281.png"/></Relationships>
</file>

<file path=ppt/slides/_rels/slide23.xml.rels><?xml version="1.0" encoding="UTF-8" standalone="yes"?>
<Relationships xmlns="http://schemas.openxmlformats.org/package/2006/relationships"><Relationship Id="rId117" Type="http://schemas.openxmlformats.org/officeDocument/2006/relationships/image" Target="../media/image339.png"/><Relationship Id="rId21" Type="http://schemas.openxmlformats.org/officeDocument/2006/relationships/image" Target="../media/image291.png"/><Relationship Id="rId42" Type="http://schemas.openxmlformats.org/officeDocument/2006/relationships/customXml" Target="../ink/ink265.xml"/><Relationship Id="rId63" Type="http://schemas.openxmlformats.org/officeDocument/2006/relationships/image" Target="../media/image312.png"/><Relationship Id="rId84" Type="http://schemas.openxmlformats.org/officeDocument/2006/relationships/customXml" Target="../ink/ink286.xml"/><Relationship Id="rId138" Type="http://schemas.openxmlformats.org/officeDocument/2006/relationships/customXml" Target="../ink/ink313.xml"/><Relationship Id="rId159" Type="http://schemas.openxmlformats.org/officeDocument/2006/relationships/image" Target="../media/image360.png"/><Relationship Id="rId170" Type="http://schemas.openxmlformats.org/officeDocument/2006/relationships/customXml" Target="../ink/ink329.xml"/><Relationship Id="rId191" Type="http://schemas.openxmlformats.org/officeDocument/2006/relationships/image" Target="../media/image376.png"/><Relationship Id="rId205" Type="http://schemas.openxmlformats.org/officeDocument/2006/relationships/image" Target="../media/image383.png"/><Relationship Id="rId226" Type="http://schemas.openxmlformats.org/officeDocument/2006/relationships/customXml" Target="../ink/ink357.xml"/><Relationship Id="rId247" Type="http://schemas.openxmlformats.org/officeDocument/2006/relationships/image" Target="../media/image404.png"/><Relationship Id="rId107" Type="http://schemas.openxmlformats.org/officeDocument/2006/relationships/image" Target="../media/image334.png"/><Relationship Id="rId268" Type="http://schemas.openxmlformats.org/officeDocument/2006/relationships/customXml" Target="../ink/ink378.xml"/><Relationship Id="rId11" Type="http://schemas.openxmlformats.org/officeDocument/2006/relationships/image" Target="../media/image286.png"/><Relationship Id="rId32" Type="http://schemas.openxmlformats.org/officeDocument/2006/relationships/customXml" Target="../ink/ink260.xml"/><Relationship Id="rId53" Type="http://schemas.openxmlformats.org/officeDocument/2006/relationships/image" Target="../media/image307.png"/><Relationship Id="rId74" Type="http://schemas.openxmlformats.org/officeDocument/2006/relationships/customXml" Target="../ink/ink281.xml"/><Relationship Id="rId128" Type="http://schemas.openxmlformats.org/officeDocument/2006/relationships/customXml" Target="../ink/ink308.xml"/><Relationship Id="rId149" Type="http://schemas.openxmlformats.org/officeDocument/2006/relationships/image" Target="../media/image355.png"/><Relationship Id="rId5" Type="http://schemas.openxmlformats.org/officeDocument/2006/relationships/image" Target="../media/image283.png"/><Relationship Id="rId95" Type="http://schemas.openxmlformats.org/officeDocument/2006/relationships/image" Target="../media/image328.png"/><Relationship Id="rId160" Type="http://schemas.openxmlformats.org/officeDocument/2006/relationships/customXml" Target="../ink/ink324.xml"/><Relationship Id="rId181" Type="http://schemas.openxmlformats.org/officeDocument/2006/relationships/image" Target="../media/image371.png"/><Relationship Id="rId216" Type="http://schemas.openxmlformats.org/officeDocument/2006/relationships/customXml" Target="../ink/ink352.xml"/><Relationship Id="rId237" Type="http://schemas.openxmlformats.org/officeDocument/2006/relationships/image" Target="../media/image399.png"/><Relationship Id="rId258" Type="http://schemas.openxmlformats.org/officeDocument/2006/relationships/customXml" Target="../ink/ink373.xml"/><Relationship Id="rId22" Type="http://schemas.openxmlformats.org/officeDocument/2006/relationships/customXml" Target="../ink/ink255.xml"/><Relationship Id="rId43" Type="http://schemas.openxmlformats.org/officeDocument/2006/relationships/image" Target="../media/image302.png"/><Relationship Id="rId64" Type="http://schemas.openxmlformats.org/officeDocument/2006/relationships/customXml" Target="../ink/ink276.xml"/><Relationship Id="rId118" Type="http://schemas.openxmlformats.org/officeDocument/2006/relationships/customXml" Target="../ink/ink303.xml"/><Relationship Id="rId139" Type="http://schemas.openxmlformats.org/officeDocument/2006/relationships/image" Target="../media/image350.png"/><Relationship Id="rId85" Type="http://schemas.openxmlformats.org/officeDocument/2006/relationships/image" Target="../media/image323.png"/><Relationship Id="rId150" Type="http://schemas.openxmlformats.org/officeDocument/2006/relationships/customXml" Target="../ink/ink319.xml"/><Relationship Id="rId171" Type="http://schemas.openxmlformats.org/officeDocument/2006/relationships/image" Target="../media/image366.png"/><Relationship Id="rId192" Type="http://schemas.openxmlformats.org/officeDocument/2006/relationships/customXml" Target="../ink/ink340.xml"/><Relationship Id="rId206" Type="http://schemas.openxmlformats.org/officeDocument/2006/relationships/customXml" Target="../ink/ink347.xml"/><Relationship Id="rId227" Type="http://schemas.openxmlformats.org/officeDocument/2006/relationships/image" Target="../media/image394.png"/><Relationship Id="rId248" Type="http://schemas.openxmlformats.org/officeDocument/2006/relationships/customXml" Target="../ink/ink368.xml"/><Relationship Id="rId269" Type="http://schemas.openxmlformats.org/officeDocument/2006/relationships/image" Target="../media/image415.png"/><Relationship Id="rId12" Type="http://schemas.openxmlformats.org/officeDocument/2006/relationships/customXml" Target="../ink/ink250.xml"/><Relationship Id="rId33" Type="http://schemas.openxmlformats.org/officeDocument/2006/relationships/image" Target="../media/image297.png"/><Relationship Id="rId108" Type="http://schemas.openxmlformats.org/officeDocument/2006/relationships/customXml" Target="../ink/ink298.xml"/><Relationship Id="rId129" Type="http://schemas.openxmlformats.org/officeDocument/2006/relationships/image" Target="../media/image345.png"/><Relationship Id="rId54" Type="http://schemas.openxmlformats.org/officeDocument/2006/relationships/customXml" Target="../ink/ink271.xml"/><Relationship Id="rId75" Type="http://schemas.openxmlformats.org/officeDocument/2006/relationships/image" Target="../media/image318.png"/><Relationship Id="rId96" Type="http://schemas.openxmlformats.org/officeDocument/2006/relationships/customXml" Target="../ink/ink292.xml"/><Relationship Id="rId140" Type="http://schemas.openxmlformats.org/officeDocument/2006/relationships/customXml" Target="../ink/ink314.xml"/><Relationship Id="rId161" Type="http://schemas.openxmlformats.org/officeDocument/2006/relationships/image" Target="../media/image361.png"/><Relationship Id="rId182" Type="http://schemas.openxmlformats.org/officeDocument/2006/relationships/customXml" Target="../ink/ink335.xml"/><Relationship Id="rId217" Type="http://schemas.openxmlformats.org/officeDocument/2006/relationships/image" Target="../media/image389.png"/><Relationship Id="rId6" Type="http://schemas.openxmlformats.org/officeDocument/2006/relationships/customXml" Target="../ink/ink247.xml"/><Relationship Id="rId238" Type="http://schemas.openxmlformats.org/officeDocument/2006/relationships/customXml" Target="../ink/ink363.xml"/><Relationship Id="rId259" Type="http://schemas.openxmlformats.org/officeDocument/2006/relationships/image" Target="../media/image410.png"/><Relationship Id="rId23" Type="http://schemas.openxmlformats.org/officeDocument/2006/relationships/image" Target="../media/image292.png"/><Relationship Id="rId119" Type="http://schemas.openxmlformats.org/officeDocument/2006/relationships/image" Target="../media/image340.png"/><Relationship Id="rId270" Type="http://schemas.openxmlformats.org/officeDocument/2006/relationships/customXml" Target="../ink/ink379.xml"/><Relationship Id="rId44" Type="http://schemas.openxmlformats.org/officeDocument/2006/relationships/customXml" Target="../ink/ink266.xml"/><Relationship Id="rId60" Type="http://schemas.openxmlformats.org/officeDocument/2006/relationships/customXml" Target="../ink/ink274.xml"/><Relationship Id="rId65" Type="http://schemas.openxmlformats.org/officeDocument/2006/relationships/image" Target="../media/image313.png"/><Relationship Id="rId81" Type="http://schemas.openxmlformats.org/officeDocument/2006/relationships/image" Target="../media/image321.png"/><Relationship Id="rId86" Type="http://schemas.openxmlformats.org/officeDocument/2006/relationships/customXml" Target="../ink/ink287.xml"/><Relationship Id="rId130" Type="http://schemas.openxmlformats.org/officeDocument/2006/relationships/customXml" Target="../ink/ink309.xml"/><Relationship Id="rId135" Type="http://schemas.openxmlformats.org/officeDocument/2006/relationships/image" Target="../media/image348.png"/><Relationship Id="rId151" Type="http://schemas.openxmlformats.org/officeDocument/2006/relationships/image" Target="../media/image356.png"/><Relationship Id="rId156" Type="http://schemas.openxmlformats.org/officeDocument/2006/relationships/customXml" Target="../ink/ink322.xml"/><Relationship Id="rId177" Type="http://schemas.openxmlformats.org/officeDocument/2006/relationships/image" Target="../media/image369.png"/><Relationship Id="rId198" Type="http://schemas.openxmlformats.org/officeDocument/2006/relationships/customXml" Target="../ink/ink343.xml"/><Relationship Id="rId172" Type="http://schemas.openxmlformats.org/officeDocument/2006/relationships/customXml" Target="../ink/ink330.xml"/><Relationship Id="rId193" Type="http://schemas.openxmlformats.org/officeDocument/2006/relationships/image" Target="../media/image377.png"/><Relationship Id="rId202" Type="http://schemas.openxmlformats.org/officeDocument/2006/relationships/customXml" Target="../ink/ink345.xml"/><Relationship Id="rId207" Type="http://schemas.openxmlformats.org/officeDocument/2006/relationships/image" Target="../media/image384.png"/><Relationship Id="rId223" Type="http://schemas.openxmlformats.org/officeDocument/2006/relationships/image" Target="../media/image392.png"/><Relationship Id="rId228" Type="http://schemas.openxmlformats.org/officeDocument/2006/relationships/customXml" Target="../ink/ink358.xml"/><Relationship Id="rId244" Type="http://schemas.openxmlformats.org/officeDocument/2006/relationships/customXml" Target="../ink/ink366.xml"/><Relationship Id="rId249" Type="http://schemas.openxmlformats.org/officeDocument/2006/relationships/image" Target="../media/image405.png"/><Relationship Id="rId13" Type="http://schemas.openxmlformats.org/officeDocument/2006/relationships/image" Target="../media/image287.png"/><Relationship Id="rId18" Type="http://schemas.openxmlformats.org/officeDocument/2006/relationships/customXml" Target="../ink/ink253.xml"/><Relationship Id="rId39" Type="http://schemas.openxmlformats.org/officeDocument/2006/relationships/image" Target="../media/image300.png"/><Relationship Id="rId109" Type="http://schemas.openxmlformats.org/officeDocument/2006/relationships/image" Target="../media/image335.png"/><Relationship Id="rId260" Type="http://schemas.openxmlformats.org/officeDocument/2006/relationships/customXml" Target="../ink/ink374.xml"/><Relationship Id="rId265" Type="http://schemas.openxmlformats.org/officeDocument/2006/relationships/image" Target="../media/image413.png"/><Relationship Id="rId34" Type="http://schemas.openxmlformats.org/officeDocument/2006/relationships/customXml" Target="../ink/ink261.xml"/><Relationship Id="rId50" Type="http://schemas.openxmlformats.org/officeDocument/2006/relationships/customXml" Target="../ink/ink269.xml"/><Relationship Id="rId55" Type="http://schemas.openxmlformats.org/officeDocument/2006/relationships/image" Target="../media/image308.png"/><Relationship Id="rId76" Type="http://schemas.openxmlformats.org/officeDocument/2006/relationships/customXml" Target="../ink/ink282.xml"/><Relationship Id="rId97" Type="http://schemas.openxmlformats.org/officeDocument/2006/relationships/image" Target="../media/image329.png"/><Relationship Id="rId104" Type="http://schemas.openxmlformats.org/officeDocument/2006/relationships/customXml" Target="../ink/ink296.xml"/><Relationship Id="rId120" Type="http://schemas.openxmlformats.org/officeDocument/2006/relationships/customXml" Target="../ink/ink304.xml"/><Relationship Id="rId125" Type="http://schemas.openxmlformats.org/officeDocument/2006/relationships/image" Target="../media/image343.png"/><Relationship Id="rId141" Type="http://schemas.openxmlformats.org/officeDocument/2006/relationships/image" Target="../media/image351.png"/><Relationship Id="rId146" Type="http://schemas.openxmlformats.org/officeDocument/2006/relationships/customXml" Target="../ink/ink317.xml"/><Relationship Id="rId167" Type="http://schemas.openxmlformats.org/officeDocument/2006/relationships/image" Target="../media/image364.png"/><Relationship Id="rId188" Type="http://schemas.openxmlformats.org/officeDocument/2006/relationships/customXml" Target="../ink/ink338.xml"/><Relationship Id="rId7" Type="http://schemas.openxmlformats.org/officeDocument/2006/relationships/image" Target="../media/image284.png"/><Relationship Id="rId71" Type="http://schemas.openxmlformats.org/officeDocument/2006/relationships/image" Target="../media/image316.png"/><Relationship Id="rId92" Type="http://schemas.openxmlformats.org/officeDocument/2006/relationships/customXml" Target="../ink/ink290.xml"/><Relationship Id="rId162" Type="http://schemas.openxmlformats.org/officeDocument/2006/relationships/customXml" Target="../ink/ink325.xml"/><Relationship Id="rId183" Type="http://schemas.openxmlformats.org/officeDocument/2006/relationships/image" Target="../media/image372.png"/><Relationship Id="rId213" Type="http://schemas.openxmlformats.org/officeDocument/2006/relationships/image" Target="../media/image387.png"/><Relationship Id="rId218" Type="http://schemas.openxmlformats.org/officeDocument/2006/relationships/customXml" Target="../ink/ink353.xml"/><Relationship Id="rId234" Type="http://schemas.openxmlformats.org/officeDocument/2006/relationships/customXml" Target="../ink/ink361.xml"/><Relationship Id="rId239" Type="http://schemas.openxmlformats.org/officeDocument/2006/relationships/image" Target="../media/image400.png"/><Relationship Id="rId2" Type="http://schemas.openxmlformats.org/officeDocument/2006/relationships/customXml" Target="../ink/ink245.xml"/><Relationship Id="rId29" Type="http://schemas.openxmlformats.org/officeDocument/2006/relationships/image" Target="../media/image295.png"/><Relationship Id="rId250" Type="http://schemas.openxmlformats.org/officeDocument/2006/relationships/customXml" Target="../ink/ink369.xml"/><Relationship Id="rId255" Type="http://schemas.openxmlformats.org/officeDocument/2006/relationships/image" Target="../media/image408.png"/><Relationship Id="rId271" Type="http://schemas.openxmlformats.org/officeDocument/2006/relationships/image" Target="../media/image416.png"/><Relationship Id="rId24" Type="http://schemas.openxmlformats.org/officeDocument/2006/relationships/customXml" Target="../ink/ink256.xml"/><Relationship Id="rId40" Type="http://schemas.openxmlformats.org/officeDocument/2006/relationships/customXml" Target="../ink/ink264.xml"/><Relationship Id="rId45" Type="http://schemas.openxmlformats.org/officeDocument/2006/relationships/image" Target="../media/image303.png"/><Relationship Id="rId66" Type="http://schemas.openxmlformats.org/officeDocument/2006/relationships/customXml" Target="../ink/ink277.xml"/><Relationship Id="rId87" Type="http://schemas.openxmlformats.org/officeDocument/2006/relationships/image" Target="../media/image324.png"/><Relationship Id="rId110" Type="http://schemas.openxmlformats.org/officeDocument/2006/relationships/customXml" Target="../ink/ink299.xml"/><Relationship Id="rId115" Type="http://schemas.openxmlformats.org/officeDocument/2006/relationships/image" Target="../media/image338.png"/><Relationship Id="rId131" Type="http://schemas.openxmlformats.org/officeDocument/2006/relationships/image" Target="../media/image346.png"/><Relationship Id="rId136" Type="http://schemas.openxmlformats.org/officeDocument/2006/relationships/customXml" Target="../ink/ink312.xml"/><Relationship Id="rId157" Type="http://schemas.openxmlformats.org/officeDocument/2006/relationships/image" Target="../media/image359.png"/><Relationship Id="rId178" Type="http://schemas.openxmlformats.org/officeDocument/2006/relationships/customXml" Target="../ink/ink333.xml"/><Relationship Id="rId61" Type="http://schemas.openxmlformats.org/officeDocument/2006/relationships/image" Target="../media/image311.png"/><Relationship Id="rId82" Type="http://schemas.openxmlformats.org/officeDocument/2006/relationships/customXml" Target="../ink/ink285.xml"/><Relationship Id="rId152" Type="http://schemas.openxmlformats.org/officeDocument/2006/relationships/customXml" Target="../ink/ink320.xml"/><Relationship Id="rId173" Type="http://schemas.openxmlformats.org/officeDocument/2006/relationships/image" Target="../media/image367.png"/><Relationship Id="rId194" Type="http://schemas.openxmlformats.org/officeDocument/2006/relationships/customXml" Target="../ink/ink341.xml"/><Relationship Id="rId199" Type="http://schemas.openxmlformats.org/officeDocument/2006/relationships/image" Target="../media/image380.png"/><Relationship Id="rId203" Type="http://schemas.openxmlformats.org/officeDocument/2006/relationships/image" Target="../media/image382.png"/><Relationship Id="rId208" Type="http://schemas.openxmlformats.org/officeDocument/2006/relationships/customXml" Target="../ink/ink348.xml"/><Relationship Id="rId229" Type="http://schemas.openxmlformats.org/officeDocument/2006/relationships/image" Target="../media/image395.png"/><Relationship Id="rId19" Type="http://schemas.openxmlformats.org/officeDocument/2006/relationships/image" Target="../media/image290.png"/><Relationship Id="rId224" Type="http://schemas.openxmlformats.org/officeDocument/2006/relationships/customXml" Target="../ink/ink356.xml"/><Relationship Id="rId240" Type="http://schemas.openxmlformats.org/officeDocument/2006/relationships/customXml" Target="../ink/ink364.xml"/><Relationship Id="rId245" Type="http://schemas.openxmlformats.org/officeDocument/2006/relationships/image" Target="../media/image403.png"/><Relationship Id="rId261" Type="http://schemas.openxmlformats.org/officeDocument/2006/relationships/image" Target="../media/image411.png"/><Relationship Id="rId266" Type="http://schemas.openxmlformats.org/officeDocument/2006/relationships/customXml" Target="../ink/ink377.xml"/><Relationship Id="rId14" Type="http://schemas.openxmlformats.org/officeDocument/2006/relationships/customXml" Target="../ink/ink251.xml"/><Relationship Id="rId30" Type="http://schemas.openxmlformats.org/officeDocument/2006/relationships/customXml" Target="../ink/ink259.xml"/><Relationship Id="rId35" Type="http://schemas.openxmlformats.org/officeDocument/2006/relationships/image" Target="../media/image298.png"/><Relationship Id="rId56" Type="http://schemas.openxmlformats.org/officeDocument/2006/relationships/customXml" Target="../ink/ink272.xml"/><Relationship Id="rId77" Type="http://schemas.openxmlformats.org/officeDocument/2006/relationships/image" Target="../media/image319.png"/><Relationship Id="rId100" Type="http://schemas.openxmlformats.org/officeDocument/2006/relationships/customXml" Target="../ink/ink294.xml"/><Relationship Id="rId105" Type="http://schemas.openxmlformats.org/officeDocument/2006/relationships/image" Target="../media/image333.png"/><Relationship Id="rId126" Type="http://schemas.openxmlformats.org/officeDocument/2006/relationships/customXml" Target="../ink/ink307.xml"/><Relationship Id="rId147" Type="http://schemas.openxmlformats.org/officeDocument/2006/relationships/image" Target="../media/image354.png"/><Relationship Id="rId168" Type="http://schemas.openxmlformats.org/officeDocument/2006/relationships/customXml" Target="../ink/ink328.xml"/><Relationship Id="rId8" Type="http://schemas.openxmlformats.org/officeDocument/2006/relationships/customXml" Target="../ink/ink248.xml"/><Relationship Id="rId51" Type="http://schemas.openxmlformats.org/officeDocument/2006/relationships/image" Target="../media/image306.png"/><Relationship Id="rId72" Type="http://schemas.openxmlformats.org/officeDocument/2006/relationships/customXml" Target="../ink/ink280.xml"/><Relationship Id="rId93" Type="http://schemas.openxmlformats.org/officeDocument/2006/relationships/image" Target="../media/image327.png"/><Relationship Id="rId98" Type="http://schemas.openxmlformats.org/officeDocument/2006/relationships/customXml" Target="../ink/ink293.xml"/><Relationship Id="rId121" Type="http://schemas.openxmlformats.org/officeDocument/2006/relationships/image" Target="../media/image341.png"/><Relationship Id="rId142" Type="http://schemas.openxmlformats.org/officeDocument/2006/relationships/customXml" Target="../ink/ink315.xml"/><Relationship Id="rId163" Type="http://schemas.openxmlformats.org/officeDocument/2006/relationships/image" Target="../media/image362.png"/><Relationship Id="rId184" Type="http://schemas.openxmlformats.org/officeDocument/2006/relationships/customXml" Target="../ink/ink336.xml"/><Relationship Id="rId189" Type="http://schemas.openxmlformats.org/officeDocument/2006/relationships/image" Target="../media/image375.png"/><Relationship Id="rId219" Type="http://schemas.openxmlformats.org/officeDocument/2006/relationships/image" Target="../media/image390.png"/><Relationship Id="rId3" Type="http://schemas.openxmlformats.org/officeDocument/2006/relationships/image" Target="../media/image282.png"/><Relationship Id="rId214" Type="http://schemas.openxmlformats.org/officeDocument/2006/relationships/customXml" Target="../ink/ink351.xml"/><Relationship Id="rId230" Type="http://schemas.openxmlformats.org/officeDocument/2006/relationships/customXml" Target="../ink/ink359.xml"/><Relationship Id="rId235" Type="http://schemas.openxmlformats.org/officeDocument/2006/relationships/image" Target="../media/image398.png"/><Relationship Id="rId251" Type="http://schemas.openxmlformats.org/officeDocument/2006/relationships/image" Target="../media/image406.png"/><Relationship Id="rId256" Type="http://schemas.openxmlformats.org/officeDocument/2006/relationships/customXml" Target="../ink/ink372.xml"/><Relationship Id="rId25" Type="http://schemas.openxmlformats.org/officeDocument/2006/relationships/image" Target="../media/image293.png"/><Relationship Id="rId46" Type="http://schemas.openxmlformats.org/officeDocument/2006/relationships/customXml" Target="../ink/ink267.xml"/><Relationship Id="rId67" Type="http://schemas.openxmlformats.org/officeDocument/2006/relationships/image" Target="../media/image314.png"/><Relationship Id="rId116" Type="http://schemas.openxmlformats.org/officeDocument/2006/relationships/customXml" Target="../ink/ink302.xml"/><Relationship Id="rId137" Type="http://schemas.openxmlformats.org/officeDocument/2006/relationships/image" Target="../media/image349.png"/><Relationship Id="rId158" Type="http://schemas.openxmlformats.org/officeDocument/2006/relationships/customXml" Target="../ink/ink323.xml"/><Relationship Id="rId272" Type="http://schemas.openxmlformats.org/officeDocument/2006/relationships/customXml" Target="../ink/ink380.xml"/><Relationship Id="rId20" Type="http://schemas.openxmlformats.org/officeDocument/2006/relationships/customXml" Target="../ink/ink254.xml"/><Relationship Id="rId41" Type="http://schemas.openxmlformats.org/officeDocument/2006/relationships/image" Target="../media/image301.png"/><Relationship Id="rId62" Type="http://schemas.openxmlformats.org/officeDocument/2006/relationships/customXml" Target="../ink/ink275.xml"/><Relationship Id="rId83" Type="http://schemas.openxmlformats.org/officeDocument/2006/relationships/image" Target="../media/image322.png"/><Relationship Id="rId88" Type="http://schemas.openxmlformats.org/officeDocument/2006/relationships/customXml" Target="../ink/ink288.xml"/><Relationship Id="rId111" Type="http://schemas.openxmlformats.org/officeDocument/2006/relationships/image" Target="../media/image336.png"/><Relationship Id="rId132" Type="http://schemas.openxmlformats.org/officeDocument/2006/relationships/customXml" Target="../ink/ink310.xml"/><Relationship Id="rId153" Type="http://schemas.openxmlformats.org/officeDocument/2006/relationships/image" Target="../media/image357.png"/><Relationship Id="rId174" Type="http://schemas.openxmlformats.org/officeDocument/2006/relationships/customXml" Target="../ink/ink331.xml"/><Relationship Id="rId179" Type="http://schemas.openxmlformats.org/officeDocument/2006/relationships/image" Target="../media/image370.png"/><Relationship Id="rId195" Type="http://schemas.openxmlformats.org/officeDocument/2006/relationships/image" Target="../media/image378.png"/><Relationship Id="rId209" Type="http://schemas.openxmlformats.org/officeDocument/2006/relationships/image" Target="../media/image385.png"/><Relationship Id="rId190" Type="http://schemas.openxmlformats.org/officeDocument/2006/relationships/customXml" Target="../ink/ink339.xml"/><Relationship Id="rId204" Type="http://schemas.openxmlformats.org/officeDocument/2006/relationships/customXml" Target="../ink/ink346.xml"/><Relationship Id="rId220" Type="http://schemas.openxmlformats.org/officeDocument/2006/relationships/customXml" Target="../ink/ink354.xml"/><Relationship Id="rId225" Type="http://schemas.openxmlformats.org/officeDocument/2006/relationships/image" Target="../media/image393.png"/><Relationship Id="rId241" Type="http://schemas.openxmlformats.org/officeDocument/2006/relationships/image" Target="../media/image401.png"/><Relationship Id="rId246" Type="http://schemas.openxmlformats.org/officeDocument/2006/relationships/customXml" Target="../ink/ink367.xml"/><Relationship Id="rId267" Type="http://schemas.openxmlformats.org/officeDocument/2006/relationships/image" Target="../media/image414.png"/><Relationship Id="rId15" Type="http://schemas.openxmlformats.org/officeDocument/2006/relationships/image" Target="../media/image288.png"/><Relationship Id="rId36" Type="http://schemas.openxmlformats.org/officeDocument/2006/relationships/customXml" Target="../ink/ink262.xml"/><Relationship Id="rId57" Type="http://schemas.openxmlformats.org/officeDocument/2006/relationships/image" Target="../media/image309.png"/><Relationship Id="rId106" Type="http://schemas.openxmlformats.org/officeDocument/2006/relationships/customXml" Target="../ink/ink297.xml"/><Relationship Id="rId127" Type="http://schemas.openxmlformats.org/officeDocument/2006/relationships/image" Target="../media/image344.png"/><Relationship Id="rId262" Type="http://schemas.openxmlformats.org/officeDocument/2006/relationships/customXml" Target="../ink/ink375.xml"/><Relationship Id="rId10" Type="http://schemas.openxmlformats.org/officeDocument/2006/relationships/customXml" Target="../ink/ink249.xml"/><Relationship Id="rId31" Type="http://schemas.openxmlformats.org/officeDocument/2006/relationships/image" Target="../media/image296.png"/><Relationship Id="rId52" Type="http://schemas.openxmlformats.org/officeDocument/2006/relationships/customXml" Target="../ink/ink270.xml"/><Relationship Id="rId73" Type="http://schemas.openxmlformats.org/officeDocument/2006/relationships/image" Target="../media/image317.png"/><Relationship Id="rId78" Type="http://schemas.openxmlformats.org/officeDocument/2006/relationships/customXml" Target="../ink/ink283.xml"/><Relationship Id="rId94" Type="http://schemas.openxmlformats.org/officeDocument/2006/relationships/customXml" Target="../ink/ink291.xml"/><Relationship Id="rId99" Type="http://schemas.openxmlformats.org/officeDocument/2006/relationships/image" Target="../media/image330.png"/><Relationship Id="rId101" Type="http://schemas.openxmlformats.org/officeDocument/2006/relationships/image" Target="../media/image331.png"/><Relationship Id="rId122" Type="http://schemas.openxmlformats.org/officeDocument/2006/relationships/customXml" Target="../ink/ink305.xml"/><Relationship Id="rId143" Type="http://schemas.openxmlformats.org/officeDocument/2006/relationships/image" Target="../media/image352.png"/><Relationship Id="rId148" Type="http://schemas.openxmlformats.org/officeDocument/2006/relationships/customXml" Target="../ink/ink318.xml"/><Relationship Id="rId164" Type="http://schemas.openxmlformats.org/officeDocument/2006/relationships/customXml" Target="../ink/ink326.xml"/><Relationship Id="rId169" Type="http://schemas.openxmlformats.org/officeDocument/2006/relationships/image" Target="../media/image365.png"/><Relationship Id="rId185" Type="http://schemas.openxmlformats.org/officeDocument/2006/relationships/image" Target="../media/image373.png"/><Relationship Id="rId4" Type="http://schemas.openxmlformats.org/officeDocument/2006/relationships/customXml" Target="../ink/ink246.xml"/><Relationship Id="rId9" Type="http://schemas.openxmlformats.org/officeDocument/2006/relationships/image" Target="../media/image285.png"/><Relationship Id="rId180" Type="http://schemas.openxmlformats.org/officeDocument/2006/relationships/customXml" Target="../ink/ink334.xml"/><Relationship Id="rId210" Type="http://schemas.openxmlformats.org/officeDocument/2006/relationships/customXml" Target="../ink/ink349.xml"/><Relationship Id="rId215" Type="http://schemas.openxmlformats.org/officeDocument/2006/relationships/image" Target="../media/image388.png"/><Relationship Id="rId236" Type="http://schemas.openxmlformats.org/officeDocument/2006/relationships/customXml" Target="../ink/ink362.xml"/><Relationship Id="rId257" Type="http://schemas.openxmlformats.org/officeDocument/2006/relationships/image" Target="../media/image409.png"/><Relationship Id="rId26" Type="http://schemas.openxmlformats.org/officeDocument/2006/relationships/customXml" Target="../ink/ink257.xml"/><Relationship Id="rId231" Type="http://schemas.openxmlformats.org/officeDocument/2006/relationships/image" Target="../media/image396.png"/><Relationship Id="rId252" Type="http://schemas.openxmlformats.org/officeDocument/2006/relationships/customXml" Target="../ink/ink370.xml"/><Relationship Id="rId273" Type="http://schemas.openxmlformats.org/officeDocument/2006/relationships/image" Target="../media/image417.png"/><Relationship Id="rId47" Type="http://schemas.openxmlformats.org/officeDocument/2006/relationships/image" Target="../media/image304.png"/><Relationship Id="rId68" Type="http://schemas.openxmlformats.org/officeDocument/2006/relationships/customXml" Target="../ink/ink278.xml"/><Relationship Id="rId89" Type="http://schemas.openxmlformats.org/officeDocument/2006/relationships/image" Target="../media/image325.png"/><Relationship Id="rId112" Type="http://schemas.openxmlformats.org/officeDocument/2006/relationships/customXml" Target="../ink/ink300.xml"/><Relationship Id="rId133" Type="http://schemas.openxmlformats.org/officeDocument/2006/relationships/image" Target="../media/image347.png"/><Relationship Id="rId154" Type="http://schemas.openxmlformats.org/officeDocument/2006/relationships/customXml" Target="../ink/ink321.xml"/><Relationship Id="rId175" Type="http://schemas.openxmlformats.org/officeDocument/2006/relationships/image" Target="../media/image368.png"/><Relationship Id="rId196" Type="http://schemas.openxmlformats.org/officeDocument/2006/relationships/customXml" Target="../ink/ink342.xml"/><Relationship Id="rId200" Type="http://schemas.openxmlformats.org/officeDocument/2006/relationships/customXml" Target="../ink/ink344.xml"/><Relationship Id="rId16" Type="http://schemas.openxmlformats.org/officeDocument/2006/relationships/customXml" Target="../ink/ink252.xml"/><Relationship Id="rId221" Type="http://schemas.openxmlformats.org/officeDocument/2006/relationships/image" Target="../media/image391.png"/><Relationship Id="rId242" Type="http://schemas.openxmlformats.org/officeDocument/2006/relationships/customXml" Target="../ink/ink365.xml"/><Relationship Id="rId263" Type="http://schemas.openxmlformats.org/officeDocument/2006/relationships/image" Target="../media/image412.png"/><Relationship Id="rId37" Type="http://schemas.openxmlformats.org/officeDocument/2006/relationships/image" Target="../media/image299.png"/><Relationship Id="rId58" Type="http://schemas.openxmlformats.org/officeDocument/2006/relationships/customXml" Target="../ink/ink273.xml"/><Relationship Id="rId79" Type="http://schemas.openxmlformats.org/officeDocument/2006/relationships/image" Target="../media/image320.png"/><Relationship Id="rId102" Type="http://schemas.openxmlformats.org/officeDocument/2006/relationships/customXml" Target="../ink/ink295.xml"/><Relationship Id="rId123" Type="http://schemas.openxmlformats.org/officeDocument/2006/relationships/image" Target="../media/image342.png"/><Relationship Id="rId144" Type="http://schemas.openxmlformats.org/officeDocument/2006/relationships/customXml" Target="../ink/ink316.xml"/><Relationship Id="rId90" Type="http://schemas.openxmlformats.org/officeDocument/2006/relationships/customXml" Target="../ink/ink289.xml"/><Relationship Id="rId165" Type="http://schemas.openxmlformats.org/officeDocument/2006/relationships/image" Target="../media/image363.png"/><Relationship Id="rId186" Type="http://schemas.openxmlformats.org/officeDocument/2006/relationships/customXml" Target="../ink/ink337.xml"/><Relationship Id="rId211" Type="http://schemas.openxmlformats.org/officeDocument/2006/relationships/image" Target="../media/image386.png"/><Relationship Id="rId232" Type="http://schemas.openxmlformats.org/officeDocument/2006/relationships/customXml" Target="../ink/ink360.xml"/><Relationship Id="rId253" Type="http://schemas.openxmlformats.org/officeDocument/2006/relationships/image" Target="../media/image407.png"/><Relationship Id="rId274" Type="http://schemas.openxmlformats.org/officeDocument/2006/relationships/customXml" Target="../ink/ink381.xml"/><Relationship Id="rId27" Type="http://schemas.openxmlformats.org/officeDocument/2006/relationships/image" Target="../media/image294.png"/><Relationship Id="rId48" Type="http://schemas.openxmlformats.org/officeDocument/2006/relationships/customXml" Target="../ink/ink268.xml"/><Relationship Id="rId69" Type="http://schemas.openxmlformats.org/officeDocument/2006/relationships/image" Target="../media/image315.png"/><Relationship Id="rId113" Type="http://schemas.openxmlformats.org/officeDocument/2006/relationships/image" Target="../media/image337.png"/><Relationship Id="rId134" Type="http://schemas.openxmlformats.org/officeDocument/2006/relationships/customXml" Target="../ink/ink311.xml"/><Relationship Id="rId80" Type="http://schemas.openxmlformats.org/officeDocument/2006/relationships/customXml" Target="../ink/ink284.xml"/><Relationship Id="rId155" Type="http://schemas.openxmlformats.org/officeDocument/2006/relationships/image" Target="../media/image358.png"/><Relationship Id="rId176" Type="http://schemas.openxmlformats.org/officeDocument/2006/relationships/customXml" Target="../ink/ink332.xml"/><Relationship Id="rId197" Type="http://schemas.openxmlformats.org/officeDocument/2006/relationships/image" Target="../media/image379.png"/><Relationship Id="rId201" Type="http://schemas.openxmlformats.org/officeDocument/2006/relationships/image" Target="../media/image381.png"/><Relationship Id="rId222" Type="http://schemas.openxmlformats.org/officeDocument/2006/relationships/customXml" Target="../ink/ink355.xml"/><Relationship Id="rId243" Type="http://schemas.openxmlformats.org/officeDocument/2006/relationships/image" Target="../media/image402.png"/><Relationship Id="rId264" Type="http://schemas.openxmlformats.org/officeDocument/2006/relationships/customXml" Target="../ink/ink376.xml"/><Relationship Id="rId17" Type="http://schemas.openxmlformats.org/officeDocument/2006/relationships/image" Target="../media/image289.png"/><Relationship Id="rId38" Type="http://schemas.openxmlformats.org/officeDocument/2006/relationships/customXml" Target="../ink/ink263.xml"/><Relationship Id="rId59" Type="http://schemas.openxmlformats.org/officeDocument/2006/relationships/image" Target="../media/image310.png"/><Relationship Id="rId103" Type="http://schemas.openxmlformats.org/officeDocument/2006/relationships/image" Target="../media/image332.png"/><Relationship Id="rId124" Type="http://schemas.openxmlformats.org/officeDocument/2006/relationships/customXml" Target="../ink/ink306.xml"/><Relationship Id="rId70" Type="http://schemas.openxmlformats.org/officeDocument/2006/relationships/customXml" Target="../ink/ink279.xml"/><Relationship Id="rId91" Type="http://schemas.openxmlformats.org/officeDocument/2006/relationships/image" Target="../media/image326.png"/><Relationship Id="rId145" Type="http://schemas.openxmlformats.org/officeDocument/2006/relationships/image" Target="../media/image353.png"/><Relationship Id="rId166" Type="http://schemas.openxmlformats.org/officeDocument/2006/relationships/customXml" Target="../ink/ink327.xml"/><Relationship Id="rId187" Type="http://schemas.openxmlformats.org/officeDocument/2006/relationships/image" Target="../media/image374.png"/><Relationship Id="rId1" Type="http://schemas.openxmlformats.org/officeDocument/2006/relationships/slideLayout" Target="../slideLayouts/slideLayout58.xml"/><Relationship Id="rId212" Type="http://schemas.openxmlformats.org/officeDocument/2006/relationships/customXml" Target="../ink/ink350.xml"/><Relationship Id="rId233" Type="http://schemas.openxmlformats.org/officeDocument/2006/relationships/image" Target="../media/image397.png"/><Relationship Id="rId254" Type="http://schemas.openxmlformats.org/officeDocument/2006/relationships/customXml" Target="../ink/ink371.xml"/><Relationship Id="rId28" Type="http://schemas.openxmlformats.org/officeDocument/2006/relationships/customXml" Target="../ink/ink258.xml"/><Relationship Id="rId49" Type="http://schemas.openxmlformats.org/officeDocument/2006/relationships/image" Target="../media/image305.png"/><Relationship Id="rId114" Type="http://schemas.openxmlformats.org/officeDocument/2006/relationships/customXml" Target="../ink/ink301.xml"/><Relationship Id="rId275" Type="http://schemas.openxmlformats.org/officeDocument/2006/relationships/image" Target="../media/image418.png"/></Relationships>
</file>

<file path=ppt/slides/_rels/slide24.xml.rels><?xml version="1.0" encoding="UTF-8" standalone="yes"?>
<Relationships xmlns="http://schemas.openxmlformats.org/package/2006/relationships"><Relationship Id="rId3" Type="http://schemas.openxmlformats.org/officeDocument/2006/relationships/image" Target="../media/image2830.png"/><Relationship Id="rId2" Type="http://schemas.openxmlformats.org/officeDocument/2006/relationships/image" Target="../media/image419.png"/><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8" Type="http://schemas.openxmlformats.org/officeDocument/2006/relationships/image" Target="../media/image2870.png"/><Relationship Id="rId13" Type="http://schemas.openxmlformats.org/officeDocument/2006/relationships/customXml" Target="../ink/ink387.xml"/><Relationship Id="rId18" Type="http://schemas.openxmlformats.org/officeDocument/2006/relationships/image" Target="../media/image2920.png"/><Relationship Id="rId26" Type="http://schemas.openxmlformats.org/officeDocument/2006/relationships/image" Target="../media/image2960.png"/><Relationship Id="rId39" Type="http://schemas.openxmlformats.org/officeDocument/2006/relationships/customXml" Target="../ink/ink400.xml"/><Relationship Id="rId3" Type="http://schemas.openxmlformats.org/officeDocument/2006/relationships/customXml" Target="../ink/ink382.xml"/><Relationship Id="rId21" Type="http://schemas.openxmlformats.org/officeDocument/2006/relationships/customXml" Target="../ink/ink391.xml"/><Relationship Id="rId34" Type="http://schemas.openxmlformats.org/officeDocument/2006/relationships/image" Target="../media/image3000.png"/><Relationship Id="rId42" Type="http://schemas.openxmlformats.org/officeDocument/2006/relationships/image" Target="../media/image3040.png"/><Relationship Id="rId7" Type="http://schemas.openxmlformats.org/officeDocument/2006/relationships/customXml" Target="../ink/ink384.xml"/><Relationship Id="rId12" Type="http://schemas.openxmlformats.org/officeDocument/2006/relationships/image" Target="../media/image2890.png"/><Relationship Id="rId17" Type="http://schemas.openxmlformats.org/officeDocument/2006/relationships/customXml" Target="../ink/ink389.xml"/><Relationship Id="rId25" Type="http://schemas.openxmlformats.org/officeDocument/2006/relationships/customXml" Target="../ink/ink393.xml"/><Relationship Id="rId33" Type="http://schemas.openxmlformats.org/officeDocument/2006/relationships/customXml" Target="../ink/ink397.xml"/><Relationship Id="rId38" Type="http://schemas.openxmlformats.org/officeDocument/2006/relationships/image" Target="../media/image3020.png"/><Relationship Id="rId2" Type="http://schemas.openxmlformats.org/officeDocument/2006/relationships/image" Target="../media/image2840.png"/><Relationship Id="rId16" Type="http://schemas.openxmlformats.org/officeDocument/2006/relationships/image" Target="../media/image2910.png"/><Relationship Id="rId20" Type="http://schemas.openxmlformats.org/officeDocument/2006/relationships/image" Target="../media/image2930.png"/><Relationship Id="rId29" Type="http://schemas.openxmlformats.org/officeDocument/2006/relationships/customXml" Target="../ink/ink395.xml"/><Relationship Id="rId41" Type="http://schemas.openxmlformats.org/officeDocument/2006/relationships/customXml" Target="../ink/ink401.xml"/><Relationship Id="rId1" Type="http://schemas.openxmlformats.org/officeDocument/2006/relationships/slideLayout" Target="../slideLayouts/slideLayout58.xml"/><Relationship Id="rId6" Type="http://schemas.openxmlformats.org/officeDocument/2006/relationships/image" Target="../media/image2860.png"/><Relationship Id="rId11" Type="http://schemas.openxmlformats.org/officeDocument/2006/relationships/customXml" Target="../ink/ink386.xml"/><Relationship Id="rId24" Type="http://schemas.openxmlformats.org/officeDocument/2006/relationships/image" Target="../media/image2950.png"/><Relationship Id="rId32" Type="http://schemas.openxmlformats.org/officeDocument/2006/relationships/image" Target="../media/image2990.png"/><Relationship Id="rId37" Type="http://schemas.openxmlformats.org/officeDocument/2006/relationships/customXml" Target="../ink/ink399.xml"/><Relationship Id="rId40" Type="http://schemas.openxmlformats.org/officeDocument/2006/relationships/image" Target="../media/image3030.png"/><Relationship Id="rId45" Type="http://schemas.openxmlformats.org/officeDocument/2006/relationships/image" Target="../media/image420.png"/><Relationship Id="rId5" Type="http://schemas.openxmlformats.org/officeDocument/2006/relationships/customXml" Target="../ink/ink383.xml"/><Relationship Id="rId15" Type="http://schemas.openxmlformats.org/officeDocument/2006/relationships/customXml" Target="../ink/ink388.xml"/><Relationship Id="rId23" Type="http://schemas.openxmlformats.org/officeDocument/2006/relationships/customXml" Target="../ink/ink392.xml"/><Relationship Id="rId28" Type="http://schemas.openxmlformats.org/officeDocument/2006/relationships/image" Target="../media/image2970.png"/><Relationship Id="rId36" Type="http://schemas.openxmlformats.org/officeDocument/2006/relationships/image" Target="../media/image3010.png"/><Relationship Id="rId10" Type="http://schemas.openxmlformats.org/officeDocument/2006/relationships/image" Target="../media/image2880.png"/><Relationship Id="rId19" Type="http://schemas.openxmlformats.org/officeDocument/2006/relationships/customXml" Target="../ink/ink390.xml"/><Relationship Id="rId31" Type="http://schemas.openxmlformats.org/officeDocument/2006/relationships/customXml" Target="../ink/ink396.xml"/><Relationship Id="rId44" Type="http://schemas.openxmlformats.org/officeDocument/2006/relationships/image" Target="../media/image3050.png"/><Relationship Id="rId4" Type="http://schemas.openxmlformats.org/officeDocument/2006/relationships/image" Target="../media/image2850.png"/><Relationship Id="rId9" Type="http://schemas.openxmlformats.org/officeDocument/2006/relationships/customXml" Target="../ink/ink385.xml"/><Relationship Id="rId14" Type="http://schemas.openxmlformats.org/officeDocument/2006/relationships/image" Target="../media/image2900.png"/><Relationship Id="rId22" Type="http://schemas.openxmlformats.org/officeDocument/2006/relationships/image" Target="../media/image2940.png"/><Relationship Id="rId27" Type="http://schemas.openxmlformats.org/officeDocument/2006/relationships/customXml" Target="../ink/ink394.xml"/><Relationship Id="rId30" Type="http://schemas.openxmlformats.org/officeDocument/2006/relationships/image" Target="../media/image2980.png"/><Relationship Id="rId35" Type="http://schemas.openxmlformats.org/officeDocument/2006/relationships/customXml" Target="../ink/ink398.xml"/><Relationship Id="rId43" Type="http://schemas.openxmlformats.org/officeDocument/2006/relationships/customXml" Target="../ink/ink402.xml"/></Relationships>
</file>

<file path=ppt/slides/_rels/slide26.xml.rels><?xml version="1.0" encoding="UTF-8" standalone="yes"?>
<Relationships xmlns="http://schemas.openxmlformats.org/package/2006/relationships"><Relationship Id="rId13" Type="http://schemas.openxmlformats.org/officeDocument/2006/relationships/image" Target="../media/image3130.png"/><Relationship Id="rId18" Type="http://schemas.openxmlformats.org/officeDocument/2006/relationships/customXml" Target="../ink/ink410.xml"/><Relationship Id="rId26" Type="http://schemas.openxmlformats.org/officeDocument/2006/relationships/customXml" Target="../ink/ink414.xml"/><Relationship Id="rId39" Type="http://schemas.openxmlformats.org/officeDocument/2006/relationships/image" Target="../media/image3260.png"/><Relationship Id="rId21" Type="http://schemas.openxmlformats.org/officeDocument/2006/relationships/image" Target="../media/image3170.png"/><Relationship Id="rId34" Type="http://schemas.openxmlformats.org/officeDocument/2006/relationships/customXml" Target="../ink/ink418.xml"/><Relationship Id="rId42" Type="http://schemas.openxmlformats.org/officeDocument/2006/relationships/customXml" Target="../ink/ink422.xml"/><Relationship Id="rId47" Type="http://schemas.openxmlformats.org/officeDocument/2006/relationships/image" Target="../media/image3300.png"/><Relationship Id="rId50" Type="http://schemas.openxmlformats.org/officeDocument/2006/relationships/customXml" Target="../ink/ink426.xml"/><Relationship Id="rId55" Type="http://schemas.openxmlformats.org/officeDocument/2006/relationships/image" Target="../media/image3340.png"/><Relationship Id="rId7" Type="http://schemas.openxmlformats.org/officeDocument/2006/relationships/image" Target="../media/image3100.png"/><Relationship Id="rId12" Type="http://schemas.openxmlformats.org/officeDocument/2006/relationships/customXml" Target="../ink/ink407.xml"/><Relationship Id="rId17" Type="http://schemas.openxmlformats.org/officeDocument/2006/relationships/image" Target="../media/image3150.png"/><Relationship Id="rId25" Type="http://schemas.openxmlformats.org/officeDocument/2006/relationships/image" Target="../media/image3190.png"/><Relationship Id="rId33" Type="http://schemas.openxmlformats.org/officeDocument/2006/relationships/image" Target="../media/image3230.png"/><Relationship Id="rId38" Type="http://schemas.openxmlformats.org/officeDocument/2006/relationships/customXml" Target="../ink/ink420.xml"/><Relationship Id="rId46" Type="http://schemas.openxmlformats.org/officeDocument/2006/relationships/customXml" Target="../ink/ink424.xml"/><Relationship Id="rId2" Type="http://schemas.openxmlformats.org/officeDocument/2006/relationships/image" Target="../media/image3070.png"/><Relationship Id="rId16" Type="http://schemas.openxmlformats.org/officeDocument/2006/relationships/customXml" Target="../ink/ink409.xml"/><Relationship Id="rId20" Type="http://schemas.openxmlformats.org/officeDocument/2006/relationships/customXml" Target="../ink/ink411.xml"/><Relationship Id="rId29" Type="http://schemas.openxmlformats.org/officeDocument/2006/relationships/image" Target="../media/image3210.png"/><Relationship Id="rId41" Type="http://schemas.openxmlformats.org/officeDocument/2006/relationships/image" Target="../media/image3270.png"/><Relationship Id="rId54" Type="http://schemas.openxmlformats.org/officeDocument/2006/relationships/customXml" Target="../ink/ink428.xml"/><Relationship Id="rId1" Type="http://schemas.openxmlformats.org/officeDocument/2006/relationships/slideLayout" Target="../slideLayouts/slideLayout58.xml"/><Relationship Id="rId6" Type="http://schemas.openxmlformats.org/officeDocument/2006/relationships/customXml" Target="../ink/ink404.xml"/><Relationship Id="rId11" Type="http://schemas.openxmlformats.org/officeDocument/2006/relationships/image" Target="../media/image3120.png"/><Relationship Id="rId24" Type="http://schemas.openxmlformats.org/officeDocument/2006/relationships/customXml" Target="../ink/ink413.xml"/><Relationship Id="rId32" Type="http://schemas.openxmlformats.org/officeDocument/2006/relationships/customXml" Target="../ink/ink417.xml"/><Relationship Id="rId37" Type="http://schemas.openxmlformats.org/officeDocument/2006/relationships/image" Target="../media/image3250.png"/><Relationship Id="rId40" Type="http://schemas.openxmlformats.org/officeDocument/2006/relationships/customXml" Target="../ink/ink421.xml"/><Relationship Id="rId45" Type="http://schemas.openxmlformats.org/officeDocument/2006/relationships/image" Target="../media/image3290.png"/><Relationship Id="rId53" Type="http://schemas.openxmlformats.org/officeDocument/2006/relationships/image" Target="../media/image3330.png"/><Relationship Id="rId5" Type="http://schemas.openxmlformats.org/officeDocument/2006/relationships/image" Target="../media/image3090.png"/><Relationship Id="rId15" Type="http://schemas.openxmlformats.org/officeDocument/2006/relationships/image" Target="../media/image3140.png"/><Relationship Id="rId23" Type="http://schemas.openxmlformats.org/officeDocument/2006/relationships/image" Target="../media/image3180.png"/><Relationship Id="rId28" Type="http://schemas.openxmlformats.org/officeDocument/2006/relationships/customXml" Target="../ink/ink415.xml"/><Relationship Id="rId36" Type="http://schemas.openxmlformats.org/officeDocument/2006/relationships/customXml" Target="../ink/ink419.xml"/><Relationship Id="rId49" Type="http://schemas.openxmlformats.org/officeDocument/2006/relationships/image" Target="../media/image3310.png"/><Relationship Id="rId10" Type="http://schemas.openxmlformats.org/officeDocument/2006/relationships/customXml" Target="../ink/ink406.xml"/><Relationship Id="rId19" Type="http://schemas.openxmlformats.org/officeDocument/2006/relationships/image" Target="../media/image3160.png"/><Relationship Id="rId31" Type="http://schemas.openxmlformats.org/officeDocument/2006/relationships/image" Target="../media/image3220.png"/><Relationship Id="rId44" Type="http://schemas.openxmlformats.org/officeDocument/2006/relationships/customXml" Target="../ink/ink423.xml"/><Relationship Id="rId52" Type="http://schemas.openxmlformats.org/officeDocument/2006/relationships/customXml" Target="../ink/ink427.xml"/><Relationship Id="rId4" Type="http://schemas.openxmlformats.org/officeDocument/2006/relationships/customXml" Target="../ink/ink403.xml"/><Relationship Id="rId9" Type="http://schemas.openxmlformats.org/officeDocument/2006/relationships/image" Target="../media/image3110.png"/><Relationship Id="rId14" Type="http://schemas.openxmlformats.org/officeDocument/2006/relationships/customXml" Target="../ink/ink408.xml"/><Relationship Id="rId22" Type="http://schemas.openxmlformats.org/officeDocument/2006/relationships/customXml" Target="../ink/ink412.xml"/><Relationship Id="rId27" Type="http://schemas.openxmlformats.org/officeDocument/2006/relationships/image" Target="../media/image3200.png"/><Relationship Id="rId30" Type="http://schemas.openxmlformats.org/officeDocument/2006/relationships/customXml" Target="../ink/ink416.xml"/><Relationship Id="rId35" Type="http://schemas.openxmlformats.org/officeDocument/2006/relationships/image" Target="../media/image3240.png"/><Relationship Id="rId43" Type="http://schemas.openxmlformats.org/officeDocument/2006/relationships/image" Target="../media/image3280.png"/><Relationship Id="rId48" Type="http://schemas.openxmlformats.org/officeDocument/2006/relationships/customXml" Target="../ink/ink425.xml"/><Relationship Id="rId56" Type="http://schemas.openxmlformats.org/officeDocument/2006/relationships/image" Target="../media/image422.png"/><Relationship Id="rId8" Type="http://schemas.openxmlformats.org/officeDocument/2006/relationships/customXml" Target="../ink/ink405.xml"/><Relationship Id="rId51" Type="http://schemas.openxmlformats.org/officeDocument/2006/relationships/image" Target="../media/image3320.png"/><Relationship Id="rId3" Type="http://schemas.openxmlformats.org/officeDocument/2006/relationships/image" Target="../media/image421.png"/></Relationships>
</file>

<file path=ppt/slides/_rels/slide27.xml.rels><?xml version="1.0" encoding="UTF-8" standalone="yes"?>
<Relationships xmlns="http://schemas.openxmlformats.org/package/2006/relationships"><Relationship Id="rId8" Type="http://schemas.openxmlformats.org/officeDocument/2006/relationships/customXml" Target="../ink/ink430.xml"/><Relationship Id="rId13" Type="http://schemas.openxmlformats.org/officeDocument/2006/relationships/image" Target="../media/image3420.png"/><Relationship Id="rId18" Type="http://schemas.openxmlformats.org/officeDocument/2006/relationships/image" Target="../media/image422.png"/><Relationship Id="rId3" Type="http://schemas.openxmlformats.org/officeDocument/2006/relationships/image" Target="../media/image3360.png"/><Relationship Id="rId7" Type="http://schemas.openxmlformats.org/officeDocument/2006/relationships/image" Target="../media/image3390.png"/><Relationship Id="rId12" Type="http://schemas.openxmlformats.org/officeDocument/2006/relationships/customXml" Target="../ink/ink432.xml"/><Relationship Id="rId17" Type="http://schemas.openxmlformats.org/officeDocument/2006/relationships/image" Target="../media/image3440.png"/><Relationship Id="rId2" Type="http://schemas.openxmlformats.org/officeDocument/2006/relationships/notesSlide" Target="../notesSlides/notesSlide6.xml"/><Relationship Id="rId16" Type="http://schemas.openxmlformats.org/officeDocument/2006/relationships/customXml" Target="../ink/ink434.xml"/><Relationship Id="rId1" Type="http://schemas.openxmlformats.org/officeDocument/2006/relationships/slideLayout" Target="../slideLayouts/slideLayout58.xml"/><Relationship Id="rId6" Type="http://schemas.openxmlformats.org/officeDocument/2006/relationships/customXml" Target="../ink/ink429.xml"/><Relationship Id="rId11" Type="http://schemas.openxmlformats.org/officeDocument/2006/relationships/image" Target="../media/image3410.png"/><Relationship Id="rId5" Type="http://schemas.openxmlformats.org/officeDocument/2006/relationships/image" Target="../media/image424.png"/><Relationship Id="rId15" Type="http://schemas.openxmlformats.org/officeDocument/2006/relationships/image" Target="../media/image3430.png"/><Relationship Id="rId10" Type="http://schemas.openxmlformats.org/officeDocument/2006/relationships/customXml" Target="../ink/ink431.xml"/><Relationship Id="rId4" Type="http://schemas.openxmlformats.org/officeDocument/2006/relationships/image" Target="../media/image423.png"/><Relationship Id="rId9" Type="http://schemas.openxmlformats.org/officeDocument/2006/relationships/image" Target="../media/image3400.png"/><Relationship Id="rId14" Type="http://schemas.openxmlformats.org/officeDocument/2006/relationships/customXml" Target="../ink/ink433.xml"/></Relationships>
</file>

<file path=ppt/slides/_rels/slide28.xml.rels><?xml version="1.0" encoding="UTF-8" standalone="yes"?>
<Relationships xmlns="http://schemas.openxmlformats.org/package/2006/relationships"><Relationship Id="rId3" Type="http://schemas.openxmlformats.org/officeDocument/2006/relationships/image" Target="../media/image3450.png"/><Relationship Id="rId2" Type="http://schemas.openxmlformats.org/officeDocument/2006/relationships/notesSlide" Target="../notesSlides/notesSlide7.xml"/><Relationship Id="rId1" Type="http://schemas.openxmlformats.org/officeDocument/2006/relationships/slideLayout" Target="../slideLayouts/slideLayout58.xml"/><Relationship Id="rId5" Type="http://schemas.openxmlformats.org/officeDocument/2006/relationships/image" Target="../media/image426.png"/><Relationship Id="rId4" Type="http://schemas.openxmlformats.org/officeDocument/2006/relationships/image" Target="../media/image425.png"/></Relationships>
</file>

<file path=ppt/slides/_rels/slide29.xml.rels><?xml version="1.0" encoding="UTF-8" standalone="yes"?>
<Relationships xmlns="http://schemas.openxmlformats.org/package/2006/relationships"><Relationship Id="rId2" Type="http://schemas.openxmlformats.org/officeDocument/2006/relationships/image" Target="../media/image3480.png"/><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117" Type="http://schemas.openxmlformats.org/officeDocument/2006/relationships/image" Target="../media/image484.png"/><Relationship Id="rId299" Type="http://schemas.openxmlformats.org/officeDocument/2006/relationships/image" Target="../media/image575.png"/><Relationship Id="rId21" Type="http://schemas.openxmlformats.org/officeDocument/2006/relationships/image" Target="../media/image436.png"/><Relationship Id="rId63" Type="http://schemas.openxmlformats.org/officeDocument/2006/relationships/image" Target="../media/image457.png"/><Relationship Id="rId159" Type="http://schemas.openxmlformats.org/officeDocument/2006/relationships/image" Target="../media/image505.png"/><Relationship Id="rId324" Type="http://schemas.openxmlformats.org/officeDocument/2006/relationships/customXml" Target="../ink/ink596.xml"/><Relationship Id="rId366" Type="http://schemas.openxmlformats.org/officeDocument/2006/relationships/customXml" Target="../ink/ink617.xml"/><Relationship Id="rId170" Type="http://schemas.openxmlformats.org/officeDocument/2006/relationships/customXml" Target="../ink/ink519.xml"/><Relationship Id="rId226" Type="http://schemas.openxmlformats.org/officeDocument/2006/relationships/customXml" Target="../ink/ink547.xml"/><Relationship Id="rId268" Type="http://schemas.openxmlformats.org/officeDocument/2006/relationships/customXml" Target="../ink/ink568.xml"/><Relationship Id="rId32" Type="http://schemas.openxmlformats.org/officeDocument/2006/relationships/customXml" Target="../ink/ink450.xml"/><Relationship Id="rId74" Type="http://schemas.openxmlformats.org/officeDocument/2006/relationships/customXml" Target="../ink/ink471.xml"/><Relationship Id="rId128" Type="http://schemas.openxmlformats.org/officeDocument/2006/relationships/customXml" Target="../ink/ink498.xml"/><Relationship Id="rId335" Type="http://schemas.openxmlformats.org/officeDocument/2006/relationships/image" Target="../media/image593.png"/><Relationship Id="rId377" Type="http://schemas.openxmlformats.org/officeDocument/2006/relationships/image" Target="../media/image614.png"/><Relationship Id="rId5" Type="http://schemas.openxmlformats.org/officeDocument/2006/relationships/image" Target="../media/image428.png"/><Relationship Id="rId181" Type="http://schemas.openxmlformats.org/officeDocument/2006/relationships/image" Target="../media/image516.png"/><Relationship Id="rId237" Type="http://schemas.openxmlformats.org/officeDocument/2006/relationships/image" Target="../media/image544.png"/><Relationship Id="rId402" Type="http://schemas.openxmlformats.org/officeDocument/2006/relationships/customXml" Target="../ink/ink635.xml"/><Relationship Id="rId258" Type="http://schemas.openxmlformats.org/officeDocument/2006/relationships/customXml" Target="../ink/ink563.xml"/><Relationship Id="rId279" Type="http://schemas.openxmlformats.org/officeDocument/2006/relationships/image" Target="../media/image565.png"/><Relationship Id="rId22" Type="http://schemas.openxmlformats.org/officeDocument/2006/relationships/customXml" Target="../ink/ink445.xml"/><Relationship Id="rId43" Type="http://schemas.openxmlformats.org/officeDocument/2006/relationships/image" Target="../media/image447.png"/><Relationship Id="rId64" Type="http://schemas.openxmlformats.org/officeDocument/2006/relationships/customXml" Target="../ink/ink466.xml"/><Relationship Id="rId118" Type="http://schemas.openxmlformats.org/officeDocument/2006/relationships/customXml" Target="../ink/ink493.xml"/><Relationship Id="rId139" Type="http://schemas.openxmlformats.org/officeDocument/2006/relationships/image" Target="../media/image495.png"/><Relationship Id="rId290" Type="http://schemas.openxmlformats.org/officeDocument/2006/relationships/customXml" Target="../ink/ink579.xml"/><Relationship Id="rId304" Type="http://schemas.openxmlformats.org/officeDocument/2006/relationships/customXml" Target="../ink/ink586.xml"/><Relationship Id="rId325" Type="http://schemas.openxmlformats.org/officeDocument/2006/relationships/image" Target="../media/image588.png"/><Relationship Id="rId346" Type="http://schemas.openxmlformats.org/officeDocument/2006/relationships/customXml" Target="../ink/ink607.xml"/><Relationship Id="rId367" Type="http://schemas.openxmlformats.org/officeDocument/2006/relationships/image" Target="../media/image609.png"/><Relationship Id="rId388" Type="http://schemas.openxmlformats.org/officeDocument/2006/relationships/customXml" Target="../ink/ink628.xml"/><Relationship Id="rId85" Type="http://schemas.openxmlformats.org/officeDocument/2006/relationships/image" Target="../media/image468.png"/><Relationship Id="rId150" Type="http://schemas.openxmlformats.org/officeDocument/2006/relationships/customXml" Target="../ink/ink509.xml"/><Relationship Id="rId171" Type="http://schemas.openxmlformats.org/officeDocument/2006/relationships/image" Target="../media/image511.png"/><Relationship Id="rId192" Type="http://schemas.openxmlformats.org/officeDocument/2006/relationships/customXml" Target="../ink/ink530.xml"/><Relationship Id="rId206" Type="http://schemas.openxmlformats.org/officeDocument/2006/relationships/customXml" Target="../ink/ink537.xml"/><Relationship Id="rId227" Type="http://schemas.openxmlformats.org/officeDocument/2006/relationships/image" Target="../media/image539.png"/><Relationship Id="rId413" Type="http://schemas.openxmlformats.org/officeDocument/2006/relationships/image" Target="../media/image632.png"/><Relationship Id="rId248" Type="http://schemas.openxmlformats.org/officeDocument/2006/relationships/customXml" Target="../ink/ink558.xml"/><Relationship Id="rId269" Type="http://schemas.openxmlformats.org/officeDocument/2006/relationships/image" Target="../media/image560.png"/><Relationship Id="rId12" Type="http://schemas.openxmlformats.org/officeDocument/2006/relationships/customXml" Target="../ink/ink440.xml"/><Relationship Id="rId33" Type="http://schemas.openxmlformats.org/officeDocument/2006/relationships/image" Target="../media/image442.png"/><Relationship Id="rId108" Type="http://schemas.openxmlformats.org/officeDocument/2006/relationships/customXml" Target="../ink/ink488.xml"/><Relationship Id="rId129" Type="http://schemas.openxmlformats.org/officeDocument/2006/relationships/image" Target="../media/image490.png"/><Relationship Id="rId280" Type="http://schemas.openxmlformats.org/officeDocument/2006/relationships/customXml" Target="../ink/ink574.xml"/><Relationship Id="rId315" Type="http://schemas.openxmlformats.org/officeDocument/2006/relationships/image" Target="../media/image583.png"/><Relationship Id="rId336" Type="http://schemas.openxmlformats.org/officeDocument/2006/relationships/customXml" Target="../ink/ink602.xml"/><Relationship Id="rId357" Type="http://schemas.openxmlformats.org/officeDocument/2006/relationships/image" Target="../media/image604.png"/><Relationship Id="rId54" Type="http://schemas.openxmlformats.org/officeDocument/2006/relationships/customXml" Target="../ink/ink461.xml"/><Relationship Id="rId75" Type="http://schemas.openxmlformats.org/officeDocument/2006/relationships/image" Target="../media/image463.png"/><Relationship Id="rId96" Type="http://schemas.openxmlformats.org/officeDocument/2006/relationships/customXml" Target="../ink/ink482.xml"/><Relationship Id="rId140" Type="http://schemas.openxmlformats.org/officeDocument/2006/relationships/customXml" Target="../ink/ink504.xml"/><Relationship Id="rId161" Type="http://schemas.openxmlformats.org/officeDocument/2006/relationships/image" Target="../media/image506.png"/><Relationship Id="rId182" Type="http://schemas.openxmlformats.org/officeDocument/2006/relationships/customXml" Target="../ink/ink525.xml"/><Relationship Id="rId217" Type="http://schemas.openxmlformats.org/officeDocument/2006/relationships/image" Target="../media/image534.png"/><Relationship Id="rId378" Type="http://schemas.openxmlformats.org/officeDocument/2006/relationships/customXml" Target="../ink/ink623.xml"/><Relationship Id="rId399" Type="http://schemas.openxmlformats.org/officeDocument/2006/relationships/image" Target="../media/image625.png"/><Relationship Id="rId403" Type="http://schemas.openxmlformats.org/officeDocument/2006/relationships/image" Target="../media/image627.png"/><Relationship Id="rId6" Type="http://schemas.openxmlformats.org/officeDocument/2006/relationships/customXml" Target="../ink/ink437.xml"/><Relationship Id="rId238" Type="http://schemas.openxmlformats.org/officeDocument/2006/relationships/customXml" Target="../ink/ink553.xml"/><Relationship Id="rId259" Type="http://schemas.openxmlformats.org/officeDocument/2006/relationships/image" Target="../media/image555.png"/><Relationship Id="rId23" Type="http://schemas.openxmlformats.org/officeDocument/2006/relationships/image" Target="../media/image437.png"/><Relationship Id="rId119" Type="http://schemas.openxmlformats.org/officeDocument/2006/relationships/image" Target="../media/image485.png"/><Relationship Id="rId270" Type="http://schemas.openxmlformats.org/officeDocument/2006/relationships/customXml" Target="../ink/ink569.xml"/><Relationship Id="rId291" Type="http://schemas.openxmlformats.org/officeDocument/2006/relationships/image" Target="../media/image571.png"/><Relationship Id="rId305" Type="http://schemas.openxmlformats.org/officeDocument/2006/relationships/image" Target="../media/image578.png"/><Relationship Id="rId326" Type="http://schemas.openxmlformats.org/officeDocument/2006/relationships/customXml" Target="../ink/ink597.xml"/><Relationship Id="rId347" Type="http://schemas.openxmlformats.org/officeDocument/2006/relationships/image" Target="../media/image599.png"/><Relationship Id="rId44" Type="http://schemas.openxmlformats.org/officeDocument/2006/relationships/customXml" Target="../ink/ink456.xml"/><Relationship Id="rId65" Type="http://schemas.openxmlformats.org/officeDocument/2006/relationships/image" Target="../media/image458.png"/><Relationship Id="rId86" Type="http://schemas.openxmlformats.org/officeDocument/2006/relationships/customXml" Target="../ink/ink477.xml"/><Relationship Id="rId130" Type="http://schemas.openxmlformats.org/officeDocument/2006/relationships/customXml" Target="../ink/ink499.xml"/><Relationship Id="rId151" Type="http://schemas.openxmlformats.org/officeDocument/2006/relationships/image" Target="../media/image501.png"/><Relationship Id="rId368" Type="http://schemas.openxmlformats.org/officeDocument/2006/relationships/customXml" Target="../ink/ink618.xml"/><Relationship Id="rId389" Type="http://schemas.openxmlformats.org/officeDocument/2006/relationships/image" Target="../media/image620.png"/><Relationship Id="rId172" Type="http://schemas.openxmlformats.org/officeDocument/2006/relationships/customXml" Target="../ink/ink520.xml"/><Relationship Id="rId193" Type="http://schemas.openxmlformats.org/officeDocument/2006/relationships/image" Target="../media/image522.png"/><Relationship Id="rId207" Type="http://schemas.openxmlformats.org/officeDocument/2006/relationships/image" Target="../media/image529.png"/><Relationship Id="rId228" Type="http://schemas.openxmlformats.org/officeDocument/2006/relationships/customXml" Target="../ink/ink548.xml"/><Relationship Id="rId249" Type="http://schemas.openxmlformats.org/officeDocument/2006/relationships/image" Target="../media/image550.png"/><Relationship Id="rId414" Type="http://schemas.openxmlformats.org/officeDocument/2006/relationships/customXml" Target="../ink/ink641.xml"/><Relationship Id="rId13" Type="http://schemas.openxmlformats.org/officeDocument/2006/relationships/image" Target="../media/image432.png"/><Relationship Id="rId109" Type="http://schemas.openxmlformats.org/officeDocument/2006/relationships/image" Target="../media/image480.png"/><Relationship Id="rId260" Type="http://schemas.openxmlformats.org/officeDocument/2006/relationships/customXml" Target="../ink/ink564.xml"/><Relationship Id="rId281" Type="http://schemas.openxmlformats.org/officeDocument/2006/relationships/image" Target="../media/image566.png"/><Relationship Id="rId316" Type="http://schemas.openxmlformats.org/officeDocument/2006/relationships/customXml" Target="../ink/ink592.xml"/><Relationship Id="rId337" Type="http://schemas.openxmlformats.org/officeDocument/2006/relationships/image" Target="../media/image594.png"/><Relationship Id="rId34" Type="http://schemas.openxmlformats.org/officeDocument/2006/relationships/customXml" Target="../ink/ink451.xml"/><Relationship Id="rId55" Type="http://schemas.openxmlformats.org/officeDocument/2006/relationships/image" Target="../media/image453.png"/><Relationship Id="rId76" Type="http://schemas.openxmlformats.org/officeDocument/2006/relationships/customXml" Target="../ink/ink472.xml"/><Relationship Id="rId97" Type="http://schemas.openxmlformats.org/officeDocument/2006/relationships/image" Target="../media/image474.png"/><Relationship Id="rId120" Type="http://schemas.openxmlformats.org/officeDocument/2006/relationships/customXml" Target="../ink/ink494.xml"/><Relationship Id="rId141" Type="http://schemas.openxmlformats.org/officeDocument/2006/relationships/image" Target="../media/image496.png"/><Relationship Id="rId358" Type="http://schemas.openxmlformats.org/officeDocument/2006/relationships/customXml" Target="../ink/ink613.xml"/><Relationship Id="rId379" Type="http://schemas.openxmlformats.org/officeDocument/2006/relationships/image" Target="../media/image615.png"/><Relationship Id="rId7" Type="http://schemas.openxmlformats.org/officeDocument/2006/relationships/image" Target="../media/image429.png"/><Relationship Id="rId162" Type="http://schemas.openxmlformats.org/officeDocument/2006/relationships/customXml" Target="../ink/ink515.xml"/><Relationship Id="rId183" Type="http://schemas.openxmlformats.org/officeDocument/2006/relationships/image" Target="../media/image517.png"/><Relationship Id="rId218" Type="http://schemas.openxmlformats.org/officeDocument/2006/relationships/customXml" Target="../ink/ink543.xml"/><Relationship Id="rId239" Type="http://schemas.openxmlformats.org/officeDocument/2006/relationships/image" Target="../media/image545.png"/><Relationship Id="rId390" Type="http://schemas.openxmlformats.org/officeDocument/2006/relationships/customXml" Target="../ink/ink629.xml"/><Relationship Id="rId404" Type="http://schemas.openxmlformats.org/officeDocument/2006/relationships/customXml" Target="../ink/ink636.xml"/><Relationship Id="rId250" Type="http://schemas.openxmlformats.org/officeDocument/2006/relationships/customXml" Target="../ink/ink559.xml"/><Relationship Id="rId271" Type="http://schemas.openxmlformats.org/officeDocument/2006/relationships/image" Target="../media/image561.png"/><Relationship Id="rId292" Type="http://schemas.openxmlformats.org/officeDocument/2006/relationships/customXml" Target="../ink/ink580.xml"/><Relationship Id="rId306" Type="http://schemas.openxmlformats.org/officeDocument/2006/relationships/customXml" Target="../ink/ink587.xml"/><Relationship Id="rId24" Type="http://schemas.openxmlformats.org/officeDocument/2006/relationships/customXml" Target="../ink/ink446.xml"/><Relationship Id="rId45" Type="http://schemas.openxmlformats.org/officeDocument/2006/relationships/image" Target="../media/image448.png"/><Relationship Id="rId66" Type="http://schemas.openxmlformats.org/officeDocument/2006/relationships/customXml" Target="../ink/ink467.xml"/><Relationship Id="rId87" Type="http://schemas.openxmlformats.org/officeDocument/2006/relationships/image" Target="../media/image469.png"/><Relationship Id="rId110" Type="http://schemas.openxmlformats.org/officeDocument/2006/relationships/customXml" Target="../ink/ink489.xml"/><Relationship Id="rId131" Type="http://schemas.openxmlformats.org/officeDocument/2006/relationships/image" Target="../media/image491.png"/><Relationship Id="rId327" Type="http://schemas.openxmlformats.org/officeDocument/2006/relationships/image" Target="../media/image589.png"/><Relationship Id="rId348" Type="http://schemas.openxmlformats.org/officeDocument/2006/relationships/customXml" Target="../ink/ink608.xml"/><Relationship Id="rId369" Type="http://schemas.openxmlformats.org/officeDocument/2006/relationships/image" Target="../media/image610.png"/><Relationship Id="rId152" Type="http://schemas.openxmlformats.org/officeDocument/2006/relationships/customXml" Target="../ink/ink510.xml"/><Relationship Id="rId173" Type="http://schemas.openxmlformats.org/officeDocument/2006/relationships/image" Target="../media/image512.png"/><Relationship Id="rId194" Type="http://schemas.openxmlformats.org/officeDocument/2006/relationships/customXml" Target="../ink/ink531.xml"/><Relationship Id="rId208" Type="http://schemas.openxmlformats.org/officeDocument/2006/relationships/customXml" Target="../ink/ink538.xml"/><Relationship Id="rId229" Type="http://schemas.openxmlformats.org/officeDocument/2006/relationships/image" Target="../media/image540.png"/><Relationship Id="rId380" Type="http://schemas.openxmlformats.org/officeDocument/2006/relationships/customXml" Target="../ink/ink624.xml"/><Relationship Id="rId415" Type="http://schemas.openxmlformats.org/officeDocument/2006/relationships/image" Target="../media/image633.png"/><Relationship Id="rId240" Type="http://schemas.openxmlformats.org/officeDocument/2006/relationships/customXml" Target="../ink/ink554.xml"/><Relationship Id="rId261" Type="http://schemas.openxmlformats.org/officeDocument/2006/relationships/image" Target="../media/image556.png"/><Relationship Id="rId14" Type="http://schemas.openxmlformats.org/officeDocument/2006/relationships/customXml" Target="../ink/ink441.xml"/><Relationship Id="rId35" Type="http://schemas.openxmlformats.org/officeDocument/2006/relationships/image" Target="../media/image443.png"/><Relationship Id="rId56" Type="http://schemas.openxmlformats.org/officeDocument/2006/relationships/customXml" Target="../ink/ink462.xml"/><Relationship Id="rId77" Type="http://schemas.openxmlformats.org/officeDocument/2006/relationships/image" Target="../media/image464.png"/><Relationship Id="rId100" Type="http://schemas.openxmlformats.org/officeDocument/2006/relationships/customXml" Target="../ink/ink484.xml"/><Relationship Id="rId282" Type="http://schemas.openxmlformats.org/officeDocument/2006/relationships/customXml" Target="../ink/ink575.xml"/><Relationship Id="rId317" Type="http://schemas.openxmlformats.org/officeDocument/2006/relationships/image" Target="../media/image584.png"/><Relationship Id="rId338" Type="http://schemas.openxmlformats.org/officeDocument/2006/relationships/customXml" Target="../ink/ink603.xml"/><Relationship Id="rId359" Type="http://schemas.openxmlformats.org/officeDocument/2006/relationships/image" Target="../media/image605.png"/><Relationship Id="rId8" Type="http://schemas.openxmlformats.org/officeDocument/2006/relationships/customXml" Target="../ink/ink438.xml"/><Relationship Id="rId98" Type="http://schemas.openxmlformats.org/officeDocument/2006/relationships/customXml" Target="../ink/ink483.xml"/><Relationship Id="rId121" Type="http://schemas.openxmlformats.org/officeDocument/2006/relationships/image" Target="../media/image486.png"/><Relationship Id="rId142" Type="http://schemas.openxmlformats.org/officeDocument/2006/relationships/customXml" Target="../ink/ink505.xml"/><Relationship Id="rId163" Type="http://schemas.openxmlformats.org/officeDocument/2006/relationships/image" Target="../media/image507.png"/><Relationship Id="rId184" Type="http://schemas.openxmlformats.org/officeDocument/2006/relationships/customXml" Target="../ink/ink526.xml"/><Relationship Id="rId219" Type="http://schemas.openxmlformats.org/officeDocument/2006/relationships/image" Target="../media/image535.png"/><Relationship Id="rId370" Type="http://schemas.openxmlformats.org/officeDocument/2006/relationships/customXml" Target="../ink/ink619.xml"/><Relationship Id="rId391" Type="http://schemas.openxmlformats.org/officeDocument/2006/relationships/image" Target="../media/image621.png"/><Relationship Id="rId405" Type="http://schemas.openxmlformats.org/officeDocument/2006/relationships/image" Target="../media/image628.png"/><Relationship Id="rId230" Type="http://schemas.openxmlformats.org/officeDocument/2006/relationships/customXml" Target="../ink/ink549.xml"/><Relationship Id="rId251" Type="http://schemas.openxmlformats.org/officeDocument/2006/relationships/image" Target="../media/image551.png"/><Relationship Id="rId25" Type="http://schemas.openxmlformats.org/officeDocument/2006/relationships/image" Target="../media/image438.png"/><Relationship Id="rId46" Type="http://schemas.openxmlformats.org/officeDocument/2006/relationships/customXml" Target="../ink/ink457.xml"/><Relationship Id="rId67" Type="http://schemas.openxmlformats.org/officeDocument/2006/relationships/image" Target="../media/image459.png"/><Relationship Id="rId272" Type="http://schemas.openxmlformats.org/officeDocument/2006/relationships/customXml" Target="../ink/ink570.xml"/><Relationship Id="rId293" Type="http://schemas.openxmlformats.org/officeDocument/2006/relationships/image" Target="../media/image572.png"/><Relationship Id="rId307" Type="http://schemas.openxmlformats.org/officeDocument/2006/relationships/image" Target="../media/image579.png"/><Relationship Id="rId328" Type="http://schemas.openxmlformats.org/officeDocument/2006/relationships/customXml" Target="../ink/ink598.xml"/><Relationship Id="rId349" Type="http://schemas.openxmlformats.org/officeDocument/2006/relationships/image" Target="../media/image600.png"/><Relationship Id="rId88" Type="http://schemas.openxmlformats.org/officeDocument/2006/relationships/customXml" Target="../ink/ink478.xml"/><Relationship Id="rId111" Type="http://schemas.openxmlformats.org/officeDocument/2006/relationships/image" Target="../media/image481.png"/><Relationship Id="rId132" Type="http://schemas.openxmlformats.org/officeDocument/2006/relationships/customXml" Target="../ink/ink500.xml"/><Relationship Id="rId153" Type="http://schemas.openxmlformats.org/officeDocument/2006/relationships/image" Target="../media/image502.png"/><Relationship Id="rId174" Type="http://schemas.openxmlformats.org/officeDocument/2006/relationships/customXml" Target="../ink/ink521.xml"/><Relationship Id="rId195" Type="http://schemas.openxmlformats.org/officeDocument/2006/relationships/image" Target="../media/image523.png"/><Relationship Id="rId209" Type="http://schemas.openxmlformats.org/officeDocument/2006/relationships/image" Target="../media/image530.png"/><Relationship Id="rId360" Type="http://schemas.openxmlformats.org/officeDocument/2006/relationships/customXml" Target="../ink/ink614.xml"/><Relationship Id="rId381" Type="http://schemas.openxmlformats.org/officeDocument/2006/relationships/image" Target="../media/image616.png"/><Relationship Id="rId416" Type="http://schemas.openxmlformats.org/officeDocument/2006/relationships/customXml" Target="../ink/ink642.xml"/><Relationship Id="rId220" Type="http://schemas.openxmlformats.org/officeDocument/2006/relationships/customXml" Target="../ink/ink544.xml"/><Relationship Id="rId241" Type="http://schemas.openxmlformats.org/officeDocument/2006/relationships/image" Target="../media/image546.png"/><Relationship Id="rId15" Type="http://schemas.openxmlformats.org/officeDocument/2006/relationships/image" Target="../media/image433.png"/><Relationship Id="rId36" Type="http://schemas.openxmlformats.org/officeDocument/2006/relationships/customXml" Target="../ink/ink452.xml"/><Relationship Id="rId57" Type="http://schemas.openxmlformats.org/officeDocument/2006/relationships/image" Target="../media/image454.png"/><Relationship Id="rId262" Type="http://schemas.openxmlformats.org/officeDocument/2006/relationships/customXml" Target="../ink/ink565.xml"/><Relationship Id="rId283" Type="http://schemas.openxmlformats.org/officeDocument/2006/relationships/image" Target="../media/image567.png"/><Relationship Id="rId318" Type="http://schemas.openxmlformats.org/officeDocument/2006/relationships/customXml" Target="../ink/ink593.xml"/><Relationship Id="rId339" Type="http://schemas.openxmlformats.org/officeDocument/2006/relationships/image" Target="../media/image595.png"/><Relationship Id="rId78" Type="http://schemas.openxmlformats.org/officeDocument/2006/relationships/customXml" Target="../ink/ink473.xml"/><Relationship Id="rId99" Type="http://schemas.openxmlformats.org/officeDocument/2006/relationships/image" Target="../media/image475.png"/><Relationship Id="rId101" Type="http://schemas.openxmlformats.org/officeDocument/2006/relationships/image" Target="../media/image476.png"/><Relationship Id="rId122" Type="http://schemas.openxmlformats.org/officeDocument/2006/relationships/customXml" Target="../ink/ink495.xml"/><Relationship Id="rId143" Type="http://schemas.openxmlformats.org/officeDocument/2006/relationships/image" Target="../media/image497.png"/><Relationship Id="rId164" Type="http://schemas.openxmlformats.org/officeDocument/2006/relationships/customXml" Target="../ink/ink516.xml"/><Relationship Id="rId185" Type="http://schemas.openxmlformats.org/officeDocument/2006/relationships/image" Target="../media/image518.png"/><Relationship Id="rId350" Type="http://schemas.openxmlformats.org/officeDocument/2006/relationships/customXml" Target="../ink/ink609.xml"/><Relationship Id="rId371" Type="http://schemas.openxmlformats.org/officeDocument/2006/relationships/image" Target="../media/image611.png"/><Relationship Id="rId406" Type="http://schemas.openxmlformats.org/officeDocument/2006/relationships/customXml" Target="../ink/ink637.xml"/><Relationship Id="rId9" Type="http://schemas.openxmlformats.org/officeDocument/2006/relationships/image" Target="../media/image430.png"/><Relationship Id="rId210" Type="http://schemas.openxmlformats.org/officeDocument/2006/relationships/customXml" Target="../ink/ink539.xml"/><Relationship Id="rId392" Type="http://schemas.openxmlformats.org/officeDocument/2006/relationships/customXml" Target="../ink/ink630.xml"/><Relationship Id="rId26" Type="http://schemas.openxmlformats.org/officeDocument/2006/relationships/customXml" Target="../ink/ink447.xml"/><Relationship Id="rId231" Type="http://schemas.openxmlformats.org/officeDocument/2006/relationships/image" Target="../media/image541.png"/><Relationship Id="rId252" Type="http://schemas.openxmlformats.org/officeDocument/2006/relationships/customXml" Target="../ink/ink560.xml"/><Relationship Id="rId273" Type="http://schemas.openxmlformats.org/officeDocument/2006/relationships/image" Target="../media/image562.png"/><Relationship Id="rId294" Type="http://schemas.openxmlformats.org/officeDocument/2006/relationships/customXml" Target="../ink/ink581.xml"/><Relationship Id="rId308" Type="http://schemas.openxmlformats.org/officeDocument/2006/relationships/customXml" Target="../ink/ink588.xml"/><Relationship Id="rId329" Type="http://schemas.openxmlformats.org/officeDocument/2006/relationships/image" Target="../media/image590.png"/><Relationship Id="rId47" Type="http://schemas.openxmlformats.org/officeDocument/2006/relationships/image" Target="../media/image449.png"/><Relationship Id="rId68" Type="http://schemas.openxmlformats.org/officeDocument/2006/relationships/customXml" Target="../ink/ink468.xml"/><Relationship Id="rId89" Type="http://schemas.openxmlformats.org/officeDocument/2006/relationships/image" Target="../media/image470.png"/><Relationship Id="rId112" Type="http://schemas.openxmlformats.org/officeDocument/2006/relationships/customXml" Target="../ink/ink490.xml"/><Relationship Id="rId133" Type="http://schemas.openxmlformats.org/officeDocument/2006/relationships/image" Target="../media/image492.png"/><Relationship Id="rId154" Type="http://schemas.openxmlformats.org/officeDocument/2006/relationships/customXml" Target="../ink/ink511.xml"/><Relationship Id="rId175" Type="http://schemas.openxmlformats.org/officeDocument/2006/relationships/image" Target="../media/image513.png"/><Relationship Id="rId340" Type="http://schemas.openxmlformats.org/officeDocument/2006/relationships/customXml" Target="../ink/ink604.xml"/><Relationship Id="rId361" Type="http://schemas.openxmlformats.org/officeDocument/2006/relationships/image" Target="../media/image606.png"/><Relationship Id="rId196" Type="http://schemas.openxmlformats.org/officeDocument/2006/relationships/customXml" Target="../ink/ink532.xml"/><Relationship Id="rId200" Type="http://schemas.openxmlformats.org/officeDocument/2006/relationships/customXml" Target="../ink/ink534.xml"/><Relationship Id="rId382" Type="http://schemas.openxmlformats.org/officeDocument/2006/relationships/customXml" Target="../ink/ink625.xml"/><Relationship Id="rId417" Type="http://schemas.openxmlformats.org/officeDocument/2006/relationships/image" Target="../media/image634.png"/><Relationship Id="rId16" Type="http://schemas.openxmlformats.org/officeDocument/2006/relationships/customXml" Target="../ink/ink442.xml"/><Relationship Id="rId221" Type="http://schemas.openxmlformats.org/officeDocument/2006/relationships/image" Target="../media/image536.png"/><Relationship Id="rId242" Type="http://schemas.openxmlformats.org/officeDocument/2006/relationships/customXml" Target="../ink/ink555.xml"/><Relationship Id="rId263" Type="http://schemas.openxmlformats.org/officeDocument/2006/relationships/image" Target="../media/image557.png"/><Relationship Id="rId284" Type="http://schemas.openxmlformats.org/officeDocument/2006/relationships/customXml" Target="../ink/ink576.xml"/><Relationship Id="rId319" Type="http://schemas.openxmlformats.org/officeDocument/2006/relationships/image" Target="../media/image585.png"/><Relationship Id="rId37" Type="http://schemas.openxmlformats.org/officeDocument/2006/relationships/image" Target="../media/image444.png"/><Relationship Id="rId58" Type="http://schemas.openxmlformats.org/officeDocument/2006/relationships/customXml" Target="../ink/ink463.xml"/><Relationship Id="rId79" Type="http://schemas.openxmlformats.org/officeDocument/2006/relationships/image" Target="../media/image465.png"/><Relationship Id="rId102" Type="http://schemas.openxmlformats.org/officeDocument/2006/relationships/customXml" Target="../ink/ink485.xml"/><Relationship Id="rId123" Type="http://schemas.openxmlformats.org/officeDocument/2006/relationships/image" Target="../media/image487.png"/><Relationship Id="rId144" Type="http://schemas.openxmlformats.org/officeDocument/2006/relationships/customXml" Target="../ink/ink506.xml"/><Relationship Id="rId330" Type="http://schemas.openxmlformats.org/officeDocument/2006/relationships/customXml" Target="../ink/ink599.xml"/><Relationship Id="rId90" Type="http://schemas.openxmlformats.org/officeDocument/2006/relationships/customXml" Target="../ink/ink479.xml"/><Relationship Id="rId165" Type="http://schemas.openxmlformats.org/officeDocument/2006/relationships/image" Target="../media/image508.png"/><Relationship Id="rId186" Type="http://schemas.openxmlformats.org/officeDocument/2006/relationships/customXml" Target="../ink/ink527.xml"/><Relationship Id="rId351" Type="http://schemas.openxmlformats.org/officeDocument/2006/relationships/image" Target="../media/image601.png"/><Relationship Id="rId372" Type="http://schemas.openxmlformats.org/officeDocument/2006/relationships/customXml" Target="../ink/ink620.xml"/><Relationship Id="rId393" Type="http://schemas.openxmlformats.org/officeDocument/2006/relationships/image" Target="../media/image622.png"/><Relationship Id="rId407" Type="http://schemas.openxmlformats.org/officeDocument/2006/relationships/image" Target="../media/image629.png"/><Relationship Id="rId211" Type="http://schemas.openxmlformats.org/officeDocument/2006/relationships/image" Target="../media/image531.png"/><Relationship Id="rId232" Type="http://schemas.openxmlformats.org/officeDocument/2006/relationships/customXml" Target="../ink/ink550.xml"/><Relationship Id="rId253" Type="http://schemas.openxmlformats.org/officeDocument/2006/relationships/image" Target="../media/image552.png"/><Relationship Id="rId274" Type="http://schemas.openxmlformats.org/officeDocument/2006/relationships/customXml" Target="../ink/ink571.xml"/><Relationship Id="rId295" Type="http://schemas.openxmlformats.org/officeDocument/2006/relationships/image" Target="../media/image573.png"/><Relationship Id="rId309" Type="http://schemas.openxmlformats.org/officeDocument/2006/relationships/image" Target="../media/image580.png"/><Relationship Id="rId27" Type="http://schemas.openxmlformats.org/officeDocument/2006/relationships/image" Target="../media/image439.png"/><Relationship Id="rId48" Type="http://schemas.openxmlformats.org/officeDocument/2006/relationships/customXml" Target="../ink/ink458.xml"/><Relationship Id="rId69" Type="http://schemas.openxmlformats.org/officeDocument/2006/relationships/image" Target="../media/image460.png"/><Relationship Id="rId113" Type="http://schemas.openxmlformats.org/officeDocument/2006/relationships/image" Target="../media/image482.png"/><Relationship Id="rId134" Type="http://schemas.openxmlformats.org/officeDocument/2006/relationships/customXml" Target="../ink/ink501.xml"/><Relationship Id="rId320" Type="http://schemas.openxmlformats.org/officeDocument/2006/relationships/customXml" Target="../ink/ink594.xml"/><Relationship Id="rId80" Type="http://schemas.openxmlformats.org/officeDocument/2006/relationships/customXml" Target="../ink/ink474.xml"/><Relationship Id="rId155" Type="http://schemas.openxmlformats.org/officeDocument/2006/relationships/image" Target="../media/image503.png"/><Relationship Id="rId176" Type="http://schemas.openxmlformats.org/officeDocument/2006/relationships/customXml" Target="../ink/ink522.xml"/><Relationship Id="rId197" Type="http://schemas.openxmlformats.org/officeDocument/2006/relationships/image" Target="../media/image524.png"/><Relationship Id="rId341" Type="http://schemas.openxmlformats.org/officeDocument/2006/relationships/image" Target="../media/image596.png"/><Relationship Id="rId362" Type="http://schemas.openxmlformats.org/officeDocument/2006/relationships/customXml" Target="../ink/ink615.xml"/><Relationship Id="rId383" Type="http://schemas.openxmlformats.org/officeDocument/2006/relationships/image" Target="../media/image617.png"/><Relationship Id="rId201" Type="http://schemas.openxmlformats.org/officeDocument/2006/relationships/image" Target="../media/image526.png"/><Relationship Id="rId222" Type="http://schemas.openxmlformats.org/officeDocument/2006/relationships/customXml" Target="../ink/ink545.xml"/><Relationship Id="rId243" Type="http://schemas.openxmlformats.org/officeDocument/2006/relationships/image" Target="../media/image547.png"/><Relationship Id="rId264" Type="http://schemas.openxmlformats.org/officeDocument/2006/relationships/customXml" Target="../ink/ink566.xml"/><Relationship Id="rId285" Type="http://schemas.openxmlformats.org/officeDocument/2006/relationships/image" Target="../media/image568.png"/><Relationship Id="rId17" Type="http://schemas.openxmlformats.org/officeDocument/2006/relationships/image" Target="../media/image434.png"/><Relationship Id="rId38" Type="http://schemas.openxmlformats.org/officeDocument/2006/relationships/customXml" Target="../ink/ink453.xml"/><Relationship Id="rId59" Type="http://schemas.openxmlformats.org/officeDocument/2006/relationships/image" Target="../media/image455.png"/><Relationship Id="rId103" Type="http://schemas.openxmlformats.org/officeDocument/2006/relationships/image" Target="../media/image477.png"/><Relationship Id="rId124" Type="http://schemas.openxmlformats.org/officeDocument/2006/relationships/customXml" Target="../ink/ink496.xml"/><Relationship Id="rId310" Type="http://schemas.openxmlformats.org/officeDocument/2006/relationships/customXml" Target="../ink/ink589.xml"/><Relationship Id="rId70" Type="http://schemas.openxmlformats.org/officeDocument/2006/relationships/customXml" Target="../ink/ink469.xml"/><Relationship Id="rId91" Type="http://schemas.openxmlformats.org/officeDocument/2006/relationships/image" Target="../media/image471.png"/><Relationship Id="rId145" Type="http://schemas.openxmlformats.org/officeDocument/2006/relationships/image" Target="../media/image498.png"/><Relationship Id="rId166" Type="http://schemas.openxmlformats.org/officeDocument/2006/relationships/customXml" Target="../ink/ink517.xml"/><Relationship Id="rId187" Type="http://schemas.openxmlformats.org/officeDocument/2006/relationships/image" Target="../media/image519.png"/><Relationship Id="rId331" Type="http://schemas.openxmlformats.org/officeDocument/2006/relationships/image" Target="../media/image591.png"/><Relationship Id="rId352" Type="http://schemas.openxmlformats.org/officeDocument/2006/relationships/customXml" Target="../ink/ink610.xml"/><Relationship Id="rId373" Type="http://schemas.openxmlformats.org/officeDocument/2006/relationships/image" Target="../media/image612.png"/><Relationship Id="rId394" Type="http://schemas.openxmlformats.org/officeDocument/2006/relationships/customXml" Target="../ink/ink631.xml"/><Relationship Id="rId408" Type="http://schemas.openxmlformats.org/officeDocument/2006/relationships/customXml" Target="../ink/ink638.xml"/><Relationship Id="rId1" Type="http://schemas.openxmlformats.org/officeDocument/2006/relationships/slideLayout" Target="../slideLayouts/slideLayout58.xml"/><Relationship Id="rId212" Type="http://schemas.openxmlformats.org/officeDocument/2006/relationships/customXml" Target="../ink/ink540.xml"/><Relationship Id="rId233" Type="http://schemas.openxmlformats.org/officeDocument/2006/relationships/image" Target="../media/image542.png"/><Relationship Id="rId254" Type="http://schemas.openxmlformats.org/officeDocument/2006/relationships/customXml" Target="../ink/ink561.xml"/><Relationship Id="rId28" Type="http://schemas.openxmlformats.org/officeDocument/2006/relationships/customXml" Target="../ink/ink448.xml"/><Relationship Id="rId49" Type="http://schemas.openxmlformats.org/officeDocument/2006/relationships/image" Target="../media/image450.png"/><Relationship Id="rId114" Type="http://schemas.openxmlformats.org/officeDocument/2006/relationships/customXml" Target="../ink/ink491.xml"/><Relationship Id="rId275" Type="http://schemas.openxmlformats.org/officeDocument/2006/relationships/image" Target="../media/image563.png"/><Relationship Id="rId296" Type="http://schemas.openxmlformats.org/officeDocument/2006/relationships/customXml" Target="../ink/ink582.xml"/><Relationship Id="rId300" Type="http://schemas.openxmlformats.org/officeDocument/2006/relationships/customXml" Target="../ink/ink584.xml"/><Relationship Id="rId60" Type="http://schemas.openxmlformats.org/officeDocument/2006/relationships/customXml" Target="../ink/ink464.xml"/><Relationship Id="rId81" Type="http://schemas.openxmlformats.org/officeDocument/2006/relationships/image" Target="../media/image466.png"/><Relationship Id="rId135" Type="http://schemas.openxmlformats.org/officeDocument/2006/relationships/image" Target="../media/image493.png"/><Relationship Id="rId156" Type="http://schemas.openxmlformats.org/officeDocument/2006/relationships/customXml" Target="../ink/ink512.xml"/><Relationship Id="rId177" Type="http://schemas.openxmlformats.org/officeDocument/2006/relationships/image" Target="../media/image514.png"/><Relationship Id="rId198" Type="http://schemas.openxmlformats.org/officeDocument/2006/relationships/customXml" Target="../ink/ink533.xml"/><Relationship Id="rId321" Type="http://schemas.openxmlformats.org/officeDocument/2006/relationships/image" Target="../media/image586.png"/><Relationship Id="rId342" Type="http://schemas.openxmlformats.org/officeDocument/2006/relationships/customXml" Target="../ink/ink605.xml"/><Relationship Id="rId363" Type="http://schemas.openxmlformats.org/officeDocument/2006/relationships/image" Target="../media/image607.png"/><Relationship Id="rId384" Type="http://schemas.openxmlformats.org/officeDocument/2006/relationships/customXml" Target="../ink/ink626.xml"/><Relationship Id="rId202" Type="http://schemas.openxmlformats.org/officeDocument/2006/relationships/customXml" Target="../ink/ink535.xml"/><Relationship Id="rId223" Type="http://schemas.openxmlformats.org/officeDocument/2006/relationships/image" Target="../media/image537.png"/><Relationship Id="rId244" Type="http://schemas.openxmlformats.org/officeDocument/2006/relationships/customXml" Target="../ink/ink556.xml"/><Relationship Id="rId18" Type="http://schemas.openxmlformats.org/officeDocument/2006/relationships/customXml" Target="../ink/ink443.xml"/><Relationship Id="rId39" Type="http://schemas.openxmlformats.org/officeDocument/2006/relationships/image" Target="../media/image445.png"/><Relationship Id="rId265" Type="http://schemas.openxmlformats.org/officeDocument/2006/relationships/image" Target="../media/image558.png"/><Relationship Id="rId286" Type="http://schemas.openxmlformats.org/officeDocument/2006/relationships/customXml" Target="../ink/ink577.xml"/><Relationship Id="rId50" Type="http://schemas.openxmlformats.org/officeDocument/2006/relationships/customXml" Target="../ink/ink459.xml"/><Relationship Id="rId104" Type="http://schemas.openxmlformats.org/officeDocument/2006/relationships/customXml" Target="../ink/ink486.xml"/><Relationship Id="rId125" Type="http://schemas.openxmlformats.org/officeDocument/2006/relationships/image" Target="../media/image488.png"/><Relationship Id="rId146" Type="http://schemas.openxmlformats.org/officeDocument/2006/relationships/customXml" Target="../ink/ink507.xml"/><Relationship Id="rId167" Type="http://schemas.openxmlformats.org/officeDocument/2006/relationships/image" Target="../media/image509.png"/><Relationship Id="rId188" Type="http://schemas.openxmlformats.org/officeDocument/2006/relationships/customXml" Target="../ink/ink528.xml"/><Relationship Id="rId311" Type="http://schemas.openxmlformats.org/officeDocument/2006/relationships/image" Target="../media/image581.png"/><Relationship Id="rId332" Type="http://schemas.openxmlformats.org/officeDocument/2006/relationships/customXml" Target="../ink/ink600.xml"/><Relationship Id="rId353" Type="http://schemas.openxmlformats.org/officeDocument/2006/relationships/image" Target="../media/image602.png"/><Relationship Id="rId374" Type="http://schemas.openxmlformats.org/officeDocument/2006/relationships/customXml" Target="../ink/ink621.xml"/><Relationship Id="rId395" Type="http://schemas.openxmlformats.org/officeDocument/2006/relationships/image" Target="../media/image623.png"/><Relationship Id="rId409" Type="http://schemas.openxmlformats.org/officeDocument/2006/relationships/image" Target="../media/image630.png"/><Relationship Id="rId71" Type="http://schemas.openxmlformats.org/officeDocument/2006/relationships/image" Target="../media/image461.png"/><Relationship Id="rId92" Type="http://schemas.openxmlformats.org/officeDocument/2006/relationships/customXml" Target="../ink/ink480.xml"/><Relationship Id="rId213" Type="http://schemas.openxmlformats.org/officeDocument/2006/relationships/image" Target="../media/image532.png"/><Relationship Id="rId234" Type="http://schemas.openxmlformats.org/officeDocument/2006/relationships/customXml" Target="../ink/ink551.xml"/><Relationship Id="rId2" Type="http://schemas.openxmlformats.org/officeDocument/2006/relationships/customXml" Target="../ink/ink435.xml"/><Relationship Id="rId29" Type="http://schemas.openxmlformats.org/officeDocument/2006/relationships/image" Target="../media/image440.png"/><Relationship Id="rId255" Type="http://schemas.openxmlformats.org/officeDocument/2006/relationships/image" Target="../media/image553.png"/><Relationship Id="rId276" Type="http://schemas.openxmlformats.org/officeDocument/2006/relationships/customXml" Target="../ink/ink572.xml"/><Relationship Id="rId297" Type="http://schemas.openxmlformats.org/officeDocument/2006/relationships/image" Target="../media/image574.png"/><Relationship Id="rId40" Type="http://schemas.openxmlformats.org/officeDocument/2006/relationships/customXml" Target="../ink/ink454.xml"/><Relationship Id="rId115" Type="http://schemas.openxmlformats.org/officeDocument/2006/relationships/image" Target="../media/image483.png"/><Relationship Id="rId136" Type="http://schemas.openxmlformats.org/officeDocument/2006/relationships/customXml" Target="../ink/ink502.xml"/><Relationship Id="rId157" Type="http://schemas.openxmlformats.org/officeDocument/2006/relationships/image" Target="../media/image504.png"/><Relationship Id="rId178" Type="http://schemas.openxmlformats.org/officeDocument/2006/relationships/customXml" Target="../ink/ink523.xml"/><Relationship Id="rId301" Type="http://schemas.openxmlformats.org/officeDocument/2006/relationships/image" Target="../media/image576.png"/><Relationship Id="rId322" Type="http://schemas.openxmlformats.org/officeDocument/2006/relationships/customXml" Target="../ink/ink595.xml"/><Relationship Id="rId343" Type="http://schemas.openxmlformats.org/officeDocument/2006/relationships/image" Target="../media/image597.png"/><Relationship Id="rId364" Type="http://schemas.openxmlformats.org/officeDocument/2006/relationships/customXml" Target="../ink/ink616.xml"/><Relationship Id="rId61" Type="http://schemas.openxmlformats.org/officeDocument/2006/relationships/image" Target="../media/image456.png"/><Relationship Id="rId82" Type="http://schemas.openxmlformats.org/officeDocument/2006/relationships/customXml" Target="../ink/ink475.xml"/><Relationship Id="rId199" Type="http://schemas.openxmlformats.org/officeDocument/2006/relationships/image" Target="../media/image525.png"/><Relationship Id="rId203" Type="http://schemas.openxmlformats.org/officeDocument/2006/relationships/image" Target="../media/image527.png"/><Relationship Id="rId385" Type="http://schemas.openxmlformats.org/officeDocument/2006/relationships/image" Target="../media/image618.png"/><Relationship Id="rId19" Type="http://schemas.openxmlformats.org/officeDocument/2006/relationships/image" Target="../media/image435.png"/><Relationship Id="rId224" Type="http://schemas.openxmlformats.org/officeDocument/2006/relationships/customXml" Target="../ink/ink546.xml"/><Relationship Id="rId245" Type="http://schemas.openxmlformats.org/officeDocument/2006/relationships/image" Target="../media/image548.png"/><Relationship Id="rId266" Type="http://schemas.openxmlformats.org/officeDocument/2006/relationships/customXml" Target="../ink/ink567.xml"/><Relationship Id="rId287" Type="http://schemas.openxmlformats.org/officeDocument/2006/relationships/image" Target="../media/image569.png"/><Relationship Id="rId410" Type="http://schemas.openxmlformats.org/officeDocument/2006/relationships/customXml" Target="../ink/ink639.xml"/><Relationship Id="rId30" Type="http://schemas.openxmlformats.org/officeDocument/2006/relationships/customXml" Target="../ink/ink449.xml"/><Relationship Id="rId105" Type="http://schemas.openxmlformats.org/officeDocument/2006/relationships/image" Target="../media/image478.png"/><Relationship Id="rId126" Type="http://schemas.openxmlformats.org/officeDocument/2006/relationships/customXml" Target="../ink/ink497.xml"/><Relationship Id="rId147" Type="http://schemas.openxmlformats.org/officeDocument/2006/relationships/image" Target="../media/image499.png"/><Relationship Id="rId168" Type="http://schemas.openxmlformats.org/officeDocument/2006/relationships/customXml" Target="../ink/ink518.xml"/><Relationship Id="rId312" Type="http://schemas.openxmlformats.org/officeDocument/2006/relationships/customXml" Target="../ink/ink590.xml"/><Relationship Id="rId333" Type="http://schemas.openxmlformats.org/officeDocument/2006/relationships/image" Target="../media/image592.png"/><Relationship Id="rId354" Type="http://schemas.openxmlformats.org/officeDocument/2006/relationships/customXml" Target="../ink/ink611.xml"/><Relationship Id="rId51" Type="http://schemas.openxmlformats.org/officeDocument/2006/relationships/image" Target="../media/image451.png"/><Relationship Id="rId72" Type="http://schemas.openxmlformats.org/officeDocument/2006/relationships/customXml" Target="../ink/ink470.xml"/><Relationship Id="rId93" Type="http://schemas.openxmlformats.org/officeDocument/2006/relationships/image" Target="../media/image472.png"/><Relationship Id="rId189" Type="http://schemas.openxmlformats.org/officeDocument/2006/relationships/image" Target="../media/image520.png"/><Relationship Id="rId375" Type="http://schemas.openxmlformats.org/officeDocument/2006/relationships/image" Target="../media/image613.png"/><Relationship Id="rId396" Type="http://schemas.openxmlformats.org/officeDocument/2006/relationships/customXml" Target="../ink/ink632.xml"/><Relationship Id="rId3" Type="http://schemas.openxmlformats.org/officeDocument/2006/relationships/image" Target="../media/image427.png"/><Relationship Id="rId214" Type="http://schemas.openxmlformats.org/officeDocument/2006/relationships/customXml" Target="../ink/ink541.xml"/><Relationship Id="rId235" Type="http://schemas.openxmlformats.org/officeDocument/2006/relationships/image" Target="../media/image543.png"/><Relationship Id="rId256" Type="http://schemas.openxmlformats.org/officeDocument/2006/relationships/customXml" Target="../ink/ink562.xml"/><Relationship Id="rId277" Type="http://schemas.openxmlformats.org/officeDocument/2006/relationships/image" Target="../media/image564.png"/><Relationship Id="rId298" Type="http://schemas.openxmlformats.org/officeDocument/2006/relationships/customXml" Target="../ink/ink583.xml"/><Relationship Id="rId400" Type="http://schemas.openxmlformats.org/officeDocument/2006/relationships/customXml" Target="../ink/ink634.xml"/><Relationship Id="rId116" Type="http://schemas.openxmlformats.org/officeDocument/2006/relationships/customXml" Target="../ink/ink492.xml"/><Relationship Id="rId137" Type="http://schemas.openxmlformats.org/officeDocument/2006/relationships/image" Target="../media/image494.png"/><Relationship Id="rId158" Type="http://schemas.openxmlformats.org/officeDocument/2006/relationships/customXml" Target="../ink/ink513.xml"/><Relationship Id="rId302" Type="http://schemas.openxmlformats.org/officeDocument/2006/relationships/customXml" Target="../ink/ink585.xml"/><Relationship Id="rId323" Type="http://schemas.openxmlformats.org/officeDocument/2006/relationships/image" Target="../media/image587.png"/><Relationship Id="rId344" Type="http://schemas.openxmlformats.org/officeDocument/2006/relationships/customXml" Target="../ink/ink606.xml"/><Relationship Id="rId20" Type="http://schemas.openxmlformats.org/officeDocument/2006/relationships/customXml" Target="../ink/ink444.xml"/><Relationship Id="rId41" Type="http://schemas.openxmlformats.org/officeDocument/2006/relationships/image" Target="../media/image446.png"/><Relationship Id="rId62" Type="http://schemas.openxmlformats.org/officeDocument/2006/relationships/customXml" Target="../ink/ink465.xml"/><Relationship Id="rId83" Type="http://schemas.openxmlformats.org/officeDocument/2006/relationships/image" Target="../media/image467.png"/><Relationship Id="rId179" Type="http://schemas.openxmlformats.org/officeDocument/2006/relationships/image" Target="../media/image515.png"/><Relationship Id="rId365" Type="http://schemas.openxmlformats.org/officeDocument/2006/relationships/image" Target="../media/image608.png"/><Relationship Id="rId386" Type="http://schemas.openxmlformats.org/officeDocument/2006/relationships/customXml" Target="../ink/ink627.xml"/><Relationship Id="rId190" Type="http://schemas.openxmlformats.org/officeDocument/2006/relationships/customXml" Target="../ink/ink529.xml"/><Relationship Id="rId204" Type="http://schemas.openxmlformats.org/officeDocument/2006/relationships/customXml" Target="../ink/ink536.xml"/><Relationship Id="rId225" Type="http://schemas.openxmlformats.org/officeDocument/2006/relationships/image" Target="../media/image538.png"/><Relationship Id="rId246" Type="http://schemas.openxmlformats.org/officeDocument/2006/relationships/customXml" Target="../ink/ink557.xml"/><Relationship Id="rId267" Type="http://schemas.openxmlformats.org/officeDocument/2006/relationships/image" Target="../media/image559.png"/><Relationship Id="rId288" Type="http://schemas.openxmlformats.org/officeDocument/2006/relationships/customXml" Target="../ink/ink578.xml"/><Relationship Id="rId411" Type="http://schemas.openxmlformats.org/officeDocument/2006/relationships/image" Target="../media/image631.png"/><Relationship Id="rId106" Type="http://schemas.openxmlformats.org/officeDocument/2006/relationships/customXml" Target="../ink/ink487.xml"/><Relationship Id="rId127" Type="http://schemas.openxmlformats.org/officeDocument/2006/relationships/image" Target="../media/image489.png"/><Relationship Id="rId313" Type="http://schemas.openxmlformats.org/officeDocument/2006/relationships/image" Target="../media/image582.png"/><Relationship Id="rId10" Type="http://schemas.openxmlformats.org/officeDocument/2006/relationships/customXml" Target="../ink/ink439.xml"/><Relationship Id="rId31" Type="http://schemas.openxmlformats.org/officeDocument/2006/relationships/image" Target="../media/image441.png"/><Relationship Id="rId52" Type="http://schemas.openxmlformats.org/officeDocument/2006/relationships/customXml" Target="../ink/ink460.xml"/><Relationship Id="rId73" Type="http://schemas.openxmlformats.org/officeDocument/2006/relationships/image" Target="../media/image462.png"/><Relationship Id="rId94" Type="http://schemas.openxmlformats.org/officeDocument/2006/relationships/customXml" Target="../ink/ink481.xml"/><Relationship Id="rId148" Type="http://schemas.openxmlformats.org/officeDocument/2006/relationships/customXml" Target="../ink/ink508.xml"/><Relationship Id="rId169" Type="http://schemas.openxmlformats.org/officeDocument/2006/relationships/image" Target="../media/image510.png"/><Relationship Id="rId334" Type="http://schemas.openxmlformats.org/officeDocument/2006/relationships/customXml" Target="../ink/ink601.xml"/><Relationship Id="rId355" Type="http://schemas.openxmlformats.org/officeDocument/2006/relationships/image" Target="../media/image603.png"/><Relationship Id="rId376" Type="http://schemas.openxmlformats.org/officeDocument/2006/relationships/customXml" Target="../ink/ink622.xml"/><Relationship Id="rId397" Type="http://schemas.openxmlformats.org/officeDocument/2006/relationships/image" Target="../media/image624.png"/><Relationship Id="rId4" Type="http://schemas.openxmlformats.org/officeDocument/2006/relationships/customXml" Target="../ink/ink436.xml"/><Relationship Id="rId180" Type="http://schemas.openxmlformats.org/officeDocument/2006/relationships/customXml" Target="../ink/ink524.xml"/><Relationship Id="rId215" Type="http://schemas.openxmlformats.org/officeDocument/2006/relationships/image" Target="../media/image533.png"/><Relationship Id="rId236" Type="http://schemas.openxmlformats.org/officeDocument/2006/relationships/customXml" Target="../ink/ink552.xml"/><Relationship Id="rId257" Type="http://schemas.openxmlformats.org/officeDocument/2006/relationships/image" Target="../media/image554.png"/><Relationship Id="rId278" Type="http://schemas.openxmlformats.org/officeDocument/2006/relationships/customXml" Target="../ink/ink573.xml"/><Relationship Id="rId401" Type="http://schemas.openxmlformats.org/officeDocument/2006/relationships/image" Target="../media/image626.png"/><Relationship Id="rId303" Type="http://schemas.openxmlformats.org/officeDocument/2006/relationships/image" Target="../media/image577.png"/><Relationship Id="rId42" Type="http://schemas.openxmlformats.org/officeDocument/2006/relationships/customXml" Target="../ink/ink455.xml"/><Relationship Id="rId84" Type="http://schemas.openxmlformats.org/officeDocument/2006/relationships/customXml" Target="../ink/ink476.xml"/><Relationship Id="rId138" Type="http://schemas.openxmlformats.org/officeDocument/2006/relationships/customXml" Target="../ink/ink503.xml"/><Relationship Id="rId345" Type="http://schemas.openxmlformats.org/officeDocument/2006/relationships/image" Target="../media/image598.png"/><Relationship Id="rId387" Type="http://schemas.openxmlformats.org/officeDocument/2006/relationships/image" Target="../media/image619.png"/><Relationship Id="rId191" Type="http://schemas.openxmlformats.org/officeDocument/2006/relationships/image" Target="../media/image521.png"/><Relationship Id="rId205" Type="http://schemas.openxmlformats.org/officeDocument/2006/relationships/image" Target="../media/image528.png"/><Relationship Id="rId247" Type="http://schemas.openxmlformats.org/officeDocument/2006/relationships/image" Target="../media/image549.png"/><Relationship Id="rId412" Type="http://schemas.openxmlformats.org/officeDocument/2006/relationships/customXml" Target="../ink/ink640.xml"/><Relationship Id="rId107" Type="http://schemas.openxmlformats.org/officeDocument/2006/relationships/image" Target="../media/image479.png"/><Relationship Id="rId289" Type="http://schemas.openxmlformats.org/officeDocument/2006/relationships/image" Target="../media/image570.png"/><Relationship Id="rId11" Type="http://schemas.openxmlformats.org/officeDocument/2006/relationships/image" Target="../media/image431.png"/><Relationship Id="rId53" Type="http://schemas.openxmlformats.org/officeDocument/2006/relationships/image" Target="../media/image452.png"/><Relationship Id="rId149" Type="http://schemas.openxmlformats.org/officeDocument/2006/relationships/image" Target="../media/image500.png"/><Relationship Id="rId314" Type="http://schemas.openxmlformats.org/officeDocument/2006/relationships/customXml" Target="../ink/ink591.xml"/><Relationship Id="rId356" Type="http://schemas.openxmlformats.org/officeDocument/2006/relationships/customXml" Target="../ink/ink612.xml"/><Relationship Id="rId398" Type="http://schemas.openxmlformats.org/officeDocument/2006/relationships/customXml" Target="../ink/ink633.xml"/><Relationship Id="rId95" Type="http://schemas.openxmlformats.org/officeDocument/2006/relationships/image" Target="../media/image473.png"/><Relationship Id="rId160" Type="http://schemas.openxmlformats.org/officeDocument/2006/relationships/customXml" Target="../ink/ink514.xml"/><Relationship Id="rId216" Type="http://schemas.openxmlformats.org/officeDocument/2006/relationships/customXml" Target="../ink/ink542.xml"/></Relationships>
</file>

<file path=ppt/slides/_rels/slide31.xml.rels><?xml version="1.0" encoding="UTF-8" standalone="yes"?>
<Relationships xmlns="http://schemas.openxmlformats.org/package/2006/relationships"><Relationship Id="rId3" Type="http://schemas.openxmlformats.org/officeDocument/2006/relationships/image" Target="../media/image3490.pn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635.png"/></Relationships>
</file>

<file path=ppt/slides/_rels/slide32.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customXml" Target="../ink/ink648.xml"/><Relationship Id="rId18" Type="http://schemas.openxmlformats.org/officeDocument/2006/relationships/image" Target="../media/image3700.png"/><Relationship Id="rId3" Type="http://schemas.openxmlformats.org/officeDocument/2006/relationships/customXml" Target="../ink/ink643.xml"/><Relationship Id="rId21" Type="http://schemas.openxmlformats.org/officeDocument/2006/relationships/customXml" Target="../ink/ink652.xml"/><Relationship Id="rId7" Type="http://schemas.openxmlformats.org/officeDocument/2006/relationships/customXml" Target="../ink/ink645.xml"/><Relationship Id="rId12" Type="http://schemas.openxmlformats.org/officeDocument/2006/relationships/image" Target="../media/image3670.png"/><Relationship Id="rId17" Type="http://schemas.openxmlformats.org/officeDocument/2006/relationships/customXml" Target="../ink/ink650.xml"/><Relationship Id="rId2" Type="http://schemas.openxmlformats.org/officeDocument/2006/relationships/image" Target="../media/image636.png"/><Relationship Id="rId16" Type="http://schemas.openxmlformats.org/officeDocument/2006/relationships/image" Target="../media/image3690.png"/><Relationship Id="rId20" Type="http://schemas.openxmlformats.org/officeDocument/2006/relationships/image" Target="../media/image3710.png"/><Relationship Id="rId1" Type="http://schemas.openxmlformats.org/officeDocument/2006/relationships/slideLayout" Target="../slideLayouts/slideLayout58.xml"/><Relationship Id="rId6" Type="http://schemas.openxmlformats.org/officeDocument/2006/relationships/image" Target="../media/image3640.png"/><Relationship Id="rId11" Type="http://schemas.openxmlformats.org/officeDocument/2006/relationships/customXml" Target="../ink/ink647.xml"/><Relationship Id="rId5" Type="http://schemas.openxmlformats.org/officeDocument/2006/relationships/customXml" Target="../ink/ink644.xml"/><Relationship Id="rId15" Type="http://schemas.openxmlformats.org/officeDocument/2006/relationships/customXml" Target="../ink/ink649.xml"/><Relationship Id="rId10" Type="http://schemas.openxmlformats.org/officeDocument/2006/relationships/image" Target="../media/image3660.png"/><Relationship Id="rId19" Type="http://schemas.openxmlformats.org/officeDocument/2006/relationships/customXml" Target="../ink/ink651.xml"/><Relationship Id="rId4" Type="http://schemas.openxmlformats.org/officeDocument/2006/relationships/image" Target="../media/image3630.png"/><Relationship Id="rId9" Type="http://schemas.openxmlformats.org/officeDocument/2006/relationships/customXml" Target="../ink/ink646.xml"/><Relationship Id="rId14" Type="http://schemas.openxmlformats.org/officeDocument/2006/relationships/image" Target="../media/image3680.png"/><Relationship Id="rId22" Type="http://schemas.openxmlformats.org/officeDocument/2006/relationships/image" Target="../media/image3720.png"/></Relationships>
</file>

<file path=ppt/slides/_rels/slide33.xml.rels><?xml version="1.0" encoding="UTF-8" standalone="yes"?>
<Relationships xmlns="http://schemas.openxmlformats.org/package/2006/relationships"><Relationship Id="rId2" Type="http://schemas.openxmlformats.org/officeDocument/2006/relationships/image" Target="../media/image3730.png"/><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8" Type="http://schemas.openxmlformats.org/officeDocument/2006/relationships/image" Target="../media/image3770.png"/><Relationship Id="rId3" Type="http://schemas.openxmlformats.org/officeDocument/2006/relationships/image" Target="../media/image3740.png"/><Relationship Id="rId7" Type="http://schemas.openxmlformats.org/officeDocument/2006/relationships/customXml" Target="../ink/ink654.xml"/><Relationship Id="rId12" Type="http://schemas.openxmlformats.org/officeDocument/2006/relationships/image" Target="../media/image3790.png"/><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3760.png"/><Relationship Id="rId11" Type="http://schemas.openxmlformats.org/officeDocument/2006/relationships/customXml" Target="../ink/ink656.xml"/><Relationship Id="rId5" Type="http://schemas.openxmlformats.org/officeDocument/2006/relationships/customXml" Target="../ink/ink653.xml"/><Relationship Id="rId10" Type="http://schemas.openxmlformats.org/officeDocument/2006/relationships/image" Target="../media/image3780.png"/><Relationship Id="rId4" Type="http://schemas.openxmlformats.org/officeDocument/2006/relationships/image" Target="../media/image3750.png"/><Relationship Id="rId9" Type="http://schemas.openxmlformats.org/officeDocument/2006/relationships/customXml" Target="../ink/ink655.xml"/></Relationships>
</file>

<file path=ppt/slides/_rels/slide35.xml.rels><?xml version="1.0" encoding="UTF-8" standalone="yes"?>
<Relationships xmlns="http://schemas.openxmlformats.org/package/2006/relationships"><Relationship Id="rId3" Type="http://schemas.openxmlformats.org/officeDocument/2006/relationships/image" Target="../media/image637.png"/><Relationship Id="rId2" Type="http://schemas.openxmlformats.org/officeDocument/2006/relationships/image" Target="../media/image3520.png"/><Relationship Id="rId1" Type="http://schemas.openxmlformats.org/officeDocument/2006/relationships/slideLayout" Target="../slideLayouts/slideLayout58.xml"/><Relationship Id="rId5" Type="http://schemas.openxmlformats.org/officeDocument/2006/relationships/image" Target="../media/image639.png"/><Relationship Id="rId4" Type="http://schemas.openxmlformats.org/officeDocument/2006/relationships/image" Target="../media/image638.png"/></Relationships>
</file>

<file path=ppt/slides/_rels/slide36.xml.rels><?xml version="1.0" encoding="UTF-8" standalone="yes"?>
<Relationships xmlns="http://schemas.openxmlformats.org/package/2006/relationships"><Relationship Id="rId2" Type="http://schemas.openxmlformats.org/officeDocument/2006/relationships/image" Target="../media/image3930.png"/><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3940.png"/><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3960.png"/><Relationship Id="rId2" Type="http://schemas.openxmlformats.org/officeDocument/2006/relationships/image" Target="../media/image640.png"/><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image" Target="../media/image3970.pn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58.xml"/><Relationship Id="rId5" Type="http://schemas.openxmlformats.org/officeDocument/2006/relationships/image" Target="../media/image43.png"/><Relationship Id="rId4" Type="http://schemas.openxmlformats.org/officeDocument/2006/relationships/image" Target="../media/image42.jpg"/></Relationships>
</file>

<file path=ppt/slides/_rels/slide40.xml.rels><?xml version="1.0" encoding="UTF-8" standalone="yes"?>
<Relationships xmlns="http://schemas.openxmlformats.org/package/2006/relationships"><Relationship Id="rId117" Type="http://schemas.openxmlformats.org/officeDocument/2006/relationships/image" Target="../media/image699.png"/><Relationship Id="rId21" Type="http://schemas.openxmlformats.org/officeDocument/2006/relationships/image" Target="../media/image651.png"/><Relationship Id="rId42" Type="http://schemas.openxmlformats.org/officeDocument/2006/relationships/customXml" Target="../ink/ink677.xml"/><Relationship Id="rId63" Type="http://schemas.openxmlformats.org/officeDocument/2006/relationships/image" Target="../media/image672.png"/><Relationship Id="rId84" Type="http://schemas.openxmlformats.org/officeDocument/2006/relationships/customXml" Target="../ink/ink698.xml"/><Relationship Id="rId138" Type="http://schemas.openxmlformats.org/officeDocument/2006/relationships/customXml" Target="../ink/ink725.xml"/><Relationship Id="rId159" Type="http://schemas.openxmlformats.org/officeDocument/2006/relationships/image" Target="../media/image720.png"/><Relationship Id="rId170" Type="http://schemas.openxmlformats.org/officeDocument/2006/relationships/customXml" Target="../ink/ink741.xml"/><Relationship Id="rId191" Type="http://schemas.openxmlformats.org/officeDocument/2006/relationships/image" Target="../media/image736.png"/><Relationship Id="rId205" Type="http://schemas.openxmlformats.org/officeDocument/2006/relationships/image" Target="../media/image743.png"/><Relationship Id="rId226" Type="http://schemas.openxmlformats.org/officeDocument/2006/relationships/customXml" Target="../ink/ink769.xml"/><Relationship Id="rId247" Type="http://schemas.openxmlformats.org/officeDocument/2006/relationships/image" Target="../media/image764.png"/><Relationship Id="rId107" Type="http://schemas.openxmlformats.org/officeDocument/2006/relationships/image" Target="../media/image694.png"/><Relationship Id="rId11" Type="http://schemas.openxmlformats.org/officeDocument/2006/relationships/image" Target="../media/image646.png"/><Relationship Id="rId32" Type="http://schemas.openxmlformats.org/officeDocument/2006/relationships/customXml" Target="../ink/ink672.xml"/><Relationship Id="rId53" Type="http://schemas.openxmlformats.org/officeDocument/2006/relationships/image" Target="../media/image667.png"/><Relationship Id="rId74" Type="http://schemas.openxmlformats.org/officeDocument/2006/relationships/customXml" Target="../ink/ink693.xml"/><Relationship Id="rId128" Type="http://schemas.openxmlformats.org/officeDocument/2006/relationships/customXml" Target="../ink/ink720.xml"/><Relationship Id="rId149" Type="http://schemas.openxmlformats.org/officeDocument/2006/relationships/image" Target="../media/image715.png"/><Relationship Id="rId5" Type="http://schemas.openxmlformats.org/officeDocument/2006/relationships/image" Target="../media/image643.png"/><Relationship Id="rId95" Type="http://schemas.openxmlformats.org/officeDocument/2006/relationships/image" Target="../media/image688.png"/><Relationship Id="rId160" Type="http://schemas.openxmlformats.org/officeDocument/2006/relationships/customXml" Target="../ink/ink736.xml"/><Relationship Id="rId181" Type="http://schemas.openxmlformats.org/officeDocument/2006/relationships/image" Target="../media/image731.png"/><Relationship Id="rId216" Type="http://schemas.openxmlformats.org/officeDocument/2006/relationships/customXml" Target="../ink/ink764.xml"/><Relationship Id="rId237" Type="http://schemas.openxmlformats.org/officeDocument/2006/relationships/image" Target="../media/image759.png"/><Relationship Id="rId258" Type="http://schemas.openxmlformats.org/officeDocument/2006/relationships/customXml" Target="../ink/ink785.xml"/><Relationship Id="rId22" Type="http://schemas.openxmlformats.org/officeDocument/2006/relationships/customXml" Target="../ink/ink667.xml"/><Relationship Id="rId43" Type="http://schemas.openxmlformats.org/officeDocument/2006/relationships/image" Target="../media/image662.png"/><Relationship Id="rId64" Type="http://schemas.openxmlformats.org/officeDocument/2006/relationships/customXml" Target="../ink/ink688.xml"/><Relationship Id="rId118" Type="http://schemas.openxmlformats.org/officeDocument/2006/relationships/customXml" Target="../ink/ink715.xml"/><Relationship Id="rId139" Type="http://schemas.openxmlformats.org/officeDocument/2006/relationships/image" Target="../media/image710.png"/><Relationship Id="rId85" Type="http://schemas.openxmlformats.org/officeDocument/2006/relationships/image" Target="../media/image683.png"/><Relationship Id="rId150" Type="http://schemas.openxmlformats.org/officeDocument/2006/relationships/customXml" Target="../ink/ink731.xml"/><Relationship Id="rId171" Type="http://schemas.openxmlformats.org/officeDocument/2006/relationships/image" Target="../media/image726.png"/><Relationship Id="rId192" Type="http://schemas.openxmlformats.org/officeDocument/2006/relationships/customXml" Target="../ink/ink752.xml"/><Relationship Id="rId206" Type="http://schemas.openxmlformats.org/officeDocument/2006/relationships/customXml" Target="../ink/ink759.xml"/><Relationship Id="rId227" Type="http://schemas.openxmlformats.org/officeDocument/2006/relationships/image" Target="../media/image754.png"/><Relationship Id="rId248" Type="http://schemas.openxmlformats.org/officeDocument/2006/relationships/customXml" Target="../ink/ink780.xml"/><Relationship Id="rId12" Type="http://schemas.openxmlformats.org/officeDocument/2006/relationships/customXml" Target="../ink/ink662.xml"/><Relationship Id="rId33" Type="http://schemas.openxmlformats.org/officeDocument/2006/relationships/image" Target="../media/image657.png"/><Relationship Id="rId108" Type="http://schemas.openxmlformats.org/officeDocument/2006/relationships/customXml" Target="../ink/ink710.xml"/><Relationship Id="rId129" Type="http://schemas.openxmlformats.org/officeDocument/2006/relationships/image" Target="../media/image705.png"/><Relationship Id="rId54" Type="http://schemas.openxmlformats.org/officeDocument/2006/relationships/customXml" Target="../ink/ink683.xml"/><Relationship Id="rId75" Type="http://schemas.openxmlformats.org/officeDocument/2006/relationships/image" Target="../media/image678.png"/><Relationship Id="rId96" Type="http://schemas.openxmlformats.org/officeDocument/2006/relationships/customXml" Target="../ink/ink704.xml"/><Relationship Id="rId140" Type="http://schemas.openxmlformats.org/officeDocument/2006/relationships/customXml" Target="../ink/ink726.xml"/><Relationship Id="rId161" Type="http://schemas.openxmlformats.org/officeDocument/2006/relationships/image" Target="../media/image721.png"/><Relationship Id="rId182" Type="http://schemas.openxmlformats.org/officeDocument/2006/relationships/customXml" Target="../ink/ink747.xml"/><Relationship Id="rId217" Type="http://schemas.openxmlformats.org/officeDocument/2006/relationships/image" Target="../media/image749.png"/><Relationship Id="rId1" Type="http://schemas.openxmlformats.org/officeDocument/2006/relationships/slideLayout" Target="../slideLayouts/slideLayout58.xml"/><Relationship Id="rId6" Type="http://schemas.openxmlformats.org/officeDocument/2006/relationships/customXml" Target="../ink/ink659.xml"/><Relationship Id="rId212" Type="http://schemas.openxmlformats.org/officeDocument/2006/relationships/customXml" Target="../ink/ink762.xml"/><Relationship Id="rId233" Type="http://schemas.openxmlformats.org/officeDocument/2006/relationships/image" Target="../media/image757.png"/><Relationship Id="rId238" Type="http://schemas.openxmlformats.org/officeDocument/2006/relationships/customXml" Target="../ink/ink775.xml"/><Relationship Id="rId254" Type="http://schemas.openxmlformats.org/officeDocument/2006/relationships/customXml" Target="../ink/ink783.xml"/><Relationship Id="rId259" Type="http://schemas.openxmlformats.org/officeDocument/2006/relationships/image" Target="../media/image770.png"/><Relationship Id="rId23" Type="http://schemas.openxmlformats.org/officeDocument/2006/relationships/image" Target="../media/image652.png"/><Relationship Id="rId28" Type="http://schemas.openxmlformats.org/officeDocument/2006/relationships/customXml" Target="../ink/ink670.xml"/><Relationship Id="rId49" Type="http://schemas.openxmlformats.org/officeDocument/2006/relationships/image" Target="../media/image665.png"/><Relationship Id="rId114" Type="http://schemas.openxmlformats.org/officeDocument/2006/relationships/customXml" Target="../ink/ink713.xml"/><Relationship Id="rId119" Type="http://schemas.openxmlformats.org/officeDocument/2006/relationships/image" Target="../media/image700.png"/><Relationship Id="rId44" Type="http://schemas.openxmlformats.org/officeDocument/2006/relationships/customXml" Target="../ink/ink678.xml"/><Relationship Id="rId60" Type="http://schemas.openxmlformats.org/officeDocument/2006/relationships/customXml" Target="../ink/ink686.xml"/><Relationship Id="rId65" Type="http://schemas.openxmlformats.org/officeDocument/2006/relationships/image" Target="../media/image673.png"/><Relationship Id="rId81" Type="http://schemas.openxmlformats.org/officeDocument/2006/relationships/image" Target="../media/image681.png"/><Relationship Id="rId86" Type="http://schemas.openxmlformats.org/officeDocument/2006/relationships/customXml" Target="../ink/ink699.xml"/><Relationship Id="rId130" Type="http://schemas.openxmlformats.org/officeDocument/2006/relationships/customXml" Target="../ink/ink721.xml"/><Relationship Id="rId135" Type="http://schemas.openxmlformats.org/officeDocument/2006/relationships/image" Target="../media/image708.png"/><Relationship Id="rId151" Type="http://schemas.openxmlformats.org/officeDocument/2006/relationships/image" Target="../media/image716.png"/><Relationship Id="rId156" Type="http://schemas.openxmlformats.org/officeDocument/2006/relationships/customXml" Target="../ink/ink734.xml"/><Relationship Id="rId177" Type="http://schemas.openxmlformats.org/officeDocument/2006/relationships/image" Target="../media/image729.png"/><Relationship Id="rId198" Type="http://schemas.openxmlformats.org/officeDocument/2006/relationships/customXml" Target="../ink/ink755.xml"/><Relationship Id="rId172" Type="http://schemas.openxmlformats.org/officeDocument/2006/relationships/customXml" Target="../ink/ink742.xml"/><Relationship Id="rId193" Type="http://schemas.openxmlformats.org/officeDocument/2006/relationships/image" Target="../media/image737.png"/><Relationship Id="rId202" Type="http://schemas.openxmlformats.org/officeDocument/2006/relationships/customXml" Target="../ink/ink757.xml"/><Relationship Id="rId207" Type="http://schemas.openxmlformats.org/officeDocument/2006/relationships/image" Target="../media/image744.png"/><Relationship Id="rId223" Type="http://schemas.openxmlformats.org/officeDocument/2006/relationships/image" Target="../media/image752.png"/><Relationship Id="rId228" Type="http://schemas.openxmlformats.org/officeDocument/2006/relationships/customXml" Target="../ink/ink770.xml"/><Relationship Id="rId244" Type="http://schemas.openxmlformats.org/officeDocument/2006/relationships/customXml" Target="../ink/ink778.xml"/><Relationship Id="rId249" Type="http://schemas.openxmlformats.org/officeDocument/2006/relationships/image" Target="../media/image765.png"/><Relationship Id="rId13" Type="http://schemas.openxmlformats.org/officeDocument/2006/relationships/image" Target="../media/image647.png"/><Relationship Id="rId18" Type="http://schemas.openxmlformats.org/officeDocument/2006/relationships/customXml" Target="../ink/ink665.xml"/><Relationship Id="rId39" Type="http://schemas.openxmlformats.org/officeDocument/2006/relationships/image" Target="../media/image660.png"/><Relationship Id="rId109" Type="http://schemas.openxmlformats.org/officeDocument/2006/relationships/image" Target="../media/image695.png"/><Relationship Id="rId260" Type="http://schemas.openxmlformats.org/officeDocument/2006/relationships/customXml" Target="../ink/ink786.xml"/><Relationship Id="rId34" Type="http://schemas.openxmlformats.org/officeDocument/2006/relationships/customXml" Target="../ink/ink673.xml"/><Relationship Id="rId50" Type="http://schemas.openxmlformats.org/officeDocument/2006/relationships/customXml" Target="../ink/ink681.xml"/><Relationship Id="rId55" Type="http://schemas.openxmlformats.org/officeDocument/2006/relationships/image" Target="../media/image668.png"/><Relationship Id="rId76" Type="http://schemas.openxmlformats.org/officeDocument/2006/relationships/customXml" Target="../ink/ink694.xml"/><Relationship Id="rId97" Type="http://schemas.openxmlformats.org/officeDocument/2006/relationships/image" Target="../media/image689.png"/><Relationship Id="rId104" Type="http://schemas.openxmlformats.org/officeDocument/2006/relationships/customXml" Target="../ink/ink708.xml"/><Relationship Id="rId120" Type="http://schemas.openxmlformats.org/officeDocument/2006/relationships/customXml" Target="../ink/ink716.xml"/><Relationship Id="rId125" Type="http://schemas.openxmlformats.org/officeDocument/2006/relationships/image" Target="../media/image703.png"/><Relationship Id="rId141" Type="http://schemas.openxmlformats.org/officeDocument/2006/relationships/image" Target="../media/image711.png"/><Relationship Id="rId146" Type="http://schemas.openxmlformats.org/officeDocument/2006/relationships/customXml" Target="../ink/ink729.xml"/><Relationship Id="rId167" Type="http://schemas.openxmlformats.org/officeDocument/2006/relationships/image" Target="../media/image724.png"/><Relationship Id="rId188" Type="http://schemas.openxmlformats.org/officeDocument/2006/relationships/customXml" Target="../ink/ink750.xml"/><Relationship Id="rId7" Type="http://schemas.openxmlformats.org/officeDocument/2006/relationships/image" Target="../media/image644.png"/><Relationship Id="rId71" Type="http://schemas.openxmlformats.org/officeDocument/2006/relationships/image" Target="../media/image676.png"/><Relationship Id="rId92" Type="http://schemas.openxmlformats.org/officeDocument/2006/relationships/customXml" Target="../ink/ink702.xml"/><Relationship Id="rId162" Type="http://schemas.openxmlformats.org/officeDocument/2006/relationships/customXml" Target="../ink/ink737.xml"/><Relationship Id="rId183" Type="http://schemas.openxmlformats.org/officeDocument/2006/relationships/image" Target="../media/image732.png"/><Relationship Id="rId213" Type="http://schemas.openxmlformats.org/officeDocument/2006/relationships/image" Target="../media/image747.png"/><Relationship Id="rId218" Type="http://schemas.openxmlformats.org/officeDocument/2006/relationships/customXml" Target="../ink/ink765.xml"/><Relationship Id="rId234" Type="http://schemas.openxmlformats.org/officeDocument/2006/relationships/customXml" Target="../ink/ink773.xml"/><Relationship Id="rId239" Type="http://schemas.openxmlformats.org/officeDocument/2006/relationships/image" Target="../media/image760.png"/><Relationship Id="rId2" Type="http://schemas.openxmlformats.org/officeDocument/2006/relationships/customXml" Target="../ink/ink657.xml"/><Relationship Id="rId29" Type="http://schemas.openxmlformats.org/officeDocument/2006/relationships/image" Target="../media/image655.png"/><Relationship Id="rId250" Type="http://schemas.openxmlformats.org/officeDocument/2006/relationships/customXml" Target="../ink/ink781.xml"/><Relationship Id="rId255" Type="http://schemas.openxmlformats.org/officeDocument/2006/relationships/image" Target="../media/image768.png"/><Relationship Id="rId24" Type="http://schemas.openxmlformats.org/officeDocument/2006/relationships/customXml" Target="../ink/ink668.xml"/><Relationship Id="rId40" Type="http://schemas.openxmlformats.org/officeDocument/2006/relationships/customXml" Target="../ink/ink676.xml"/><Relationship Id="rId45" Type="http://schemas.openxmlformats.org/officeDocument/2006/relationships/image" Target="../media/image663.png"/><Relationship Id="rId66" Type="http://schemas.openxmlformats.org/officeDocument/2006/relationships/customXml" Target="../ink/ink689.xml"/><Relationship Id="rId87" Type="http://schemas.openxmlformats.org/officeDocument/2006/relationships/image" Target="../media/image684.png"/><Relationship Id="rId110" Type="http://schemas.openxmlformats.org/officeDocument/2006/relationships/customXml" Target="../ink/ink711.xml"/><Relationship Id="rId115" Type="http://schemas.openxmlformats.org/officeDocument/2006/relationships/image" Target="../media/image698.png"/><Relationship Id="rId131" Type="http://schemas.openxmlformats.org/officeDocument/2006/relationships/image" Target="../media/image706.png"/><Relationship Id="rId136" Type="http://schemas.openxmlformats.org/officeDocument/2006/relationships/customXml" Target="../ink/ink724.xml"/><Relationship Id="rId157" Type="http://schemas.openxmlformats.org/officeDocument/2006/relationships/image" Target="../media/image719.png"/><Relationship Id="rId178" Type="http://schemas.openxmlformats.org/officeDocument/2006/relationships/customXml" Target="../ink/ink745.xml"/><Relationship Id="rId61" Type="http://schemas.openxmlformats.org/officeDocument/2006/relationships/image" Target="../media/image671.png"/><Relationship Id="rId82" Type="http://schemas.openxmlformats.org/officeDocument/2006/relationships/customXml" Target="../ink/ink697.xml"/><Relationship Id="rId152" Type="http://schemas.openxmlformats.org/officeDocument/2006/relationships/customXml" Target="../ink/ink732.xml"/><Relationship Id="rId173" Type="http://schemas.openxmlformats.org/officeDocument/2006/relationships/image" Target="../media/image727.png"/><Relationship Id="rId194" Type="http://schemas.openxmlformats.org/officeDocument/2006/relationships/customXml" Target="../ink/ink753.xml"/><Relationship Id="rId199" Type="http://schemas.openxmlformats.org/officeDocument/2006/relationships/image" Target="../media/image740.png"/><Relationship Id="rId203" Type="http://schemas.openxmlformats.org/officeDocument/2006/relationships/image" Target="../media/image742.png"/><Relationship Id="rId208" Type="http://schemas.openxmlformats.org/officeDocument/2006/relationships/customXml" Target="../ink/ink760.xml"/><Relationship Id="rId229" Type="http://schemas.openxmlformats.org/officeDocument/2006/relationships/image" Target="../media/image755.png"/><Relationship Id="rId19" Type="http://schemas.openxmlformats.org/officeDocument/2006/relationships/image" Target="../media/image650.png"/><Relationship Id="rId224" Type="http://schemas.openxmlformats.org/officeDocument/2006/relationships/customXml" Target="../ink/ink768.xml"/><Relationship Id="rId240" Type="http://schemas.openxmlformats.org/officeDocument/2006/relationships/customXml" Target="../ink/ink776.xml"/><Relationship Id="rId245" Type="http://schemas.openxmlformats.org/officeDocument/2006/relationships/image" Target="../media/image763.png"/><Relationship Id="rId261" Type="http://schemas.openxmlformats.org/officeDocument/2006/relationships/image" Target="../media/image771.png"/><Relationship Id="rId14" Type="http://schemas.openxmlformats.org/officeDocument/2006/relationships/customXml" Target="../ink/ink663.xml"/><Relationship Id="rId30" Type="http://schemas.openxmlformats.org/officeDocument/2006/relationships/customXml" Target="../ink/ink671.xml"/><Relationship Id="rId35" Type="http://schemas.openxmlformats.org/officeDocument/2006/relationships/image" Target="../media/image658.png"/><Relationship Id="rId56" Type="http://schemas.openxmlformats.org/officeDocument/2006/relationships/customXml" Target="../ink/ink684.xml"/><Relationship Id="rId77" Type="http://schemas.openxmlformats.org/officeDocument/2006/relationships/image" Target="../media/image679.png"/><Relationship Id="rId100" Type="http://schemas.openxmlformats.org/officeDocument/2006/relationships/customXml" Target="../ink/ink706.xml"/><Relationship Id="rId105" Type="http://schemas.openxmlformats.org/officeDocument/2006/relationships/image" Target="../media/image693.png"/><Relationship Id="rId126" Type="http://schemas.openxmlformats.org/officeDocument/2006/relationships/customXml" Target="../ink/ink719.xml"/><Relationship Id="rId147" Type="http://schemas.openxmlformats.org/officeDocument/2006/relationships/image" Target="../media/image714.png"/><Relationship Id="rId168" Type="http://schemas.openxmlformats.org/officeDocument/2006/relationships/customXml" Target="../ink/ink740.xml"/><Relationship Id="rId8" Type="http://schemas.openxmlformats.org/officeDocument/2006/relationships/customXml" Target="../ink/ink660.xml"/><Relationship Id="rId51" Type="http://schemas.openxmlformats.org/officeDocument/2006/relationships/image" Target="../media/image666.png"/><Relationship Id="rId72" Type="http://schemas.openxmlformats.org/officeDocument/2006/relationships/customXml" Target="../ink/ink692.xml"/><Relationship Id="rId93" Type="http://schemas.openxmlformats.org/officeDocument/2006/relationships/image" Target="../media/image687.png"/><Relationship Id="rId98" Type="http://schemas.openxmlformats.org/officeDocument/2006/relationships/customXml" Target="../ink/ink705.xml"/><Relationship Id="rId121" Type="http://schemas.openxmlformats.org/officeDocument/2006/relationships/image" Target="../media/image701.png"/><Relationship Id="rId142" Type="http://schemas.openxmlformats.org/officeDocument/2006/relationships/customXml" Target="../ink/ink727.xml"/><Relationship Id="rId163" Type="http://schemas.openxmlformats.org/officeDocument/2006/relationships/image" Target="../media/image722.png"/><Relationship Id="rId184" Type="http://schemas.openxmlformats.org/officeDocument/2006/relationships/customXml" Target="../ink/ink748.xml"/><Relationship Id="rId189" Type="http://schemas.openxmlformats.org/officeDocument/2006/relationships/image" Target="../media/image735.png"/><Relationship Id="rId219" Type="http://schemas.openxmlformats.org/officeDocument/2006/relationships/image" Target="../media/image750.png"/><Relationship Id="rId3" Type="http://schemas.openxmlformats.org/officeDocument/2006/relationships/image" Target="../media/image642.png"/><Relationship Id="rId214" Type="http://schemas.openxmlformats.org/officeDocument/2006/relationships/customXml" Target="../ink/ink763.xml"/><Relationship Id="rId230" Type="http://schemas.openxmlformats.org/officeDocument/2006/relationships/customXml" Target="../ink/ink771.xml"/><Relationship Id="rId235" Type="http://schemas.openxmlformats.org/officeDocument/2006/relationships/image" Target="../media/image758.png"/><Relationship Id="rId251" Type="http://schemas.openxmlformats.org/officeDocument/2006/relationships/image" Target="../media/image766.png"/><Relationship Id="rId256" Type="http://schemas.openxmlformats.org/officeDocument/2006/relationships/customXml" Target="../ink/ink784.xml"/><Relationship Id="rId25" Type="http://schemas.openxmlformats.org/officeDocument/2006/relationships/image" Target="../media/image653.png"/><Relationship Id="rId46" Type="http://schemas.openxmlformats.org/officeDocument/2006/relationships/customXml" Target="../ink/ink679.xml"/><Relationship Id="rId67" Type="http://schemas.openxmlformats.org/officeDocument/2006/relationships/image" Target="../media/image674.png"/><Relationship Id="rId116" Type="http://schemas.openxmlformats.org/officeDocument/2006/relationships/customXml" Target="../ink/ink714.xml"/><Relationship Id="rId137" Type="http://schemas.openxmlformats.org/officeDocument/2006/relationships/image" Target="../media/image709.png"/><Relationship Id="rId158" Type="http://schemas.openxmlformats.org/officeDocument/2006/relationships/customXml" Target="../ink/ink735.xml"/><Relationship Id="rId20" Type="http://schemas.openxmlformats.org/officeDocument/2006/relationships/customXml" Target="../ink/ink666.xml"/><Relationship Id="rId41" Type="http://schemas.openxmlformats.org/officeDocument/2006/relationships/image" Target="../media/image661.png"/><Relationship Id="rId62" Type="http://schemas.openxmlformats.org/officeDocument/2006/relationships/customXml" Target="../ink/ink687.xml"/><Relationship Id="rId83" Type="http://schemas.openxmlformats.org/officeDocument/2006/relationships/image" Target="../media/image682.png"/><Relationship Id="rId88" Type="http://schemas.openxmlformats.org/officeDocument/2006/relationships/customXml" Target="../ink/ink700.xml"/><Relationship Id="rId111" Type="http://schemas.openxmlformats.org/officeDocument/2006/relationships/image" Target="../media/image696.png"/><Relationship Id="rId132" Type="http://schemas.openxmlformats.org/officeDocument/2006/relationships/customXml" Target="../ink/ink722.xml"/><Relationship Id="rId153" Type="http://schemas.openxmlformats.org/officeDocument/2006/relationships/image" Target="../media/image717.png"/><Relationship Id="rId174" Type="http://schemas.openxmlformats.org/officeDocument/2006/relationships/customXml" Target="../ink/ink743.xml"/><Relationship Id="rId179" Type="http://schemas.openxmlformats.org/officeDocument/2006/relationships/image" Target="../media/image730.png"/><Relationship Id="rId195" Type="http://schemas.openxmlformats.org/officeDocument/2006/relationships/image" Target="../media/image738.png"/><Relationship Id="rId209" Type="http://schemas.openxmlformats.org/officeDocument/2006/relationships/image" Target="../media/image745.png"/><Relationship Id="rId190" Type="http://schemas.openxmlformats.org/officeDocument/2006/relationships/customXml" Target="../ink/ink751.xml"/><Relationship Id="rId204" Type="http://schemas.openxmlformats.org/officeDocument/2006/relationships/customXml" Target="../ink/ink758.xml"/><Relationship Id="rId220" Type="http://schemas.openxmlformats.org/officeDocument/2006/relationships/customXml" Target="../ink/ink766.xml"/><Relationship Id="rId225" Type="http://schemas.openxmlformats.org/officeDocument/2006/relationships/image" Target="../media/image753.png"/><Relationship Id="rId241" Type="http://schemas.openxmlformats.org/officeDocument/2006/relationships/image" Target="../media/image761.png"/><Relationship Id="rId246" Type="http://schemas.openxmlformats.org/officeDocument/2006/relationships/customXml" Target="../ink/ink779.xml"/><Relationship Id="rId15" Type="http://schemas.openxmlformats.org/officeDocument/2006/relationships/image" Target="../media/image648.png"/><Relationship Id="rId36" Type="http://schemas.openxmlformats.org/officeDocument/2006/relationships/customXml" Target="../ink/ink674.xml"/><Relationship Id="rId57" Type="http://schemas.openxmlformats.org/officeDocument/2006/relationships/image" Target="../media/image669.png"/><Relationship Id="rId106" Type="http://schemas.openxmlformats.org/officeDocument/2006/relationships/customXml" Target="../ink/ink709.xml"/><Relationship Id="rId127" Type="http://schemas.openxmlformats.org/officeDocument/2006/relationships/image" Target="../media/image704.png"/><Relationship Id="rId10" Type="http://schemas.openxmlformats.org/officeDocument/2006/relationships/customXml" Target="../ink/ink661.xml"/><Relationship Id="rId31" Type="http://schemas.openxmlformats.org/officeDocument/2006/relationships/image" Target="../media/image656.png"/><Relationship Id="rId52" Type="http://schemas.openxmlformats.org/officeDocument/2006/relationships/customXml" Target="../ink/ink682.xml"/><Relationship Id="rId73" Type="http://schemas.openxmlformats.org/officeDocument/2006/relationships/image" Target="../media/image677.png"/><Relationship Id="rId78" Type="http://schemas.openxmlformats.org/officeDocument/2006/relationships/customXml" Target="../ink/ink695.xml"/><Relationship Id="rId94" Type="http://schemas.openxmlformats.org/officeDocument/2006/relationships/customXml" Target="../ink/ink703.xml"/><Relationship Id="rId99" Type="http://schemas.openxmlformats.org/officeDocument/2006/relationships/image" Target="../media/image690.png"/><Relationship Id="rId101" Type="http://schemas.openxmlformats.org/officeDocument/2006/relationships/image" Target="../media/image691.png"/><Relationship Id="rId122" Type="http://schemas.openxmlformats.org/officeDocument/2006/relationships/customXml" Target="../ink/ink717.xml"/><Relationship Id="rId143" Type="http://schemas.openxmlformats.org/officeDocument/2006/relationships/image" Target="../media/image712.png"/><Relationship Id="rId148" Type="http://schemas.openxmlformats.org/officeDocument/2006/relationships/customXml" Target="../ink/ink730.xml"/><Relationship Id="rId164" Type="http://schemas.openxmlformats.org/officeDocument/2006/relationships/customXml" Target="../ink/ink738.xml"/><Relationship Id="rId169" Type="http://schemas.openxmlformats.org/officeDocument/2006/relationships/image" Target="../media/image725.png"/><Relationship Id="rId185" Type="http://schemas.openxmlformats.org/officeDocument/2006/relationships/image" Target="../media/image733.png"/><Relationship Id="rId4" Type="http://schemas.openxmlformats.org/officeDocument/2006/relationships/customXml" Target="../ink/ink658.xml"/><Relationship Id="rId9" Type="http://schemas.openxmlformats.org/officeDocument/2006/relationships/image" Target="../media/image645.png"/><Relationship Id="rId180" Type="http://schemas.openxmlformats.org/officeDocument/2006/relationships/customXml" Target="../ink/ink746.xml"/><Relationship Id="rId210" Type="http://schemas.openxmlformats.org/officeDocument/2006/relationships/customXml" Target="../ink/ink761.xml"/><Relationship Id="rId215" Type="http://schemas.openxmlformats.org/officeDocument/2006/relationships/image" Target="../media/image748.png"/><Relationship Id="rId236" Type="http://schemas.openxmlformats.org/officeDocument/2006/relationships/customXml" Target="../ink/ink774.xml"/><Relationship Id="rId257" Type="http://schemas.openxmlformats.org/officeDocument/2006/relationships/image" Target="../media/image769.png"/><Relationship Id="rId26" Type="http://schemas.openxmlformats.org/officeDocument/2006/relationships/customXml" Target="../ink/ink669.xml"/><Relationship Id="rId231" Type="http://schemas.openxmlformats.org/officeDocument/2006/relationships/image" Target="../media/image756.png"/><Relationship Id="rId252" Type="http://schemas.openxmlformats.org/officeDocument/2006/relationships/customXml" Target="../ink/ink782.xml"/><Relationship Id="rId47" Type="http://schemas.openxmlformats.org/officeDocument/2006/relationships/image" Target="../media/image664.png"/><Relationship Id="rId68" Type="http://schemas.openxmlformats.org/officeDocument/2006/relationships/customXml" Target="../ink/ink690.xml"/><Relationship Id="rId89" Type="http://schemas.openxmlformats.org/officeDocument/2006/relationships/image" Target="../media/image685.png"/><Relationship Id="rId112" Type="http://schemas.openxmlformats.org/officeDocument/2006/relationships/customXml" Target="../ink/ink712.xml"/><Relationship Id="rId133" Type="http://schemas.openxmlformats.org/officeDocument/2006/relationships/image" Target="../media/image707.png"/><Relationship Id="rId154" Type="http://schemas.openxmlformats.org/officeDocument/2006/relationships/customXml" Target="../ink/ink733.xml"/><Relationship Id="rId175" Type="http://schemas.openxmlformats.org/officeDocument/2006/relationships/image" Target="../media/image728.png"/><Relationship Id="rId196" Type="http://schemas.openxmlformats.org/officeDocument/2006/relationships/customXml" Target="../ink/ink754.xml"/><Relationship Id="rId200" Type="http://schemas.openxmlformats.org/officeDocument/2006/relationships/customXml" Target="../ink/ink756.xml"/><Relationship Id="rId16" Type="http://schemas.openxmlformats.org/officeDocument/2006/relationships/customXml" Target="../ink/ink664.xml"/><Relationship Id="rId221" Type="http://schemas.openxmlformats.org/officeDocument/2006/relationships/image" Target="../media/image751.png"/><Relationship Id="rId242" Type="http://schemas.openxmlformats.org/officeDocument/2006/relationships/customXml" Target="../ink/ink777.xml"/><Relationship Id="rId37" Type="http://schemas.openxmlformats.org/officeDocument/2006/relationships/image" Target="../media/image659.png"/><Relationship Id="rId58" Type="http://schemas.openxmlformats.org/officeDocument/2006/relationships/customXml" Target="../ink/ink685.xml"/><Relationship Id="rId79" Type="http://schemas.openxmlformats.org/officeDocument/2006/relationships/image" Target="../media/image680.png"/><Relationship Id="rId102" Type="http://schemas.openxmlformats.org/officeDocument/2006/relationships/customXml" Target="../ink/ink707.xml"/><Relationship Id="rId123" Type="http://schemas.openxmlformats.org/officeDocument/2006/relationships/image" Target="../media/image702.png"/><Relationship Id="rId144" Type="http://schemas.openxmlformats.org/officeDocument/2006/relationships/customXml" Target="../ink/ink728.xml"/><Relationship Id="rId90" Type="http://schemas.openxmlformats.org/officeDocument/2006/relationships/customXml" Target="../ink/ink701.xml"/><Relationship Id="rId165" Type="http://schemas.openxmlformats.org/officeDocument/2006/relationships/image" Target="../media/image723.png"/><Relationship Id="rId186" Type="http://schemas.openxmlformats.org/officeDocument/2006/relationships/customXml" Target="../ink/ink749.xml"/><Relationship Id="rId211" Type="http://schemas.openxmlformats.org/officeDocument/2006/relationships/image" Target="../media/image746.png"/><Relationship Id="rId232" Type="http://schemas.openxmlformats.org/officeDocument/2006/relationships/customXml" Target="../ink/ink772.xml"/><Relationship Id="rId253" Type="http://schemas.openxmlformats.org/officeDocument/2006/relationships/image" Target="../media/image767.png"/><Relationship Id="rId27" Type="http://schemas.openxmlformats.org/officeDocument/2006/relationships/image" Target="../media/image654.png"/><Relationship Id="rId48" Type="http://schemas.openxmlformats.org/officeDocument/2006/relationships/customXml" Target="../ink/ink680.xml"/><Relationship Id="rId69" Type="http://schemas.openxmlformats.org/officeDocument/2006/relationships/image" Target="../media/image675.png"/><Relationship Id="rId113" Type="http://schemas.openxmlformats.org/officeDocument/2006/relationships/image" Target="../media/image697.png"/><Relationship Id="rId134" Type="http://schemas.openxmlformats.org/officeDocument/2006/relationships/customXml" Target="../ink/ink723.xml"/><Relationship Id="rId80" Type="http://schemas.openxmlformats.org/officeDocument/2006/relationships/customXml" Target="../ink/ink696.xml"/><Relationship Id="rId155" Type="http://schemas.openxmlformats.org/officeDocument/2006/relationships/image" Target="../media/image718.png"/><Relationship Id="rId176" Type="http://schemas.openxmlformats.org/officeDocument/2006/relationships/customXml" Target="../ink/ink744.xml"/><Relationship Id="rId197" Type="http://schemas.openxmlformats.org/officeDocument/2006/relationships/image" Target="../media/image739.png"/><Relationship Id="rId201" Type="http://schemas.openxmlformats.org/officeDocument/2006/relationships/image" Target="../media/image741.png"/><Relationship Id="rId222" Type="http://schemas.openxmlformats.org/officeDocument/2006/relationships/customXml" Target="../ink/ink767.xml"/><Relationship Id="rId243" Type="http://schemas.openxmlformats.org/officeDocument/2006/relationships/image" Target="../media/image762.png"/><Relationship Id="rId17" Type="http://schemas.openxmlformats.org/officeDocument/2006/relationships/image" Target="../media/image649.png"/><Relationship Id="rId38" Type="http://schemas.openxmlformats.org/officeDocument/2006/relationships/customXml" Target="../ink/ink675.xml"/><Relationship Id="rId59" Type="http://schemas.openxmlformats.org/officeDocument/2006/relationships/image" Target="../media/image670.png"/><Relationship Id="rId103" Type="http://schemas.openxmlformats.org/officeDocument/2006/relationships/image" Target="../media/image692.png"/><Relationship Id="rId124" Type="http://schemas.openxmlformats.org/officeDocument/2006/relationships/customXml" Target="../ink/ink718.xml"/><Relationship Id="rId70" Type="http://schemas.openxmlformats.org/officeDocument/2006/relationships/customXml" Target="../ink/ink691.xml"/><Relationship Id="rId91" Type="http://schemas.openxmlformats.org/officeDocument/2006/relationships/image" Target="../media/image686.png"/><Relationship Id="rId145" Type="http://schemas.openxmlformats.org/officeDocument/2006/relationships/image" Target="../media/image713.png"/><Relationship Id="rId166" Type="http://schemas.openxmlformats.org/officeDocument/2006/relationships/customXml" Target="../ink/ink739.xml"/><Relationship Id="rId187" Type="http://schemas.openxmlformats.org/officeDocument/2006/relationships/image" Target="../media/image734.png"/></Relationships>
</file>

<file path=ppt/slides/_rels/slide41.xml.rels><?xml version="1.0" encoding="UTF-8" standalone="yes"?>
<Relationships xmlns="http://schemas.openxmlformats.org/package/2006/relationships"><Relationship Id="rId2" Type="http://schemas.openxmlformats.org/officeDocument/2006/relationships/image" Target="../media/image772.png"/><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2" Type="http://schemas.openxmlformats.org/officeDocument/2006/relationships/image" Target="../media/image773.png"/><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2" Type="http://schemas.openxmlformats.org/officeDocument/2006/relationships/image" Target="../media/image4010.png"/><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774.png"/><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2" Type="http://schemas.openxmlformats.org/officeDocument/2006/relationships/image" Target="../media/image775.png"/><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3" Type="http://schemas.openxmlformats.org/officeDocument/2006/relationships/image" Target="../media/image776.png"/><Relationship Id="rId2" Type="http://schemas.openxmlformats.org/officeDocument/2006/relationships/image" Target="../media/image4040.png"/><Relationship Id="rId1" Type="http://schemas.openxmlformats.org/officeDocument/2006/relationships/slideLayout" Target="../slideLayouts/slideLayout58.xml"/><Relationship Id="rId4" Type="http://schemas.openxmlformats.org/officeDocument/2006/relationships/image" Target="../media/image777.png"/></Relationships>
</file>

<file path=ppt/slides/_rels/slide48.xml.rels><?xml version="1.0" encoding="UTF-8" standalone="yes"?>
<Relationships xmlns="http://schemas.openxmlformats.org/package/2006/relationships"><Relationship Id="rId8" Type="http://schemas.openxmlformats.org/officeDocument/2006/relationships/image" Target="../media/image4110.png"/><Relationship Id="rId13" Type="http://schemas.openxmlformats.org/officeDocument/2006/relationships/customXml" Target="../ink/ink791.xml"/><Relationship Id="rId18" Type="http://schemas.openxmlformats.org/officeDocument/2006/relationships/image" Target="../media/image781.png"/><Relationship Id="rId26" Type="http://schemas.openxmlformats.org/officeDocument/2006/relationships/image" Target="../media/image4210.png"/><Relationship Id="rId39" Type="http://schemas.openxmlformats.org/officeDocument/2006/relationships/customXml" Target="../ink/ink803.xml"/><Relationship Id="rId3" Type="http://schemas.openxmlformats.org/officeDocument/2006/relationships/image" Target="../media/image778.png"/><Relationship Id="rId21" Type="http://schemas.openxmlformats.org/officeDocument/2006/relationships/customXml" Target="../ink/ink794.xml"/><Relationship Id="rId34" Type="http://schemas.openxmlformats.org/officeDocument/2006/relationships/image" Target="../media/image4250.png"/><Relationship Id="rId42" Type="http://schemas.openxmlformats.org/officeDocument/2006/relationships/image" Target="../media/image4290.png"/><Relationship Id="rId47" Type="http://schemas.openxmlformats.org/officeDocument/2006/relationships/customXml" Target="../ink/ink807.xml"/><Relationship Id="rId7" Type="http://schemas.openxmlformats.org/officeDocument/2006/relationships/customXml" Target="../ink/ink788.xml"/><Relationship Id="rId12" Type="http://schemas.openxmlformats.org/officeDocument/2006/relationships/image" Target="../media/image4130.png"/><Relationship Id="rId17" Type="http://schemas.openxmlformats.org/officeDocument/2006/relationships/image" Target="../media/image780.png"/><Relationship Id="rId25" Type="http://schemas.openxmlformats.org/officeDocument/2006/relationships/customXml" Target="../ink/ink796.xml"/><Relationship Id="rId33" Type="http://schemas.openxmlformats.org/officeDocument/2006/relationships/customXml" Target="../ink/ink800.xml"/><Relationship Id="rId38" Type="http://schemas.openxmlformats.org/officeDocument/2006/relationships/image" Target="../media/image4270.png"/><Relationship Id="rId46" Type="http://schemas.openxmlformats.org/officeDocument/2006/relationships/image" Target="../media/image4310.png"/><Relationship Id="rId2" Type="http://schemas.openxmlformats.org/officeDocument/2006/relationships/image" Target="../media/image4070.png"/><Relationship Id="rId16" Type="http://schemas.openxmlformats.org/officeDocument/2006/relationships/image" Target="../media/image4150.png"/><Relationship Id="rId20" Type="http://schemas.openxmlformats.org/officeDocument/2006/relationships/image" Target="../media/image4180.png"/><Relationship Id="rId29" Type="http://schemas.openxmlformats.org/officeDocument/2006/relationships/customXml" Target="../ink/ink798.xml"/><Relationship Id="rId41" Type="http://schemas.openxmlformats.org/officeDocument/2006/relationships/customXml" Target="../ink/ink804.xml"/><Relationship Id="rId1" Type="http://schemas.openxmlformats.org/officeDocument/2006/relationships/slideLayout" Target="../slideLayouts/slideLayout58.xml"/><Relationship Id="rId6" Type="http://schemas.openxmlformats.org/officeDocument/2006/relationships/image" Target="../media/image4100.png"/><Relationship Id="rId11" Type="http://schemas.openxmlformats.org/officeDocument/2006/relationships/customXml" Target="../ink/ink790.xml"/><Relationship Id="rId24" Type="http://schemas.openxmlformats.org/officeDocument/2006/relationships/image" Target="../media/image4200.png"/><Relationship Id="rId32" Type="http://schemas.openxmlformats.org/officeDocument/2006/relationships/image" Target="../media/image4240.png"/><Relationship Id="rId37" Type="http://schemas.openxmlformats.org/officeDocument/2006/relationships/customXml" Target="../ink/ink802.xml"/><Relationship Id="rId40" Type="http://schemas.openxmlformats.org/officeDocument/2006/relationships/image" Target="../media/image4280.png"/><Relationship Id="rId45" Type="http://schemas.openxmlformats.org/officeDocument/2006/relationships/customXml" Target="../ink/ink806.xml"/><Relationship Id="rId5" Type="http://schemas.openxmlformats.org/officeDocument/2006/relationships/customXml" Target="../ink/ink787.xml"/><Relationship Id="rId15" Type="http://schemas.openxmlformats.org/officeDocument/2006/relationships/customXml" Target="../ink/ink792.xml"/><Relationship Id="rId23" Type="http://schemas.openxmlformats.org/officeDocument/2006/relationships/customXml" Target="../ink/ink795.xml"/><Relationship Id="rId28" Type="http://schemas.openxmlformats.org/officeDocument/2006/relationships/image" Target="../media/image4220.png"/><Relationship Id="rId36" Type="http://schemas.openxmlformats.org/officeDocument/2006/relationships/image" Target="../media/image4260.png"/><Relationship Id="rId10" Type="http://schemas.openxmlformats.org/officeDocument/2006/relationships/image" Target="../media/image4120.png"/><Relationship Id="rId19" Type="http://schemas.openxmlformats.org/officeDocument/2006/relationships/customXml" Target="../ink/ink793.xml"/><Relationship Id="rId31" Type="http://schemas.openxmlformats.org/officeDocument/2006/relationships/customXml" Target="../ink/ink799.xml"/><Relationship Id="rId44" Type="http://schemas.openxmlformats.org/officeDocument/2006/relationships/image" Target="../media/image4300.png"/><Relationship Id="rId4" Type="http://schemas.openxmlformats.org/officeDocument/2006/relationships/image" Target="../media/image779.png"/><Relationship Id="rId9" Type="http://schemas.openxmlformats.org/officeDocument/2006/relationships/customXml" Target="../ink/ink789.xml"/><Relationship Id="rId14" Type="http://schemas.openxmlformats.org/officeDocument/2006/relationships/image" Target="../media/image4140.png"/><Relationship Id="rId22" Type="http://schemas.openxmlformats.org/officeDocument/2006/relationships/image" Target="../media/image4190.png"/><Relationship Id="rId27" Type="http://schemas.openxmlformats.org/officeDocument/2006/relationships/customXml" Target="../ink/ink797.xml"/><Relationship Id="rId30" Type="http://schemas.openxmlformats.org/officeDocument/2006/relationships/image" Target="../media/image4230.png"/><Relationship Id="rId35" Type="http://schemas.openxmlformats.org/officeDocument/2006/relationships/customXml" Target="../ink/ink801.xml"/><Relationship Id="rId43" Type="http://schemas.openxmlformats.org/officeDocument/2006/relationships/customXml" Target="../ink/ink805.xml"/><Relationship Id="rId48" Type="http://schemas.openxmlformats.org/officeDocument/2006/relationships/image" Target="../media/image43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image" Target="../media/image3850.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8.xml"/><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58.png"/><Relationship Id="rId18" Type="http://schemas.openxmlformats.org/officeDocument/2006/relationships/customXml" Target="../ink/ink7.xml"/><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customXml" Target="../ink/ink4.xml"/><Relationship Id="rId17" Type="http://schemas.openxmlformats.org/officeDocument/2006/relationships/image" Target="../media/image60.png"/><Relationship Id="rId2" Type="http://schemas.openxmlformats.org/officeDocument/2006/relationships/notesSlide" Target="../notesSlides/notesSlide2.xml"/><Relationship Id="rId16" Type="http://schemas.openxmlformats.org/officeDocument/2006/relationships/customXml" Target="../ink/ink6.xml"/><Relationship Id="rId1" Type="http://schemas.openxmlformats.org/officeDocument/2006/relationships/slideLayout" Target="../slideLayouts/slideLayout58.xml"/><Relationship Id="rId6" Type="http://schemas.openxmlformats.org/officeDocument/2006/relationships/customXml" Target="../ink/ink1.xml"/><Relationship Id="rId11" Type="http://schemas.openxmlformats.org/officeDocument/2006/relationships/image" Target="../media/image57.png"/><Relationship Id="rId5" Type="http://schemas.openxmlformats.org/officeDocument/2006/relationships/image" Target="../media/image53.png"/><Relationship Id="rId15" Type="http://schemas.openxmlformats.org/officeDocument/2006/relationships/image" Target="../media/image59.png"/><Relationship Id="rId10" Type="http://schemas.openxmlformats.org/officeDocument/2006/relationships/customXml" Target="../ink/ink3.xml"/><Relationship Id="rId19"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768681"/>
            <a:ext cx="11376788" cy="1107996"/>
          </a:xfrm>
        </p:spPr>
        <p:txBody>
          <a:bodyPr/>
          <a:lstStyle/>
          <a:p>
            <a:r>
              <a:rPr lang="en-US" sz="4000" b="1" noProof="0" dirty="0">
                <a:solidFill>
                  <a:srgbClr val="00C1B6"/>
                </a:solidFill>
              </a:rPr>
              <a:t>Numerical Analysis (3/7)</a:t>
            </a:r>
            <a:br>
              <a:rPr lang="en-US" sz="4000" b="1" noProof="0" dirty="0">
                <a:solidFill>
                  <a:srgbClr val="00C1B6"/>
                </a:solidFill>
              </a:rPr>
            </a:br>
            <a:r>
              <a:rPr lang="en-US" sz="3200" b="1" dirty="0">
                <a:solidFill>
                  <a:srgbClr val="00C1B6"/>
                </a:solidFill>
              </a:rPr>
              <a:t>in</a:t>
            </a:r>
            <a:r>
              <a:rPr lang="en-US" sz="3200" b="1" noProof="0" dirty="0">
                <a:solidFill>
                  <a:srgbClr val="00C1B6"/>
                </a:solidFill>
              </a:rPr>
              <a:t>tegration &amp; differentiation</a:t>
            </a:r>
            <a:endParaRPr lang="en-US" sz="2400" noProof="0" dirty="0"/>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p:txBody>
          <a:bodyPr/>
          <a:lstStyle/>
          <a:p>
            <a:r>
              <a:rPr lang="de-DE" sz="2000" dirty="0"/>
              <a:t>University of Luxembourg - 2024</a:t>
            </a:r>
          </a:p>
          <a:p>
            <a:r>
              <a:rPr lang="de-DE" sz="1800" dirty="0">
                <a:hlinkClick r:id="rId2"/>
              </a:rPr>
              <a:t>Master in Mathematics</a:t>
            </a:r>
            <a:endParaRPr lang="de-DE" sz="1800" dirty="0"/>
          </a:p>
          <a:p>
            <a:endParaRPr lang="de-DE" dirty="0"/>
          </a:p>
          <a:p>
            <a:r>
              <a:rPr lang="de-DE" sz="2000" dirty="0"/>
              <a:t>Hadrien Beriot </a:t>
            </a:r>
          </a:p>
        </p:txBody>
      </p:sp>
      <p:sp>
        <p:nvSpPr>
          <p:cNvPr id="3" name="Rectangle 2">
            <a:extLst>
              <a:ext uri="{FF2B5EF4-FFF2-40B4-BE49-F238E27FC236}">
                <a16:creationId xmlns:a16="http://schemas.microsoft.com/office/drawing/2014/main" id="{31813819-8F3D-3A73-75F7-CA1ED6639358}"/>
              </a:ext>
            </a:extLst>
          </p:cNvPr>
          <p:cNvSpPr/>
          <p:nvPr/>
        </p:nvSpPr>
        <p:spPr>
          <a:xfrm>
            <a:off x="0" y="6604000"/>
            <a:ext cx="1270000" cy="153888"/>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algn="l"/>
            <a:r>
              <a:rPr lang="en-US" sz="1000" dirty="0">
                <a:solidFill>
                  <a:srgbClr val="000000"/>
                </a:solidFill>
              </a:rPr>
              <a:t>Unrestricted</a:t>
            </a:r>
          </a:p>
        </p:txBody>
      </p:sp>
    </p:spTree>
    <p:extLst>
      <p:ext uri="{BB962C8B-B14F-4D97-AF65-F5344CB8AC3E}">
        <p14:creationId xmlns:p14="http://schemas.microsoft.com/office/powerpoint/2010/main" val="10532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22C2-FA13-80C6-F38E-A71D38A4715F}"/>
              </a:ext>
            </a:extLst>
          </p:cNvPr>
          <p:cNvSpPr>
            <a:spLocks noGrp="1"/>
          </p:cNvSpPr>
          <p:nvPr>
            <p:ph type="title"/>
          </p:nvPr>
        </p:nvSpPr>
        <p:spPr/>
        <p:txBody>
          <a:bodyPr/>
          <a:lstStyle/>
          <a:p>
            <a:r>
              <a:rPr lang="en-US" dirty="0"/>
              <a:t>Interpolating the integrand over [-1,1]</a:t>
            </a:r>
          </a:p>
        </p:txBody>
      </p:sp>
      <p:sp>
        <p:nvSpPr>
          <p:cNvPr id="3" name="Footer Placeholder 2">
            <a:extLst>
              <a:ext uri="{FF2B5EF4-FFF2-40B4-BE49-F238E27FC236}">
                <a16:creationId xmlns:a16="http://schemas.microsoft.com/office/drawing/2014/main" id="{9384308E-33E8-377A-A22A-E2817C3C5E98}"/>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6C188E19-A72A-4D3F-DD09-5CC8818FA4B5}"/>
              </a:ext>
            </a:extLst>
          </p:cNvPr>
          <p:cNvSpPr>
            <a:spLocks noGrp="1"/>
          </p:cNvSpPr>
          <p:nvPr>
            <p:ph type="sldNum" sz="quarter" idx="11"/>
          </p:nvPr>
        </p:nvSpPr>
        <p:spPr/>
        <p:txBody>
          <a:bodyPr/>
          <a:lstStyle/>
          <a:p>
            <a:r>
              <a:rPr lang="en-US"/>
              <a:t>Page </a:t>
            </a:r>
            <a:fld id="{15EBE321-CBB1-4E91-BD14-37C8D44326FB}" type="slidenum">
              <a:rPr lang="en-US" smtClean="0"/>
              <a:pPr/>
              <a:t>10</a:t>
            </a:fld>
            <a:endParaRPr lang="en-US"/>
          </a:p>
        </p:txBody>
      </p:sp>
      <p:grpSp>
        <p:nvGrpSpPr>
          <p:cNvPr id="24" name="Group 23">
            <a:extLst>
              <a:ext uri="{FF2B5EF4-FFF2-40B4-BE49-F238E27FC236}">
                <a16:creationId xmlns:a16="http://schemas.microsoft.com/office/drawing/2014/main" id="{BA3FB765-881F-C63E-6687-DB5F01588609}"/>
              </a:ext>
            </a:extLst>
          </p:cNvPr>
          <p:cNvGrpSpPr/>
          <p:nvPr/>
        </p:nvGrpSpPr>
        <p:grpSpPr>
          <a:xfrm>
            <a:off x="2296440" y="1707120"/>
            <a:ext cx="3083040" cy="1590120"/>
            <a:chOff x="7125615" y="1895115"/>
            <a:chExt cx="3083040" cy="1590120"/>
          </a:xfrm>
        </p:grpSpPr>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4FAD6D26-4D0F-DF8E-DC68-877AA4456F6F}"/>
                    </a:ext>
                  </a:extLst>
                </p14:cNvPr>
                <p14:cNvContentPartPr/>
                <p14:nvPr/>
              </p14:nvContentPartPr>
              <p14:xfrm>
                <a:off x="7140015" y="1895115"/>
                <a:ext cx="3068640" cy="758160"/>
              </p14:xfrm>
            </p:contentPart>
          </mc:Choice>
          <mc:Fallback xmlns="">
            <p:pic>
              <p:nvPicPr>
                <p:cNvPr id="22" name="Ink 21">
                  <a:extLst>
                    <a:ext uri="{FF2B5EF4-FFF2-40B4-BE49-F238E27FC236}">
                      <a16:creationId xmlns:a16="http://schemas.microsoft.com/office/drawing/2014/main" id="{4FAD6D26-4D0F-DF8E-DC68-877AA4456F6F}"/>
                    </a:ext>
                  </a:extLst>
                </p:cNvPr>
                <p:cNvPicPr/>
                <p:nvPr/>
              </p:nvPicPr>
              <p:blipFill>
                <a:blip r:embed="rId3"/>
                <a:stretch>
                  <a:fillRect/>
                </a:stretch>
              </p:blipFill>
              <p:spPr>
                <a:xfrm>
                  <a:off x="7122015" y="1877475"/>
                  <a:ext cx="310428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A1F2BE82-56BA-8558-2FE3-F7977C9C2E05}"/>
                    </a:ext>
                  </a:extLst>
                </p14:cNvPr>
                <p14:cNvContentPartPr/>
                <p14:nvPr/>
              </p14:nvContentPartPr>
              <p14:xfrm>
                <a:off x="7125615" y="2655435"/>
                <a:ext cx="26640" cy="829800"/>
              </p14:xfrm>
            </p:contentPart>
          </mc:Choice>
          <mc:Fallback xmlns="">
            <p:pic>
              <p:nvPicPr>
                <p:cNvPr id="23" name="Ink 22">
                  <a:extLst>
                    <a:ext uri="{FF2B5EF4-FFF2-40B4-BE49-F238E27FC236}">
                      <a16:creationId xmlns:a16="http://schemas.microsoft.com/office/drawing/2014/main" id="{A1F2BE82-56BA-8558-2FE3-F7977C9C2E05}"/>
                    </a:ext>
                  </a:extLst>
                </p:cNvPr>
                <p:cNvPicPr/>
                <p:nvPr/>
              </p:nvPicPr>
              <p:blipFill>
                <a:blip r:embed="rId5"/>
                <a:stretch>
                  <a:fillRect/>
                </a:stretch>
              </p:blipFill>
              <p:spPr>
                <a:xfrm>
                  <a:off x="7107615" y="2637435"/>
                  <a:ext cx="62280" cy="86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330B5304-1C1D-2904-8137-018210994D35}"/>
                  </a:ext>
                </a:extLst>
              </p14:cNvPr>
              <p14:cNvContentPartPr/>
              <p14:nvPr/>
            </p14:nvContentPartPr>
            <p14:xfrm>
              <a:off x="5151240" y="1843560"/>
              <a:ext cx="90720" cy="1419840"/>
            </p14:xfrm>
          </p:contentPart>
        </mc:Choice>
        <mc:Fallback xmlns="">
          <p:pic>
            <p:nvPicPr>
              <p:cNvPr id="25" name="Ink 24">
                <a:extLst>
                  <a:ext uri="{FF2B5EF4-FFF2-40B4-BE49-F238E27FC236}">
                    <a16:creationId xmlns:a16="http://schemas.microsoft.com/office/drawing/2014/main" id="{330B5304-1C1D-2904-8137-018210994D35}"/>
                  </a:ext>
                </a:extLst>
              </p:cNvPr>
              <p:cNvPicPr/>
              <p:nvPr/>
            </p:nvPicPr>
            <p:blipFill>
              <a:blip r:embed="rId7"/>
              <a:stretch>
                <a:fillRect/>
              </a:stretch>
            </p:blipFill>
            <p:spPr>
              <a:xfrm>
                <a:off x="5133600" y="1825920"/>
                <a:ext cx="126360" cy="1455480"/>
              </a:xfrm>
              <a:prstGeom prst="rect">
                <a:avLst/>
              </a:prstGeom>
            </p:spPr>
          </p:pic>
        </mc:Fallback>
      </mc:AlternateContent>
      <p:grpSp>
        <p:nvGrpSpPr>
          <p:cNvPr id="44" name="Group 43">
            <a:extLst>
              <a:ext uri="{FF2B5EF4-FFF2-40B4-BE49-F238E27FC236}">
                <a16:creationId xmlns:a16="http://schemas.microsoft.com/office/drawing/2014/main" id="{AFD5EA7D-841F-6785-D253-D245508A34A6}"/>
              </a:ext>
            </a:extLst>
          </p:cNvPr>
          <p:cNvGrpSpPr/>
          <p:nvPr/>
        </p:nvGrpSpPr>
        <p:grpSpPr>
          <a:xfrm>
            <a:off x="2249640" y="4720320"/>
            <a:ext cx="3014280" cy="1471680"/>
            <a:chOff x="7078815" y="4908315"/>
            <a:chExt cx="3014280" cy="1471680"/>
          </a:xfrm>
        </p:grpSpPr>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70242C3-0358-3CAB-9F24-0F0C976159F4}"/>
                    </a:ext>
                  </a:extLst>
                </p14:cNvPr>
                <p14:cNvContentPartPr/>
                <p14:nvPr/>
              </p14:nvContentPartPr>
              <p14:xfrm>
                <a:off x="7078815" y="5353635"/>
                <a:ext cx="213480" cy="269280"/>
              </p14:xfrm>
            </p:contentPart>
          </mc:Choice>
          <mc:Fallback xmlns="">
            <p:pic>
              <p:nvPicPr>
                <p:cNvPr id="26" name="Ink 25">
                  <a:extLst>
                    <a:ext uri="{FF2B5EF4-FFF2-40B4-BE49-F238E27FC236}">
                      <a16:creationId xmlns:a16="http://schemas.microsoft.com/office/drawing/2014/main" id="{070242C3-0358-3CAB-9F24-0F0C976159F4}"/>
                    </a:ext>
                  </a:extLst>
                </p:cNvPr>
                <p:cNvPicPr/>
                <p:nvPr/>
              </p:nvPicPr>
              <p:blipFill>
                <a:blip r:embed="rId9"/>
                <a:stretch>
                  <a:fillRect/>
                </a:stretch>
              </p:blipFill>
              <p:spPr>
                <a:xfrm>
                  <a:off x="7060815" y="5335995"/>
                  <a:ext cx="249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AB55BAD2-A5FE-87CC-B200-740798C8BD2F}"/>
                    </a:ext>
                  </a:extLst>
                </p14:cNvPr>
                <p14:cNvContentPartPr/>
                <p14:nvPr/>
              </p14:nvContentPartPr>
              <p14:xfrm>
                <a:off x="7356735" y="5532195"/>
                <a:ext cx="90720" cy="491040"/>
              </p14:xfrm>
            </p:contentPart>
          </mc:Choice>
          <mc:Fallback xmlns="">
            <p:pic>
              <p:nvPicPr>
                <p:cNvPr id="27" name="Ink 26">
                  <a:extLst>
                    <a:ext uri="{FF2B5EF4-FFF2-40B4-BE49-F238E27FC236}">
                      <a16:creationId xmlns:a16="http://schemas.microsoft.com/office/drawing/2014/main" id="{AB55BAD2-A5FE-87CC-B200-740798C8BD2F}"/>
                    </a:ext>
                  </a:extLst>
                </p:cNvPr>
                <p:cNvPicPr/>
                <p:nvPr/>
              </p:nvPicPr>
              <p:blipFill>
                <a:blip r:embed="rId11"/>
                <a:stretch>
                  <a:fillRect/>
                </a:stretch>
              </p:blipFill>
              <p:spPr>
                <a:xfrm>
                  <a:off x="7338735" y="5514195"/>
                  <a:ext cx="12636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Ink 27">
                  <a:extLst>
                    <a:ext uri="{FF2B5EF4-FFF2-40B4-BE49-F238E27FC236}">
                      <a16:creationId xmlns:a16="http://schemas.microsoft.com/office/drawing/2014/main" id="{C03D305F-A1DD-1145-44BB-111F6DA47952}"/>
                    </a:ext>
                  </a:extLst>
                </p14:cNvPr>
                <p14:cNvContentPartPr/>
                <p14:nvPr/>
              </p14:nvContentPartPr>
              <p14:xfrm>
                <a:off x="7453935" y="5414115"/>
                <a:ext cx="25560" cy="28440"/>
              </p14:xfrm>
            </p:contentPart>
          </mc:Choice>
          <mc:Fallback xmlns="">
            <p:pic>
              <p:nvPicPr>
                <p:cNvPr id="28" name="Ink 27">
                  <a:extLst>
                    <a:ext uri="{FF2B5EF4-FFF2-40B4-BE49-F238E27FC236}">
                      <a16:creationId xmlns:a16="http://schemas.microsoft.com/office/drawing/2014/main" id="{C03D305F-A1DD-1145-44BB-111F6DA47952}"/>
                    </a:ext>
                  </a:extLst>
                </p:cNvPr>
                <p:cNvPicPr/>
                <p:nvPr/>
              </p:nvPicPr>
              <p:blipFill>
                <a:blip r:embed="rId13"/>
                <a:stretch>
                  <a:fillRect/>
                </a:stretch>
              </p:blipFill>
              <p:spPr>
                <a:xfrm>
                  <a:off x="7436295" y="5396115"/>
                  <a:ext cx="612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49DA65E5-C943-1745-3B8D-A627F55EAB5D}"/>
                    </a:ext>
                  </a:extLst>
                </p14:cNvPr>
                <p14:cNvContentPartPr/>
                <p14:nvPr/>
              </p14:nvContentPartPr>
              <p14:xfrm>
                <a:off x="7576695" y="5662875"/>
                <a:ext cx="172440" cy="35280"/>
              </p14:xfrm>
            </p:contentPart>
          </mc:Choice>
          <mc:Fallback xmlns="">
            <p:pic>
              <p:nvPicPr>
                <p:cNvPr id="29" name="Ink 28">
                  <a:extLst>
                    <a:ext uri="{FF2B5EF4-FFF2-40B4-BE49-F238E27FC236}">
                      <a16:creationId xmlns:a16="http://schemas.microsoft.com/office/drawing/2014/main" id="{49DA65E5-C943-1745-3B8D-A627F55EAB5D}"/>
                    </a:ext>
                  </a:extLst>
                </p:cNvPr>
                <p:cNvPicPr/>
                <p:nvPr/>
              </p:nvPicPr>
              <p:blipFill>
                <a:blip r:embed="rId15"/>
                <a:stretch>
                  <a:fillRect/>
                </a:stretch>
              </p:blipFill>
              <p:spPr>
                <a:xfrm>
                  <a:off x="7559055" y="5644875"/>
                  <a:ext cx="208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F0C5E20-30F5-7A0C-F1E2-F55FE9C790FD}"/>
                    </a:ext>
                  </a:extLst>
                </p14:cNvPr>
                <p14:cNvContentPartPr/>
                <p14:nvPr/>
              </p14:nvContentPartPr>
              <p14:xfrm>
                <a:off x="7562295" y="5591595"/>
                <a:ext cx="205920" cy="32760"/>
              </p14:xfrm>
            </p:contentPart>
          </mc:Choice>
          <mc:Fallback xmlns="">
            <p:pic>
              <p:nvPicPr>
                <p:cNvPr id="30" name="Ink 29">
                  <a:extLst>
                    <a:ext uri="{FF2B5EF4-FFF2-40B4-BE49-F238E27FC236}">
                      <a16:creationId xmlns:a16="http://schemas.microsoft.com/office/drawing/2014/main" id="{4F0C5E20-30F5-7A0C-F1E2-F55FE9C790FD}"/>
                    </a:ext>
                  </a:extLst>
                </p:cNvPr>
                <p:cNvPicPr/>
                <p:nvPr/>
              </p:nvPicPr>
              <p:blipFill>
                <a:blip r:embed="rId17"/>
                <a:stretch>
                  <a:fillRect/>
                </a:stretch>
              </p:blipFill>
              <p:spPr>
                <a:xfrm>
                  <a:off x="7544295" y="5573955"/>
                  <a:ext cx="241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FEAF056A-FF53-B7D1-FC8F-DA8CF45F2C27}"/>
                    </a:ext>
                  </a:extLst>
                </p14:cNvPr>
                <p14:cNvContentPartPr/>
                <p14:nvPr/>
              </p14:nvContentPartPr>
              <p14:xfrm>
                <a:off x="8131815" y="5147715"/>
                <a:ext cx="138240" cy="834480"/>
              </p14:xfrm>
            </p:contentPart>
          </mc:Choice>
          <mc:Fallback xmlns="">
            <p:pic>
              <p:nvPicPr>
                <p:cNvPr id="31" name="Ink 30">
                  <a:extLst>
                    <a:ext uri="{FF2B5EF4-FFF2-40B4-BE49-F238E27FC236}">
                      <a16:creationId xmlns:a16="http://schemas.microsoft.com/office/drawing/2014/main" id="{FEAF056A-FF53-B7D1-FC8F-DA8CF45F2C27}"/>
                    </a:ext>
                  </a:extLst>
                </p:cNvPr>
                <p:cNvPicPr/>
                <p:nvPr/>
              </p:nvPicPr>
              <p:blipFill>
                <a:blip r:embed="rId19"/>
                <a:stretch>
                  <a:fillRect/>
                </a:stretch>
              </p:blipFill>
              <p:spPr>
                <a:xfrm>
                  <a:off x="8114175" y="5129715"/>
                  <a:ext cx="173880" cy="870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90C32FBD-9B01-AC4B-9136-CFCEA6895132}"/>
                    </a:ext>
                  </a:extLst>
                </p14:cNvPr>
                <p14:cNvContentPartPr/>
                <p14:nvPr/>
              </p14:nvContentPartPr>
              <p14:xfrm>
                <a:off x="8027775" y="6217275"/>
                <a:ext cx="166320" cy="11160"/>
              </p14:xfrm>
            </p:contentPart>
          </mc:Choice>
          <mc:Fallback xmlns="">
            <p:pic>
              <p:nvPicPr>
                <p:cNvPr id="32" name="Ink 31">
                  <a:extLst>
                    <a:ext uri="{FF2B5EF4-FFF2-40B4-BE49-F238E27FC236}">
                      <a16:creationId xmlns:a16="http://schemas.microsoft.com/office/drawing/2014/main" id="{90C32FBD-9B01-AC4B-9136-CFCEA6895132}"/>
                    </a:ext>
                  </a:extLst>
                </p:cNvPr>
                <p:cNvPicPr/>
                <p:nvPr/>
              </p:nvPicPr>
              <p:blipFill>
                <a:blip r:embed="rId21"/>
                <a:stretch>
                  <a:fillRect/>
                </a:stretch>
              </p:blipFill>
              <p:spPr>
                <a:xfrm>
                  <a:off x="8010135" y="6199635"/>
                  <a:ext cx="201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15851457-9067-1372-7DEE-2F5400739760}"/>
                    </a:ext>
                  </a:extLst>
                </p14:cNvPr>
                <p14:cNvContentPartPr/>
                <p14:nvPr/>
              </p14:nvContentPartPr>
              <p14:xfrm>
                <a:off x="8226495" y="6216915"/>
                <a:ext cx="151920" cy="163080"/>
              </p14:xfrm>
            </p:contentPart>
          </mc:Choice>
          <mc:Fallback xmlns="">
            <p:pic>
              <p:nvPicPr>
                <p:cNvPr id="33" name="Ink 32">
                  <a:extLst>
                    <a:ext uri="{FF2B5EF4-FFF2-40B4-BE49-F238E27FC236}">
                      <a16:creationId xmlns:a16="http://schemas.microsoft.com/office/drawing/2014/main" id="{15851457-9067-1372-7DEE-2F5400739760}"/>
                    </a:ext>
                  </a:extLst>
                </p:cNvPr>
                <p:cNvPicPr/>
                <p:nvPr/>
              </p:nvPicPr>
              <p:blipFill>
                <a:blip r:embed="rId23"/>
                <a:stretch>
                  <a:fillRect/>
                </a:stretch>
              </p:blipFill>
              <p:spPr>
                <a:xfrm>
                  <a:off x="8208495" y="6199275"/>
                  <a:ext cx="187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D4773A88-E44D-6FFC-6298-20803B4415CC}"/>
                    </a:ext>
                  </a:extLst>
                </p14:cNvPr>
                <p14:cNvContentPartPr/>
                <p14:nvPr/>
              </p14:nvContentPartPr>
              <p14:xfrm>
                <a:off x="8146935" y="4908315"/>
                <a:ext cx="130320" cy="136080"/>
              </p14:xfrm>
            </p:contentPart>
          </mc:Choice>
          <mc:Fallback xmlns="">
            <p:pic>
              <p:nvPicPr>
                <p:cNvPr id="34" name="Ink 33">
                  <a:extLst>
                    <a:ext uri="{FF2B5EF4-FFF2-40B4-BE49-F238E27FC236}">
                      <a16:creationId xmlns:a16="http://schemas.microsoft.com/office/drawing/2014/main" id="{D4773A88-E44D-6FFC-6298-20803B4415CC}"/>
                    </a:ext>
                  </a:extLst>
                </p:cNvPr>
                <p:cNvPicPr/>
                <p:nvPr/>
              </p:nvPicPr>
              <p:blipFill>
                <a:blip r:embed="rId25"/>
                <a:stretch>
                  <a:fillRect/>
                </a:stretch>
              </p:blipFill>
              <p:spPr>
                <a:xfrm>
                  <a:off x="8129295" y="4890315"/>
                  <a:ext cx="165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0DBEE5AE-2B11-3214-B735-C1BD7C783DED}"/>
                    </a:ext>
                  </a:extLst>
                </p14:cNvPr>
                <p14:cNvContentPartPr/>
                <p14:nvPr/>
              </p14:nvContentPartPr>
              <p14:xfrm>
                <a:off x="8593335" y="5190915"/>
                <a:ext cx="210960" cy="461520"/>
              </p14:xfrm>
            </p:contentPart>
          </mc:Choice>
          <mc:Fallback xmlns="">
            <p:pic>
              <p:nvPicPr>
                <p:cNvPr id="36" name="Ink 35">
                  <a:extLst>
                    <a:ext uri="{FF2B5EF4-FFF2-40B4-BE49-F238E27FC236}">
                      <a16:creationId xmlns:a16="http://schemas.microsoft.com/office/drawing/2014/main" id="{0DBEE5AE-2B11-3214-B735-C1BD7C783DED}"/>
                    </a:ext>
                  </a:extLst>
                </p:cNvPr>
                <p:cNvPicPr/>
                <p:nvPr/>
              </p:nvPicPr>
              <p:blipFill>
                <a:blip r:embed="rId27"/>
                <a:stretch>
                  <a:fillRect/>
                </a:stretch>
              </p:blipFill>
              <p:spPr>
                <a:xfrm>
                  <a:off x="8575335" y="5173275"/>
                  <a:ext cx="2466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88FB6A09-D6FB-FF97-6416-CF3467F7A8FF}"/>
                    </a:ext>
                  </a:extLst>
                </p14:cNvPr>
                <p14:cNvContentPartPr/>
                <p14:nvPr/>
              </p14:nvContentPartPr>
              <p14:xfrm>
                <a:off x="8886735" y="5566395"/>
                <a:ext cx="94680" cy="480960"/>
              </p14:xfrm>
            </p:contentPart>
          </mc:Choice>
          <mc:Fallback xmlns="">
            <p:pic>
              <p:nvPicPr>
                <p:cNvPr id="37" name="Ink 36">
                  <a:extLst>
                    <a:ext uri="{FF2B5EF4-FFF2-40B4-BE49-F238E27FC236}">
                      <a16:creationId xmlns:a16="http://schemas.microsoft.com/office/drawing/2014/main" id="{88FB6A09-D6FB-FF97-6416-CF3467F7A8FF}"/>
                    </a:ext>
                  </a:extLst>
                </p:cNvPr>
                <p:cNvPicPr/>
                <p:nvPr/>
              </p:nvPicPr>
              <p:blipFill>
                <a:blip r:embed="rId29"/>
                <a:stretch>
                  <a:fillRect/>
                </a:stretch>
              </p:blipFill>
              <p:spPr>
                <a:xfrm>
                  <a:off x="8869095" y="5548395"/>
                  <a:ext cx="13032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2B34DA44-D43E-D8AC-788C-4E4BE0141686}"/>
                    </a:ext>
                  </a:extLst>
                </p14:cNvPr>
                <p14:cNvContentPartPr/>
                <p14:nvPr/>
              </p14:nvContentPartPr>
              <p14:xfrm>
                <a:off x="8998695" y="5355435"/>
                <a:ext cx="7560" cy="37080"/>
              </p14:xfrm>
            </p:contentPart>
          </mc:Choice>
          <mc:Fallback xmlns="">
            <p:pic>
              <p:nvPicPr>
                <p:cNvPr id="38" name="Ink 37">
                  <a:extLst>
                    <a:ext uri="{FF2B5EF4-FFF2-40B4-BE49-F238E27FC236}">
                      <a16:creationId xmlns:a16="http://schemas.microsoft.com/office/drawing/2014/main" id="{2B34DA44-D43E-D8AC-788C-4E4BE0141686}"/>
                    </a:ext>
                  </a:extLst>
                </p:cNvPr>
                <p:cNvPicPr/>
                <p:nvPr/>
              </p:nvPicPr>
              <p:blipFill>
                <a:blip r:embed="rId31"/>
                <a:stretch>
                  <a:fillRect/>
                </a:stretch>
              </p:blipFill>
              <p:spPr>
                <a:xfrm>
                  <a:off x="8981055" y="5337795"/>
                  <a:ext cx="432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F3185BF7-250C-418A-446D-2A173A335F08}"/>
                    </a:ext>
                  </a:extLst>
                </p14:cNvPr>
                <p14:cNvContentPartPr/>
                <p14:nvPr/>
              </p14:nvContentPartPr>
              <p14:xfrm>
                <a:off x="9215415" y="5253915"/>
                <a:ext cx="72720" cy="493920"/>
              </p14:xfrm>
            </p:contentPart>
          </mc:Choice>
          <mc:Fallback xmlns="">
            <p:pic>
              <p:nvPicPr>
                <p:cNvPr id="39" name="Ink 38">
                  <a:extLst>
                    <a:ext uri="{FF2B5EF4-FFF2-40B4-BE49-F238E27FC236}">
                      <a16:creationId xmlns:a16="http://schemas.microsoft.com/office/drawing/2014/main" id="{F3185BF7-250C-418A-446D-2A173A335F08}"/>
                    </a:ext>
                  </a:extLst>
                </p:cNvPr>
                <p:cNvPicPr/>
                <p:nvPr/>
              </p:nvPicPr>
              <p:blipFill>
                <a:blip r:embed="rId33"/>
                <a:stretch>
                  <a:fillRect/>
                </a:stretch>
              </p:blipFill>
              <p:spPr>
                <a:xfrm>
                  <a:off x="9197415" y="5235915"/>
                  <a:ext cx="10836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C82227A5-06B3-A6D5-3104-062E3D0599B4}"/>
                    </a:ext>
                  </a:extLst>
                </p14:cNvPr>
                <p14:cNvContentPartPr/>
                <p14:nvPr/>
              </p14:nvContentPartPr>
              <p14:xfrm>
                <a:off x="9308295" y="5537235"/>
                <a:ext cx="99720" cy="182160"/>
              </p14:xfrm>
            </p:contentPart>
          </mc:Choice>
          <mc:Fallback xmlns="">
            <p:pic>
              <p:nvPicPr>
                <p:cNvPr id="40" name="Ink 39">
                  <a:extLst>
                    <a:ext uri="{FF2B5EF4-FFF2-40B4-BE49-F238E27FC236}">
                      <a16:creationId xmlns:a16="http://schemas.microsoft.com/office/drawing/2014/main" id="{C82227A5-06B3-A6D5-3104-062E3D0599B4}"/>
                    </a:ext>
                  </a:extLst>
                </p:cNvPr>
                <p:cNvPicPr/>
                <p:nvPr/>
              </p:nvPicPr>
              <p:blipFill>
                <a:blip r:embed="rId35"/>
                <a:stretch>
                  <a:fillRect/>
                </a:stretch>
              </p:blipFill>
              <p:spPr>
                <a:xfrm>
                  <a:off x="9290295" y="5519595"/>
                  <a:ext cx="1353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A8416217-0958-25DA-E17D-BCF7ACAD0463}"/>
                    </a:ext>
                  </a:extLst>
                </p14:cNvPr>
                <p14:cNvContentPartPr/>
                <p14:nvPr/>
              </p14:nvContentPartPr>
              <p14:xfrm>
                <a:off x="9456975" y="5401155"/>
                <a:ext cx="87840" cy="460440"/>
              </p14:xfrm>
            </p:contentPart>
          </mc:Choice>
          <mc:Fallback xmlns="">
            <p:pic>
              <p:nvPicPr>
                <p:cNvPr id="41" name="Ink 40">
                  <a:extLst>
                    <a:ext uri="{FF2B5EF4-FFF2-40B4-BE49-F238E27FC236}">
                      <a16:creationId xmlns:a16="http://schemas.microsoft.com/office/drawing/2014/main" id="{A8416217-0958-25DA-E17D-BCF7ACAD0463}"/>
                    </a:ext>
                  </a:extLst>
                </p:cNvPr>
                <p:cNvPicPr/>
                <p:nvPr/>
              </p:nvPicPr>
              <p:blipFill>
                <a:blip r:embed="rId37"/>
                <a:stretch>
                  <a:fillRect/>
                </a:stretch>
              </p:blipFill>
              <p:spPr>
                <a:xfrm>
                  <a:off x="9439335" y="5383155"/>
                  <a:ext cx="12348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968C4E12-9787-4E8F-AD16-6DFB39C4241F}"/>
                    </a:ext>
                  </a:extLst>
                </p14:cNvPr>
                <p14:cNvContentPartPr/>
                <p14:nvPr/>
              </p14:nvContentPartPr>
              <p14:xfrm>
                <a:off x="9738495" y="5341395"/>
                <a:ext cx="169920" cy="378360"/>
              </p14:xfrm>
            </p:contentPart>
          </mc:Choice>
          <mc:Fallback xmlns="">
            <p:pic>
              <p:nvPicPr>
                <p:cNvPr id="42" name="Ink 41">
                  <a:extLst>
                    <a:ext uri="{FF2B5EF4-FFF2-40B4-BE49-F238E27FC236}">
                      <a16:creationId xmlns:a16="http://schemas.microsoft.com/office/drawing/2014/main" id="{968C4E12-9787-4E8F-AD16-6DFB39C4241F}"/>
                    </a:ext>
                  </a:extLst>
                </p:cNvPr>
                <p:cNvPicPr/>
                <p:nvPr/>
              </p:nvPicPr>
              <p:blipFill>
                <a:blip r:embed="rId39"/>
                <a:stretch>
                  <a:fillRect/>
                </a:stretch>
              </p:blipFill>
              <p:spPr>
                <a:xfrm>
                  <a:off x="9720855" y="5323755"/>
                  <a:ext cx="205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0AF31CEC-3E1B-CA05-0E07-407207194F7E}"/>
                    </a:ext>
                  </a:extLst>
                </p14:cNvPr>
                <p14:cNvContentPartPr/>
                <p14:nvPr/>
              </p14:nvContentPartPr>
              <p14:xfrm>
                <a:off x="9980055" y="5557395"/>
                <a:ext cx="113040" cy="210240"/>
              </p14:xfrm>
            </p:contentPart>
          </mc:Choice>
          <mc:Fallback xmlns="">
            <p:pic>
              <p:nvPicPr>
                <p:cNvPr id="43" name="Ink 42">
                  <a:extLst>
                    <a:ext uri="{FF2B5EF4-FFF2-40B4-BE49-F238E27FC236}">
                      <a16:creationId xmlns:a16="http://schemas.microsoft.com/office/drawing/2014/main" id="{0AF31CEC-3E1B-CA05-0E07-407207194F7E}"/>
                    </a:ext>
                  </a:extLst>
                </p:cNvPr>
                <p:cNvPicPr/>
                <p:nvPr/>
              </p:nvPicPr>
              <p:blipFill>
                <a:blip r:embed="rId41"/>
                <a:stretch>
                  <a:fillRect/>
                </a:stretch>
              </p:blipFill>
              <p:spPr>
                <a:xfrm>
                  <a:off x="9962415" y="5539395"/>
                  <a:ext cx="148680" cy="245880"/>
                </a:xfrm>
                <a:prstGeom prst="rect">
                  <a:avLst/>
                </a:prstGeom>
              </p:spPr>
            </p:pic>
          </mc:Fallback>
        </mc:AlternateContent>
      </p:grpSp>
      <p:grpSp>
        <p:nvGrpSpPr>
          <p:cNvPr id="107" name="Group 106">
            <a:extLst>
              <a:ext uri="{FF2B5EF4-FFF2-40B4-BE49-F238E27FC236}">
                <a16:creationId xmlns:a16="http://schemas.microsoft.com/office/drawing/2014/main" id="{3B494C5A-DD59-7221-F36B-DBF5760E9F6D}"/>
              </a:ext>
            </a:extLst>
          </p:cNvPr>
          <p:cNvGrpSpPr/>
          <p:nvPr/>
        </p:nvGrpSpPr>
        <p:grpSpPr>
          <a:xfrm>
            <a:off x="6548175" y="5720115"/>
            <a:ext cx="696960" cy="361080"/>
            <a:chOff x="6548175" y="5720115"/>
            <a:chExt cx="696960" cy="361080"/>
          </a:xfrm>
        </p:grpSpPr>
        <mc:AlternateContent xmlns:mc="http://schemas.openxmlformats.org/markup-compatibility/2006" xmlns:p14="http://schemas.microsoft.com/office/powerpoint/2010/main">
          <mc:Choice Requires="p14">
            <p:contentPart p14:bwMode="auto" r:id="rId42">
              <p14:nvContentPartPr>
                <p14:cNvPr id="102" name="Ink 101">
                  <a:extLst>
                    <a:ext uri="{FF2B5EF4-FFF2-40B4-BE49-F238E27FC236}">
                      <a16:creationId xmlns:a16="http://schemas.microsoft.com/office/drawing/2014/main" id="{ABEF4C89-8F3F-3989-713B-D3D4D51056F0}"/>
                    </a:ext>
                  </a:extLst>
                </p14:cNvPr>
                <p14:cNvContentPartPr/>
                <p14:nvPr/>
              </p14:nvContentPartPr>
              <p14:xfrm>
                <a:off x="6699375" y="5756115"/>
                <a:ext cx="25920" cy="255600"/>
              </p14:xfrm>
            </p:contentPart>
          </mc:Choice>
          <mc:Fallback xmlns="">
            <p:pic>
              <p:nvPicPr>
                <p:cNvPr id="102" name="Ink 101">
                  <a:extLst>
                    <a:ext uri="{FF2B5EF4-FFF2-40B4-BE49-F238E27FC236}">
                      <a16:creationId xmlns:a16="http://schemas.microsoft.com/office/drawing/2014/main" id="{ABEF4C89-8F3F-3989-713B-D3D4D51056F0}"/>
                    </a:ext>
                  </a:extLst>
                </p:cNvPr>
                <p:cNvPicPr/>
                <p:nvPr/>
              </p:nvPicPr>
              <p:blipFill>
                <a:blip r:embed="rId43"/>
                <a:stretch>
                  <a:fillRect/>
                </a:stretch>
              </p:blipFill>
              <p:spPr>
                <a:xfrm>
                  <a:off x="6681375" y="5738115"/>
                  <a:ext cx="61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3" name="Ink 102">
                  <a:extLst>
                    <a:ext uri="{FF2B5EF4-FFF2-40B4-BE49-F238E27FC236}">
                      <a16:creationId xmlns:a16="http://schemas.microsoft.com/office/drawing/2014/main" id="{BD22D376-2822-4599-A836-EAA3E8B55800}"/>
                    </a:ext>
                  </a:extLst>
                </p14:cNvPr>
                <p14:cNvContentPartPr/>
                <p14:nvPr/>
              </p14:nvContentPartPr>
              <p14:xfrm>
                <a:off x="6548175" y="6043755"/>
                <a:ext cx="353520" cy="24840"/>
              </p14:xfrm>
            </p:contentPart>
          </mc:Choice>
          <mc:Fallback xmlns="">
            <p:pic>
              <p:nvPicPr>
                <p:cNvPr id="103" name="Ink 102">
                  <a:extLst>
                    <a:ext uri="{FF2B5EF4-FFF2-40B4-BE49-F238E27FC236}">
                      <a16:creationId xmlns:a16="http://schemas.microsoft.com/office/drawing/2014/main" id="{BD22D376-2822-4599-A836-EAA3E8B55800}"/>
                    </a:ext>
                  </a:extLst>
                </p:cNvPr>
                <p:cNvPicPr/>
                <p:nvPr/>
              </p:nvPicPr>
              <p:blipFill>
                <a:blip r:embed="rId45"/>
                <a:stretch>
                  <a:fillRect/>
                </a:stretch>
              </p:blipFill>
              <p:spPr>
                <a:xfrm>
                  <a:off x="6530175" y="6025755"/>
                  <a:ext cx="38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4" name="Ink 103">
                  <a:extLst>
                    <a:ext uri="{FF2B5EF4-FFF2-40B4-BE49-F238E27FC236}">
                      <a16:creationId xmlns:a16="http://schemas.microsoft.com/office/drawing/2014/main" id="{5B05DC71-03B3-4BEE-C7EE-F720AE32D95D}"/>
                    </a:ext>
                  </a:extLst>
                </p14:cNvPr>
                <p14:cNvContentPartPr/>
                <p14:nvPr/>
              </p14:nvContentPartPr>
              <p14:xfrm>
                <a:off x="6566175" y="5720115"/>
                <a:ext cx="281880" cy="36360"/>
              </p14:xfrm>
            </p:contentPart>
          </mc:Choice>
          <mc:Fallback xmlns="">
            <p:pic>
              <p:nvPicPr>
                <p:cNvPr id="104" name="Ink 103">
                  <a:extLst>
                    <a:ext uri="{FF2B5EF4-FFF2-40B4-BE49-F238E27FC236}">
                      <a16:creationId xmlns:a16="http://schemas.microsoft.com/office/drawing/2014/main" id="{5B05DC71-03B3-4BEE-C7EE-F720AE32D95D}"/>
                    </a:ext>
                  </a:extLst>
                </p:cNvPr>
                <p:cNvPicPr/>
                <p:nvPr/>
              </p:nvPicPr>
              <p:blipFill>
                <a:blip r:embed="rId47"/>
                <a:stretch>
                  <a:fillRect/>
                </a:stretch>
              </p:blipFill>
              <p:spPr>
                <a:xfrm>
                  <a:off x="6548175" y="5702475"/>
                  <a:ext cx="317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5" name="Ink 104">
                  <a:extLst>
                    <a:ext uri="{FF2B5EF4-FFF2-40B4-BE49-F238E27FC236}">
                      <a16:creationId xmlns:a16="http://schemas.microsoft.com/office/drawing/2014/main" id="{2A7FB156-B055-762B-06E8-AC2456CB1C58}"/>
                    </a:ext>
                  </a:extLst>
                </p14:cNvPr>
                <p14:cNvContentPartPr/>
                <p14:nvPr/>
              </p14:nvContentPartPr>
              <p14:xfrm>
                <a:off x="7079175" y="5955555"/>
                <a:ext cx="115200" cy="19800"/>
              </p14:xfrm>
            </p:contentPart>
          </mc:Choice>
          <mc:Fallback xmlns="">
            <p:pic>
              <p:nvPicPr>
                <p:cNvPr id="105" name="Ink 104">
                  <a:extLst>
                    <a:ext uri="{FF2B5EF4-FFF2-40B4-BE49-F238E27FC236}">
                      <a16:creationId xmlns:a16="http://schemas.microsoft.com/office/drawing/2014/main" id="{2A7FB156-B055-762B-06E8-AC2456CB1C58}"/>
                    </a:ext>
                  </a:extLst>
                </p:cNvPr>
                <p:cNvPicPr/>
                <p:nvPr/>
              </p:nvPicPr>
              <p:blipFill>
                <a:blip r:embed="rId49"/>
                <a:stretch>
                  <a:fillRect/>
                </a:stretch>
              </p:blipFill>
              <p:spPr>
                <a:xfrm>
                  <a:off x="7061535" y="5937555"/>
                  <a:ext cx="150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6" name="Ink 105">
                  <a:extLst>
                    <a:ext uri="{FF2B5EF4-FFF2-40B4-BE49-F238E27FC236}">
                      <a16:creationId xmlns:a16="http://schemas.microsoft.com/office/drawing/2014/main" id="{ADC57C69-0A65-0FAE-F891-D6FA91C53374}"/>
                    </a:ext>
                  </a:extLst>
                </p14:cNvPr>
                <p14:cNvContentPartPr/>
                <p14:nvPr/>
              </p14:nvContentPartPr>
              <p14:xfrm>
                <a:off x="7093215" y="6080835"/>
                <a:ext cx="151920" cy="360"/>
              </p14:xfrm>
            </p:contentPart>
          </mc:Choice>
          <mc:Fallback xmlns="">
            <p:pic>
              <p:nvPicPr>
                <p:cNvPr id="106" name="Ink 105">
                  <a:extLst>
                    <a:ext uri="{FF2B5EF4-FFF2-40B4-BE49-F238E27FC236}">
                      <a16:creationId xmlns:a16="http://schemas.microsoft.com/office/drawing/2014/main" id="{ADC57C69-0A65-0FAE-F891-D6FA91C53374}"/>
                    </a:ext>
                  </a:extLst>
                </p:cNvPr>
                <p:cNvPicPr/>
                <p:nvPr/>
              </p:nvPicPr>
              <p:blipFill>
                <a:blip r:embed="rId51"/>
                <a:stretch>
                  <a:fillRect/>
                </a:stretch>
              </p:blipFill>
              <p:spPr>
                <a:xfrm>
                  <a:off x="7075215" y="6063195"/>
                  <a:ext cx="187560" cy="36000"/>
                </a:xfrm>
                <a:prstGeom prst="rect">
                  <a:avLst/>
                </a:prstGeom>
              </p:spPr>
            </p:pic>
          </mc:Fallback>
        </mc:AlternateContent>
      </p:grpSp>
      <p:grpSp>
        <p:nvGrpSpPr>
          <p:cNvPr id="126" name="Group 125">
            <a:extLst>
              <a:ext uri="{FF2B5EF4-FFF2-40B4-BE49-F238E27FC236}">
                <a16:creationId xmlns:a16="http://schemas.microsoft.com/office/drawing/2014/main" id="{9FBEE402-86F7-2472-CBFE-C863CE48B733}"/>
              </a:ext>
            </a:extLst>
          </p:cNvPr>
          <p:cNvGrpSpPr/>
          <p:nvPr/>
        </p:nvGrpSpPr>
        <p:grpSpPr>
          <a:xfrm>
            <a:off x="7543215" y="5665395"/>
            <a:ext cx="2156040" cy="770400"/>
            <a:chOff x="7543215" y="5665395"/>
            <a:chExt cx="2156040" cy="770400"/>
          </a:xfrm>
        </p:grpSpPr>
        <mc:AlternateContent xmlns:mc="http://schemas.openxmlformats.org/markup-compatibility/2006" xmlns:p14="http://schemas.microsoft.com/office/powerpoint/2010/main">
          <mc:Choice Requires="p14">
            <p:contentPart p14:bwMode="auto" r:id="rId52">
              <p14:nvContentPartPr>
                <p14:cNvPr id="108" name="Ink 107">
                  <a:extLst>
                    <a:ext uri="{FF2B5EF4-FFF2-40B4-BE49-F238E27FC236}">
                      <a16:creationId xmlns:a16="http://schemas.microsoft.com/office/drawing/2014/main" id="{01A091D9-70E9-7783-A1C4-04DA6E29806E}"/>
                    </a:ext>
                  </a:extLst>
                </p14:cNvPr>
                <p14:cNvContentPartPr/>
                <p14:nvPr/>
              </p14:nvContentPartPr>
              <p14:xfrm>
                <a:off x="7543215" y="5779875"/>
                <a:ext cx="185400" cy="198720"/>
              </p14:xfrm>
            </p:contentPart>
          </mc:Choice>
          <mc:Fallback xmlns="">
            <p:pic>
              <p:nvPicPr>
                <p:cNvPr id="108" name="Ink 107">
                  <a:extLst>
                    <a:ext uri="{FF2B5EF4-FFF2-40B4-BE49-F238E27FC236}">
                      <a16:creationId xmlns:a16="http://schemas.microsoft.com/office/drawing/2014/main" id="{01A091D9-70E9-7783-A1C4-04DA6E29806E}"/>
                    </a:ext>
                  </a:extLst>
                </p:cNvPr>
                <p:cNvPicPr/>
                <p:nvPr/>
              </p:nvPicPr>
              <p:blipFill>
                <a:blip r:embed="rId53"/>
                <a:stretch>
                  <a:fillRect/>
                </a:stretch>
              </p:blipFill>
              <p:spPr>
                <a:xfrm>
                  <a:off x="7525215" y="5762235"/>
                  <a:ext cx="2210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9" name="Ink 108">
                  <a:extLst>
                    <a:ext uri="{FF2B5EF4-FFF2-40B4-BE49-F238E27FC236}">
                      <a16:creationId xmlns:a16="http://schemas.microsoft.com/office/drawing/2014/main" id="{C15F6493-C800-6535-7B68-3DBE5EDE3DDE}"/>
                    </a:ext>
                  </a:extLst>
                </p14:cNvPr>
                <p14:cNvContentPartPr/>
                <p14:nvPr/>
              </p14:nvContentPartPr>
              <p14:xfrm>
                <a:off x="7797015" y="5948715"/>
                <a:ext cx="62640" cy="106920"/>
              </p14:xfrm>
            </p:contentPart>
          </mc:Choice>
          <mc:Fallback xmlns="">
            <p:pic>
              <p:nvPicPr>
                <p:cNvPr id="109" name="Ink 108">
                  <a:extLst>
                    <a:ext uri="{FF2B5EF4-FFF2-40B4-BE49-F238E27FC236}">
                      <a16:creationId xmlns:a16="http://schemas.microsoft.com/office/drawing/2014/main" id="{C15F6493-C800-6535-7B68-3DBE5EDE3DDE}"/>
                    </a:ext>
                  </a:extLst>
                </p:cNvPr>
                <p:cNvPicPr/>
                <p:nvPr/>
              </p:nvPicPr>
              <p:blipFill>
                <a:blip r:embed="rId55"/>
                <a:stretch>
                  <a:fillRect/>
                </a:stretch>
              </p:blipFill>
              <p:spPr>
                <a:xfrm>
                  <a:off x="7779015" y="5930715"/>
                  <a:ext cx="98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1" name="Ink 110">
                  <a:extLst>
                    <a:ext uri="{FF2B5EF4-FFF2-40B4-BE49-F238E27FC236}">
                      <a16:creationId xmlns:a16="http://schemas.microsoft.com/office/drawing/2014/main" id="{EB3418FD-1DCF-7BC5-C591-92853FBC1AEC}"/>
                    </a:ext>
                  </a:extLst>
                </p14:cNvPr>
                <p14:cNvContentPartPr/>
                <p14:nvPr/>
              </p14:nvContentPartPr>
              <p14:xfrm>
                <a:off x="8092935" y="5811195"/>
                <a:ext cx="169560" cy="624600"/>
              </p14:xfrm>
            </p:contentPart>
          </mc:Choice>
          <mc:Fallback xmlns="">
            <p:pic>
              <p:nvPicPr>
                <p:cNvPr id="111" name="Ink 110">
                  <a:extLst>
                    <a:ext uri="{FF2B5EF4-FFF2-40B4-BE49-F238E27FC236}">
                      <a16:creationId xmlns:a16="http://schemas.microsoft.com/office/drawing/2014/main" id="{EB3418FD-1DCF-7BC5-C591-92853FBC1AEC}"/>
                    </a:ext>
                  </a:extLst>
                </p:cNvPr>
                <p:cNvPicPr/>
                <p:nvPr/>
              </p:nvPicPr>
              <p:blipFill>
                <a:blip r:embed="rId57"/>
                <a:stretch>
                  <a:fillRect/>
                </a:stretch>
              </p:blipFill>
              <p:spPr>
                <a:xfrm>
                  <a:off x="8074935" y="5793555"/>
                  <a:ext cx="20520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2" name="Ink 111">
                  <a:extLst>
                    <a:ext uri="{FF2B5EF4-FFF2-40B4-BE49-F238E27FC236}">
                      <a16:creationId xmlns:a16="http://schemas.microsoft.com/office/drawing/2014/main" id="{9CDD21C2-2FBB-3E4B-625D-5762CA6D1B1F}"/>
                    </a:ext>
                  </a:extLst>
                </p14:cNvPr>
                <p14:cNvContentPartPr/>
                <p14:nvPr/>
              </p14:nvContentPartPr>
              <p14:xfrm>
                <a:off x="8383815" y="5665395"/>
                <a:ext cx="95760" cy="433440"/>
              </p14:xfrm>
            </p:contentPart>
          </mc:Choice>
          <mc:Fallback xmlns="">
            <p:pic>
              <p:nvPicPr>
                <p:cNvPr id="112" name="Ink 111">
                  <a:extLst>
                    <a:ext uri="{FF2B5EF4-FFF2-40B4-BE49-F238E27FC236}">
                      <a16:creationId xmlns:a16="http://schemas.microsoft.com/office/drawing/2014/main" id="{9CDD21C2-2FBB-3E4B-625D-5762CA6D1B1F}"/>
                    </a:ext>
                  </a:extLst>
                </p:cNvPr>
                <p:cNvPicPr/>
                <p:nvPr/>
              </p:nvPicPr>
              <p:blipFill>
                <a:blip r:embed="rId59"/>
                <a:stretch>
                  <a:fillRect/>
                </a:stretch>
              </p:blipFill>
              <p:spPr>
                <a:xfrm>
                  <a:off x="8365815" y="5647395"/>
                  <a:ext cx="1314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3" name="Ink 112">
                  <a:extLst>
                    <a:ext uri="{FF2B5EF4-FFF2-40B4-BE49-F238E27FC236}">
                      <a16:creationId xmlns:a16="http://schemas.microsoft.com/office/drawing/2014/main" id="{F85C5592-4B71-9EE4-0A1C-AD1EE1F9EC66}"/>
                    </a:ext>
                  </a:extLst>
                </p14:cNvPr>
                <p14:cNvContentPartPr/>
                <p14:nvPr/>
              </p14:nvContentPartPr>
              <p14:xfrm>
                <a:off x="8544735" y="5828475"/>
                <a:ext cx="76320" cy="180000"/>
              </p14:xfrm>
            </p:contentPart>
          </mc:Choice>
          <mc:Fallback xmlns="">
            <p:pic>
              <p:nvPicPr>
                <p:cNvPr id="113" name="Ink 112">
                  <a:extLst>
                    <a:ext uri="{FF2B5EF4-FFF2-40B4-BE49-F238E27FC236}">
                      <a16:creationId xmlns:a16="http://schemas.microsoft.com/office/drawing/2014/main" id="{F85C5592-4B71-9EE4-0A1C-AD1EE1F9EC66}"/>
                    </a:ext>
                  </a:extLst>
                </p:cNvPr>
                <p:cNvPicPr/>
                <p:nvPr/>
              </p:nvPicPr>
              <p:blipFill>
                <a:blip r:embed="rId61"/>
                <a:stretch>
                  <a:fillRect/>
                </a:stretch>
              </p:blipFill>
              <p:spPr>
                <a:xfrm>
                  <a:off x="8526735" y="5810835"/>
                  <a:ext cx="1119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25B6F3DE-999E-FBFF-D292-456E88AB9BEA}"/>
                    </a:ext>
                  </a:extLst>
                </p14:cNvPr>
                <p14:cNvContentPartPr/>
                <p14:nvPr/>
              </p14:nvContentPartPr>
              <p14:xfrm>
                <a:off x="8659575" y="6008475"/>
                <a:ext cx="79920" cy="79200"/>
              </p14:xfrm>
            </p:contentPart>
          </mc:Choice>
          <mc:Fallback xmlns="">
            <p:pic>
              <p:nvPicPr>
                <p:cNvPr id="114" name="Ink 113">
                  <a:extLst>
                    <a:ext uri="{FF2B5EF4-FFF2-40B4-BE49-F238E27FC236}">
                      <a16:creationId xmlns:a16="http://schemas.microsoft.com/office/drawing/2014/main" id="{25B6F3DE-999E-FBFF-D292-456E88AB9BEA}"/>
                    </a:ext>
                  </a:extLst>
                </p:cNvPr>
                <p:cNvPicPr/>
                <p:nvPr/>
              </p:nvPicPr>
              <p:blipFill>
                <a:blip r:embed="rId63"/>
                <a:stretch>
                  <a:fillRect/>
                </a:stretch>
              </p:blipFill>
              <p:spPr>
                <a:xfrm>
                  <a:off x="8641575" y="5990835"/>
                  <a:ext cx="115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5" name="Ink 114">
                  <a:extLst>
                    <a:ext uri="{FF2B5EF4-FFF2-40B4-BE49-F238E27FC236}">
                      <a16:creationId xmlns:a16="http://schemas.microsoft.com/office/drawing/2014/main" id="{1EDF54AA-6683-14B6-7D49-55AA6A80B105}"/>
                    </a:ext>
                  </a:extLst>
                </p14:cNvPr>
                <p14:cNvContentPartPr/>
                <p14:nvPr/>
              </p14:nvContentPartPr>
              <p14:xfrm>
                <a:off x="8789535" y="5697795"/>
                <a:ext cx="119520" cy="504720"/>
              </p14:xfrm>
            </p:contentPart>
          </mc:Choice>
          <mc:Fallback xmlns="">
            <p:pic>
              <p:nvPicPr>
                <p:cNvPr id="115" name="Ink 114">
                  <a:extLst>
                    <a:ext uri="{FF2B5EF4-FFF2-40B4-BE49-F238E27FC236}">
                      <a16:creationId xmlns:a16="http://schemas.microsoft.com/office/drawing/2014/main" id="{1EDF54AA-6683-14B6-7D49-55AA6A80B105}"/>
                    </a:ext>
                  </a:extLst>
                </p:cNvPr>
                <p:cNvPicPr/>
                <p:nvPr/>
              </p:nvPicPr>
              <p:blipFill>
                <a:blip r:embed="rId65"/>
                <a:stretch>
                  <a:fillRect/>
                </a:stretch>
              </p:blipFill>
              <p:spPr>
                <a:xfrm>
                  <a:off x="8771535" y="5679795"/>
                  <a:ext cx="15516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6" name="Ink 115">
                  <a:extLst>
                    <a:ext uri="{FF2B5EF4-FFF2-40B4-BE49-F238E27FC236}">
                      <a16:creationId xmlns:a16="http://schemas.microsoft.com/office/drawing/2014/main" id="{0B5CC15F-3CA2-ACF9-3853-E77A3F21999F}"/>
                    </a:ext>
                  </a:extLst>
                </p14:cNvPr>
                <p14:cNvContentPartPr/>
                <p14:nvPr/>
              </p14:nvContentPartPr>
              <p14:xfrm>
                <a:off x="9107055" y="5853675"/>
                <a:ext cx="29160" cy="188640"/>
              </p14:xfrm>
            </p:contentPart>
          </mc:Choice>
          <mc:Fallback xmlns="">
            <p:pic>
              <p:nvPicPr>
                <p:cNvPr id="116" name="Ink 115">
                  <a:extLst>
                    <a:ext uri="{FF2B5EF4-FFF2-40B4-BE49-F238E27FC236}">
                      <a16:creationId xmlns:a16="http://schemas.microsoft.com/office/drawing/2014/main" id="{0B5CC15F-3CA2-ACF9-3853-E77A3F21999F}"/>
                    </a:ext>
                  </a:extLst>
                </p:cNvPr>
                <p:cNvPicPr/>
                <p:nvPr/>
              </p:nvPicPr>
              <p:blipFill>
                <a:blip r:embed="rId67"/>
                <a:stretch>
                  <a:fillRect/>
                </a:stretch>
              </p:blipFill>
              <p:spPr>
                <a:xfrm>
                  <a:off x="9089055" y="5835675"/>
                  <a:ext cx="648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7" name="Ink 116">
                  <a:extLst>
                    <a:ext uri="{FF2B5EF4-FFF2-40B4-BE49-F238E27FC236}">
                      <a16:creationId xmlns:a16="http://schemas.microsoft.com/office/drawing/2014/main" id="{C8D1C03F-6CF0-7F86-E5F2-DE97B50B64D9}"/>
                    </a:ext>
                  </a:extLst>
                </p14:cNvPr>
                <p14:cNvContentPartPr/>
                <p14:nvPr/>
              </p14:nvContentPartPr>
              <p14:xfrm>
                <a:off x="9074655" y="5940075"/>
                <a:ext cx="195120" cy="13320"/>
              </p14:xfrm>
            </p:contentPart>
          </mc:Choice>
          <mc:Fallback xmlns="">
            <p:pic>
              <p:nvPicPr>
                <p:cNvPr id="117" name="Ink 116">
                  <a:extLst>
                    <a:ext uri="{FF2B5EF4-FFF2-40B4-BE49-F238E27FC236}">
                      <a16:creationId xmlns:a16="http://schemas.microsoft.com/office/drawing/2014/main" id="{C8D1C03F-6CF0-7F86-E5F2-DE97B50B64D9}"/>
                    </a:ext>
                  </a:extLst>
                </p:cNvPr>
                <p:cNvPicPr/>
                <p:nvPr/>
              </p:nvPicPr>
              <p:blipFill>
                <a:blip r:embed="rId69"/>
                <a:stretch>
                  <a:fillRect/>
                </a:stretch>
              </p:blipFill>
              <p:spPr>
                <a:xfrm>
                  <a:off x="9056655" y="5922435"/>
                  <a:ext cx="230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8" name="Ink 117">
                  <a:extLst>
                    <a:ext uri="{FF2B5EF4-FFF2-40B4-BE49-F238E27FC236}">
                      <a16:creationId xmlns:a16="http://schemas.microsoft.com/office/drawing/2014/main" id="{4E7E373E-9755-22CB-BAAD-7D2A65457233}"/>
                    </a:ext>
                  </a:extLst>
                </p14:cNvPr>
                <p14:cNvContentPartPr/>
                <p14:nvPr/>
              </p14:nvContentPartPr>
              <p14:xfrm>
                <a:off x="9438975" y="5827755"/>
                <a:ext cx="191520" cy="208080"/>
              </p14:xfrm>
            </p:contentPart>
          </mc:Choice>
          <mc:Fallback xmlns="">
            <p:pic>
              <p:nvPicPr>
                <p:cNvPr id="118" name="Ink 117">
                  <a:extLst>
                    <a:ext uri="{FF2B5EF4-FFF2-40B4-BE49-F238E27FC236}">
                      <a16:creationId xmlns:a16="http://schemas.microsoft.com/office/drawing/2014/main" id="{4E7E373E-9755-22CB-BAAD-7D2A65457233}"/>
                    </a:ext>
                  </a:extLst>
                </p:cNvPr>
                <p:cNvPicPr/>
                <p:nvPr/>
              </p:nvPicPr>
              <p:blipFill>
                <a:blip r:embed="rId71"/>
                <a:stretch>
                  <a:fillRect/>
                </a:stretch>
              </p:blipFill>
              <p:spPr>
                <a:xfrm>
                  <a:off x="9421335" y="5809755"/>
                  <a:ext cx="2271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9" name="Ink 118">
                  <a:extLst>
                    <a:ext uri="{FF2B5EF4-FFF2-40B4-BE49-F238E27FC236}">
                      <a16:creationId xmlns:a16="http://schemas.microsoft.com/office/drawing/2014/main" id="{8E854A56-B3E1-7AA6-883D-27F0F024BADA}"/>
                    </a:ext>
                  </a:extLst>
                </p14:cNvPr>
                <p14:cNvContentPartPr/>
                <p14:nvPr/>
              </p14:nvContentPartPr>
              <p14:xfrm>
                <a:off x="9691695" y="5953395"/>
                <a:ext cx="7560" cy="145440"/>
              </p14:xfrm>
            </p:contentPart>
          </mc:Choice>
          <mc:Fallback xmlns="">
            <p:pic>
              <p:nvPicPr>
                <p:cNvPr id="119" name="Ink 118">
                  <a:extLst>
                    <a:ext uri="{FF2B5EF4-FFF2-40B4-BE49-F238E27FC236}">
                      <a16:creationId xmlns:a16="http://schemas.microsoft.com/office/drawing/2014/main" id="{8E854A56-B3E1-7AA6-883D-27F0F024BADA}"/>
                    </a:ext>
                  </a:extLst>
                </p:cNvPr>
                <p:cNvPicPr/>
                <p:nvPr/>
              </p:nvPicPr>
              <p:blipFill>
                <a:blip r:embed="rId73"/>
                <a:stretch>
                  <a:fillRect/>
                </a:stretch>
              </p:blipFill>
              <p:spPr>
                <a:xfrm>
                  <a:off x="9674055" y="5935395"/>
                  <a:ext cx="43200" cy="181080"/>
                </a:xfrm>
                <a:prstGeom prst="rect">
                  <a:avLst/>
                </a:prstGeom>
              </p:spPr>
            </p:pic>
          </mc:Fallback>
        </mc:AlternateContent>
      </p:grpSp>
      <p:grpSp>
        <p:nvGrpSpPr>
          <p:cNvPr id="125" name="Group 124">
            <a:extLst>
              <a:ext uri="{FF2B5EF4-FFF2-40B4-BE49-F238E27FC236}">
                <a16:creationId xmlns:a16="http://schemas.microsoft.com/office/drawing/2014/main" id="{7B3363B1-17A1-F856-188B-43E8CFF53B3D}"/>
              </a:ext>
            </a:extLst>
          </p:cNvPr>
          <p:cNvGrpSpPr/>
          <p:nvPr/>
        </p:nvGrpSpPr>
        <p:grpSpPr>
          <a:xfrm>
            <a:off x="10033695" y="5661075"/>
            <a:ext cx="892080" cy="660960"/>
            <a:chOff x="10033695" y="5661075"/>
            <a:chExt cx="892080" cy="660960"/>
          </a:xfrm>
        </p:grpSpPr>
        <mc:AlternateContent xmlns:mc="http://schemas.openxmlformats.org/markup-compatibility/2006" xmlns:p14="http://schemas.microsoft.com/office/powerpoint/2010/main">
          <mc:Choice Requires="p14">
            <p:contentPart p14:bwMode="auto" r:id="rId74">
              <p14:nvContentPartPr>
                <p14:cNvPr id="120" name="Ink 119">
                  <a:extLst>
                    <a:ext uri="{FF2B5EF4-FFF2-40B4-BE49-F238E27FC236}">
                      <a16:creationId xmlns:a16="http://schemas.microsoft.com/office/drawing/2014/main" id="{25C1233A-9FD4-B5D8-9E43-1DFB5E0BADFA}"/>
                    </a:ext>
                  </a:extLst>
                </p14:cNvPr>
                <p14:cNvContentPartPr/>
                <p14:nvPr/>
              </p14:nvContentPartPr>
              <p14:xfrm>
                <a:off x="10033695" y="5790675"/>
                <a:ext cx="123840" cy="531360"/>
              </p14:xfrm>
            </p:contentPart>
          </mc:Choice>
          <mc:Fallback xmlns="">
            <p:pic>
              <p:nvPicPr>
                <p:cNvPr id="120" name="Ink 119">
                  <a:extLst>
                    <a:ext uri="{FF2B5EF4-FFF2-40B4-BE49-F238E27FC236}">
                      <a16:creationId xmlns:a16="http://schemas.microsoft.com/office/drawing/2014/main" id="{25C1233A-9FD4-B5D8-9E43-1DFB5E0BADFA}"/>
                    </a:ext>
                  </a:extLst>
                </p:cNvPr>
                <p:cNvPicPr/>
                <p:nvPr/>
              </p:nvPicPr>
              <p:blipFill>
                <a:blip r:embed="rId75"/>
                <a:stretch>
                  <a:fillRect/>
                </a:stretch>
              </p:blipFill>
              <p:spPr>
                <a:xfrm>
                  <a:off x="10015695" y="5773035"/>
                  <a:ext cx="15948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1" name="Ink 120">
                  <a:extLst>
                    <a:ext uri="{FF2B5EF4-FFF2-40B4-BE49-F238E27FC236}">
                      <a16:creationId xmlns:a16="http://schemas.microsoft.com/office/drawing/2014/main" id="{A67C42BA-4B4E-8BAC-F320-A27B3450CD9F}"/>
                    </a:ext>
                  </a:extLst>
                </p14:cNvPr>
                <p14:cNvContentPartPr/>
                <p14:nvPr/>
              </p14:nvContentPartPr>
              <p14:xfrm>
                <a:off x="10417095" y="5661075"/>
                <a:ext cx="108720" cy="418320"/>
              </p14:xfrm>
            </p:contentPart>
          </mc:Choice>
          <mc:Fallback xmlns="">
            <p:pic>
              <p:nvPicPr>
                <p:cNvPr id="121" name="Ink 120">
                  <a:extLst>
                    <a:ext uri="{FF2B5EF4-FFF2-40B4-BE49-F238E27FC236}">
                      <a16:creationId xmlns:a16="http://schemas.microsoft.com/office/drawing/2014/main" id="{A67C42BA-4B4E-8BAC-F320-A27B3450CD9F}"/>
                    </a:ext>
                  </a:extLst>
                </p:cNvPr>
                <p:cNvPicPr/>
                <p:nvPr/>
              </p:nvPicPr>
              <p:blipFill>
                <a:blip r:embed="rId77"/>
                <a:stretch>
                  <a:fillRect/>
                </a:stretch>
              </p:blipFill>
              <p:spPr>
                <a:xfrm>
                  <a:off x="10399095" y="5643075"/>
                  <a:ext cx="1443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2" name="Ink 121">
                  <a:extLst>
                    <a:ext uri="{FF2B5EF4-FFF2-40B4-BE49-F238E27FC236}">
                      <a16:creationId xmlns:a16="http://schemas.microsoft.com/office/drawing/2014/main" id="{9C86CE61-A83F-8178-A29C-13993579E2C2}"/>
                    </a:ext>
                  </a:extLst>
                </p14:cNvPr>
                <p14:cNvContentPartPr/>
                <p14:nvPr/>
              </p14:nvContentPartPr>
              <p14:xfrm>
                <a:off x="10550655" y="5873115"/>
                <a:ext cx="101160" cy="190800"/>
              </p14:xfrm>
            </p:contentPart>
          </mc:Choice>
          <mc:Fallback xmlns="">
            <p:pic>
              <p:nvPicPr>
                <p:cNvPr id="122" name="Ink 121">
                  <a:extLst>
                    <a:ext uri="{FF2B5EF4-FFF2-40B4-BE49-F238E27FC236}">
                      <a16:creationId xmlns:a16="http://schemas.microsoft.com/office/drawing/2014/main" id="{9C86CE61-A83F-8178-A29C-13993579E2C2}"/>
                    </a:ext>
                  </a:extLst>
                </p:cNvPr>
                <p:cNvPicPr/>
                <p:nvPr/>
              </p:nvPicPr>
              <p:blipFill>
                <a:blip r:embed="rId79"/>
                <a:stretch>
                  <a:fillRect/>
                </a:stretch>
              </p:blipFill>
              <p:spPr>
                <a:xfrm>
                  <a:off x="10532655" y="5855475"/>
                  <a:ext cx="136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3" name="Ink 122">
                  <a:extLst>
                    <a:ext uri="{FF2B5EF4-FFF2-40B4-BE49-F238E27FC236}">
                      <a16:creationId xmlns:a16="http://schemas.microsoft.com/office/drawing/2014/main" id="{F1F4FB1D-8750-2EAD-EED9-BD255B352647}"/>
                    </a:ext>
                  </a:extLst>
                </p14:cNvPr>
                <p14:cNvContentPartPr/>
                <p14:nvPr/>
              </p14:nvContentPartPr>
              <p14:xfrm>
                <a:off x="10687815" y="6016035"/>
                <a:ext cx="29160" cy="134640"/>
              </p14:xfrm>
            </p:contentPart>
          </mc:Choice>
          <mc:Fallback xmlns="">
            <p:pic>
              <p:nvPicPr>
                <p:cNvPr id="123" name="Ink 122">
                  <a:extLst>
                    <a:ext uri="{FF2B5EF4-FFF2-40B4-BE49-F238E27FC236}">
                      <a16:creationId xmlns:a16="http://schemas.microsoft.com/office/drawing/2014/main" id="{F1F4FB1D-8750-2EAD-EED9-BD255B352647}"/>
                    </a:ext>
                  </a:extLst>
                </p:cNvPr>
                <p:cNvPicPr/>
                <p:nvPr/>
              </p:nvPicPr>
              <p:blipFill>
                <a:blip r:embed="rId81"/>
                <a:stretch>
                  <a:fillRect/>
                </a:stretch>
              </p:blipFill>
              <p:spPr>
                <a:xfrm>
                  <a:off x="10670175" y="5998395"/>
                  <a:ext cx="648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4" name="Ink 123">
                  <a:extLst>
                    <a:ext uri="{FF2B5EF4-FFF2-40B4-BE49-F238E27FC236}">
                      <a16:creationId xmlns:a16="http://schemas.microsoft.com/office/drawing/2014/main" id="{52BDAF89-1824-2325-F1BC-A6D1DD7F1BA8}"/>
                    </a:ext>
                  </a:extLst>
                </p14:cNvPr>
                <p14:cNvContentPartPr/>
                <p14:nvPr/>
              </p14:nvContentPartPr>
              <p14:xfrm>
                <a:off x="10770975" y="5728035"/>
                <a:ext cx="154800" cy="478800"/>
              </p14:xfrm>
            </p:contentPart>
          </mc:Choice>
          <mc:Fallback xmlns="">
            <p:pic>
              <p:nvPicPr>
                <p:cNvPr id="124" name="Ink 123">
                  <a:extLst>
                    <a:ext uri="{FF2B5EF4-FFF2-40B4-BE49-F238E27FC236}">
                      <a16:creationId xmlns:a16="http://schemas.microsoft.com/office/drawing/2014/main" id="{52BDAF89-1824-2325-F1BC-A6D1DD7F1BA8}"/>
                    </a:ext>
                  </a:extLst>
                </p:cNvPr>
                <p:cNvPicPr/>
                <p:nvPr/>
              </p:nvPicPr>
              <p:blipFill>
                <a:blip r:embed="rId83"/>
                <a:stretch>
                  <a:fillRect/>
                </a:stretch>
              </p:blipFill>
              <p:spPr>
                <a:xfrm>
                  <a:off x="10752975" y="5710395"/>
                  <a:ext cx="190440" cy="51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11" name="Ink 10">
                <a:extLst>
                  <a:ext uri="{FF2B5EF4-FFF2-40B4-BE49-F238E27FC236}">
                    <a16:creationId xmlns:a16="http://schemas.microsoft.com/office/drawing/2014/main" id="{D283B570-E966-7944-C99D-857802BA8CA0}"/>
                  </a:ext>
                </a:extLst>
              </p14:cNvPr>
              <p14:cNvContentPartPr/>
              <p14:nvPr/>
            </p14:nvContentPartPr>
            <p14:xfrm>
              <a:off x="1621440" y="3246840"/>
              <a:ext cx="4310280" cy="182160"/>
            </p14:xfrm>
          </p:contentPart>
        </mc:Choice>
        <mc:Fallback xmlns="">
          <p:pic>
            <p:nvPicPr>
              <p:cNvPr id="11" name="Ink 10">
                <a:extLst>
                  <a:ext uri="{FF2B5EF4-FFF2-40B4-BE49-F238E27FC236}">
                    <a16:creationId xmlns:a16="http://schemas.microsoft.com/office/drawing/2014/main" id="{D283B570-E966-7944-C99D-857802BA8CA0}"/>
                  </a:ext>
                </a:extLst>
              </p:cNvPr>
              <p:cNvPicPr/>
              <p:nvPr/>
            </p:nvPicPr>
            <p:blipFill>
              <a:blip r:embed="rId85"/>
              <a:stretch>
                <a:fillRect/>
              </a:stretch>
            </p:blipFill>
            <p:spPr>
              <a:xfrm>
                <a:off x="1603800" y="3228840"/>
                <a:ext cx="4345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 name="Ink 11">
                <a:extLst>
                  <a:ext uri="{FF2B5EF4-FFF2-40B4-BE49-F238E27FC236}">
                    <a16:creationId xmlns:a16="http://schemas.microsoft.com/office/drawing/2014/main" id="{44148C36-D84B-C474-670A-BA960DABA402}"/>
                  </a:ext>
                </a:extLst>
              </p14:cNvPr>
              <p14:cNvContentPartPr/>
              <p14:nvPr/>
            </p14:nvContentPartPr>
            <p14:xfrm>
              <a:off x="3548880" y="1419120"/>
              <a:ext cx="82800" cy="2973960"/>
            </p14:xfrm>
          </p:contentPart>
        </mc:Choice>
        <mc:Fallback xmlns="">
          <p:pic>
            <p:nvPicPr>
              <p:cNvPr id="12" name="Ink 11">
                <a:extLst>
                  <a:ext uri="{FF2B5EF4-FFF2-40B4-BE49-F238E27FC236}">
                    <a16:creationId xmlns:a16="http://schemas.microsoft.com/office/drawing/2014/main" id="{44148C36-D84B-C474-670A-BA960DABA402}"/>
                  </a:ext>
                </a:extLst>
              </p:cNvPr>
              <p:cNvPicPr/>
              <p:nvPr/>
            </p:nvPicPr>
            <p:blipFill>
              <a:blip r:embed="rId87"/>
              <a:stretch>
                <a:fillRect/>
              </a:stretch>
            </p:blipFill>
            <p:spPr>
              <a:xfrm>
                <a:off x="3530880" y="1401480"/>
                <a:ext cx="118440" cy="3009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 name="Ink 12">
                <a:extLst>
                  <a:ext uri="{FF2B5EF4-FFF2-40B4-BE49-F238E27FC236}">
                    <a16:creationId xmlns:a16="http://schemas.microsoft.com/office/drawing/2014/main" id="{9690E9D5-CA20-9DCC-0148-35514EB8D3B1}"/>
                  </a:ext>
                </a:extLst>
              </p14:cNvPr>
              <p14:cNvContentPartPr/>
              <p14:nvPr/>
            </p14:nvContentPartPr>
            <p14:xfrm>
              <a:off x="3444480" y="1350360"/>
              <a:ext cx="267120" cy="204120"/>
            </p14:xfrm>
          </p:contentPart>
        </mc:Choice>
        <mc:Fallback xmlns="">
          <p:pic>
            <p:nvPicPr>
              <p:cNvPr id="13" name="Ink 12">
                <a:extLst>
                  <a:ext uri="{FF2B5EF4-FFF2-40B4-BE49-F238E27FC236}">
                    <a16:creationId xmlns:a16="http://schemas.microsoft.com/office/drawing/2014/main" id="{9690E9D5-CA20-9DCC-0148-35514EB8D3B1}"/>
                  </a:ext>
                </a:extLst>
              </p:cNvPr>
              <p:cNvPicPr/>
              <p:nvPr/>
            </p:nvPicPr>
            <p:blipFill>
              <a:blip r:embed="rId89"/>
              <a:stretch>
                <a:fillRect/>
              </a:stretch>
            </p:blipFill>
            <p:spPr>
              <a:xfrm>
                <a:off x="3426480" y="1332720"/>
                <a:ext cx="3027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 name="Ink 14">
                <a:extLst>
                  <a:ext uri="{FF2B5EF4-FFF2-40B4-BE49-F238E27FC236}">
                    <a16:creationId xmlns:a16="http://schemas.microsoft.com/office/drawing/2014/main" id="{1EDBD180-DBE1-2EEF-25F2-0CECDF1B8230}"/>
                  </a:ext>
                </a:extLst>
              </p14:cNvPr>
              <p14:cNvContentPartPr/>
              <p14:nvPr/>
            </p14:nvContentPartPr>
            <p14:xfrm>
              <a:off x="2339280" y="3188520"/>
              <a:ext cx="11880" cy="143280"/>
            </p14:xfrm>
          </p:contentPart>
        </mc:Choice>
        <mc:Fallback xmlns="">
          <p:pic>
            <p:nvPicPr>
              <p:cNvPr id="15" name="Ink 14">
                <a:extLst>
                  <a:ext uri="{FF2B5EF4-FFF2-40B4-BE49-F238E27FC236}">
                    <a16:creationId xmlns:a16="http://schemas.microsoft.com/office/drawing/2014/main" id="{1EDBD180-DBE1-2EEF-25F2-0CECDF1B8230}"/>
                  </a:ext>
                </a:extLst>
              </p:cNvPr>
              <p:cNvPicPr/>
              <p:nvPr/>
            </p:nvPicPr>
            <p:blipFill>
              <a:blip r:embed="rId91"/>
              <a:stretch>
                <a:fillRect/>
              </a:stretch>
            </p:blipFill>
            <p:spPr>
              <a:xfrm>
                <a:off x="2321280" y="3170520"/>
                <a:ext cx="47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 name="Ink 16">
                <a:extLst>
                  <a:ext uri="{FF2B5EF4-FFF2-40B4-BE49-F238E27FC236}">
                    <a16:creationId xmlns:a16="http://schemas.microsoft.com/office/drawing/2014/main" id="{BD256781-AA52-0EA2-C01C-F954D31F910A}"/>
                  </a:ext>
                </a:extLst>
              </p14:cNvPr>
              <p14:cNvContentPartPr/>
              <p14:nvPr/>
            </p14:nvContentPartPr>
            <p14:xfrm>
              <a:off x="2148480" y="3504600"/>
              <a:ext cx="187920" cy="82800"/>
            </p14:xfrm>
          </p:contentPart>
        </mc:Choice>
        <mc:Fallback xmlns="">
          <p:pic>
            <p:nvPicPr>
              <p:cNvPr id="17" name="Ink 16">
                <a:extLst>
                  <a:ext uri="{FF2B5EF4-FFF2-40B4-BE49-F238E27FC236}">
                    <a16:creationId xmlns:a16="http://schemas.microsoft.com/office/drawing/2014/main" id="{BD256781-AA52-0EA2-C01C-F954D31F910A}"/>
                  </a:ext>
                </a:extLst>
              </p:cNvPr>
              <p:cNvPicPr/>
              <p:nvPr/>
            </p:nvPicPr>
            <p:blipFill>
              <a:blip r:embed="rId93"/>
              <a:stretch>
                <a:fillRect/>
              </a:stretch>
            </p:blipFill>
            <p:spPr>
              <a:xfrm>
                <a:off x="2130480" y="3486600"/>
                <a:ext cx="2235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 name="Ink 17">
                <a:extLst>
                  <a:ext uri="{FF2B5EF4-FFF2-40B4-BE49-F238E27FC236}">
                    <a16:creationId xmlns:a16="http://schemas.microsoft.com/office/drawing/2014/main" id="{027B030C-D49C-E7E3-AB3C-56D92E5B65A8}"/>
                  </a:ext>
                </a:extLst>
              </p14:cNvPr>
              <p14:cNvContentPartPr/>
              <p14:nvPr/>
            </p14:nvContentPartPr>
            <p14:xfrm>
              <a:off x="2415600" y="3447000"/>
              <a:ext cx="151920" cy="233280"/>
            </p14:xfrm>
          </p:contentPart>
        </mc:Choice>
        <mc:Fallback xmlns="">
          <p:pic>
            <p:nvPicPr>
              <p:cNvPr id="18" name="Ink 17">
                <a:extLst>
                  <a:ext uri="{FF2B5EF4-FFF2-40B4-BE49-F238E27FC236}">
                    <a16:creationId xmlns:a16="http://schemas.microsoft.com/office/drawing/2014/main" id="{027B030C-D49C-E7E3-AB3C-56D92E5B65A8}"/>
                  </a:ext>
                </a:extLst>
              </p:cNvPr>
              <p:cNvPicPr/>
              <p:nvPr/>
            </p:nvPicPr>
            <p:blipFill>
              <a:blip r:embed="rId95"/>
              <a:stretch>
                <a:fillRect/>
              </a:stretch>
            </p:blipFill>
            <p:spPr>
              <a:xfrm>
                <a:off x="2397600" y="3429000"/>
                <a:ext cx="187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7" name="Ink 126">
                <a:extLst>
                  <a:ext uri="{FF2B5EF4-FFF2-40B4-BE49-F238E27FC236}">
                    <a16:creationId xmlns:a16="http://schemas.microsoft.com/office/drawing/2014/main" id="{D3420F0F-5AB2-5C6F-8503-01A791F48F26}"/>
                  </a:ext>
                </a:extLst>
              </p14:cNvPr>
              <p14:cNvContentPartPr/>
              <p14:nvPr/>
            </p14:nvContentPartPr>
            <p14:xfrm>
              <a:off x="3082455" y="3170595"/>
              <a:ext cx="37440" cy="221400"/>
            </p14:xfrm>
          </p:contentPart>
        </mc:Choice>
        <mc:Fallback xmlns="">
          <p:pic>
            <p:nvPicPr>
              <p:cNvPr id="127" name="Ink 126">
                <a:extLst>
                  <a:ext uri="{FF2B5EF4-FFF2-40B4-BE49-F238E27FC236}">
                    <a16:creationId xmlns:a16="http://schemas.microsoft.com/office/drawing/2014/main" id="{D3420F0F-5AB2-5C6F-8503-01A791F48F26}"/>
                  </a:ext>
                </a:extLst>
              </p:cNvPr>
              <p:cNvPicPr/>
              <p:nvPr/>
            </p:nvPicPr>
            <p:blipFill>
              <a:blip r:embed="rId97"/>
              <a:stretch>
                <a:fillRect/>
              </a:stretch>
            </p:blipFill>
            <p:spPr>
              <a:xfrm>
                <a:off x="3064455" y="3152955"/>
                <a:ext cx="730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8" name="Ink 127">
                <a:extLst>
                  <a:ext uri="{FF2B5EF4-FFF2-40B4-BE49-F238E27FC236}">
                    <a16:creationId xmlns:a16="http://schemas.microsoft.com/office/drawing/2014/main" id="{31B5563E-1E60-5E01-48CB-CDD8A3EA3182}"/>
                  </a:ext>
                </a:extLst>
              </p14:cNvPr>
              <p14:cNvContentPartPr/>
              <p14:nvPr/>
            </p14:nvContentPartPr>
            <p14:xfrm>
              <a:off x="3028455" y="3535635"/>
              <a:ext cx="77040" cy="196560"/>
            </p14:xfrm>
          </p:contentPart>
        </mc:Choice>
        <mc:Fallback xmlns="">
          <p:pic>
            <p:nvPicPr>
              <p:cNvPr id="128" name="Ink 127">
                <a:extLst>
                  <a:ext uri="{FF2B5EF4-FFF2-40B4-BE49-F238E27FC236}">
                    <a16:creationId xmlns:a16="http://schemas.microsoft.com/office/drawing/2014/main" id="{31B5563E-1E60-5E01-48CB-CDD8A3EA3182}"/>
                  </a:ext>
                </a:extLst>
              </p:cNvPr>
              <p:cNvPicPr/>
              <p:nvPr/>
            </p:nvPicPr>
            <p:blipFill>
              <a:blip r:embed="rId99"/>
              <a:stretch>
                <a:fillRect/>
              </a:stretch>
            </p:blipFill>
            <p:spPr>
              <a:xfrm>
                <a:off x="3010815" y="3517995"/>
                <a:ext cx="1126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9" name="Ink 128">
                <a:extLst>
                  <a:ext uri="{FF2B5EF4-FFF2-40B4-BE49-F238E27FC236}">
                    <a16:creationId xmlns:a16="http://schemas.microsoft.com/office/drawing/2014/main" id="{C7BDD651-EE32-BAD3-A4EA-3DA0DCB36630}"/>
                  </a:ext>
                </a:extLst>
              </p14:cNvPr>
              <p14:cNvContentPartPr/>
              <p14:nvPr/>
            </p14:nvContentPartPr>
            <p14:xfrm>
              <a:off x="3184335" y="3717435"/>
              <a:ext cx="87120" cy="69480"/>
            </p14:xfrm>
          </p:contentPart>
        </mc:Choice>
        <mc:Fallback xmlns="">
          <p:pic>
            <p:nvPicPr>
              <p:cNvPr id="129" name="Ink 128">
                <a:extLst>
                  <a:ext uri="{FF2B5EF4-FFF2-40B4-BE49-F238E27FC236}">
                    <a16:creationId xmlns:a16="http://schemas.microsoft.com/office/drawing/2014/main" id="{C7BDD651-EE32-BAD3-A4EA-3DA0DCB36630}"/>
                  </a:ext>
                </a:extLst>
              </p:cNvPr>
              <p:cNvPicPr/>
              <p:nvPr/>
            </p:nvPicPr>
            <p:blipFill>
              <a:blip r:embed="rId101"/>
              <a:stretch>
                <a:fillRect/>
              </a:stretch>
            </p:blipFill>
            <p:spPr>
              <a:xfrm>
                <a:off x="3166335" y="3699795"/>
                <a:ext cx="122760" cy="105120"/>
              </a:xfrm>
              <a:prstGeom prst="rect">
                <a:avLst/>
              </a:prstGeom>
            </p:spPr>
          </p:pic>
        </mc:Fallback>
      </mc:AlternateContent>
      <p:grpSp>
        <p:nvGrpSpPr>
          <p:cNvPr id="134" name="Group 133">
            <a:extLst>
              <a:ext uri="{FF2B5EF4-FFF2-40B4-BE49-F238E27FC236}">
                <a16:creationId xmlns:a16="http://schemas.microsoft.com/office/drawing/2014/main" id="{7FAD4DA5-35CB-299E-D022-0E7C4524B3B0}"/>
              </a:ext>
            </a:extLst>
          </p:cNvPr>
          <p:cNvGrpSpPr/>
          <p:nvPr/>
        </p:nvGrpSpPr>
        <p:grpSpPr>
          <a:xfrm>
            <a:off x="4623615" y="3194355"/>
            <a:ext cx="668745" cy="732885"/>
            <a:chOff x="4623615" y="3194355"/>
            <a:chExt cx="668745" cy="732885"/>
          </a:xfrm>
        </p:grpSpPr>
        <mc:AlternateContent xmlns:mc="http://schemas.openxmlformats.org/markup-compatibility/2006" xmlns:p14="http://schemas.microsoft.com/office/powerpoint/2010/main">
          <mc:Choice Requires="p14">
            <p:contentPart p14:bwMode="auto" r:id="rId102">
              <p14:nvContentPartPr>
                <p14:cNvPr id="20" name="Ink 19">
                  <a:extLst>
                    <a:ext uri="{FF2B5EF4-FFF2-40B4-BE49-F238E27FC236}">
                      <a16:creationId xmlns:a16="http://schemas.microsoft.com/office/drawing/2014/main" id="{52AA43DE-7231-06E7-E57E-AD2B46AB5A36}"/>
                    </a:ext>
                  </a:extLst>
                </p14:cNvPr>
                <p14:cNvContentPartPr/>
                <p14:nvPr/>
              </p14:nvContentPartPr>
              <p14:xfrm>
                <a:off x="5154840" y="3225240"/>
                <a:ext cx="18360" cy="154080"/>
              </p14:xfrm>
            </p:contentPart>
          </mc:Choice>
          <mc:Fallback xmlns="">
            <p:pic>
              <p:nvPicPr>
                <p:cNvPr id="20" name="Ink 19">
                  <a:extLst>
                    <a:ext uri="{FF2B5EF4-FFF2-40B4-BE49-F238E27FC236}">
                      <a16:creationId xmlns:a16="http://schemas.microsoft.com/office/drawing/2014/main" id="{52AA43DE-7231-06E7-E57E-AD2B46AB5A36}"/>
                    </a:ext>
                  </a:extLst>
                </p:cNvPr>
                <p:cNvPicPr/>
                <p:nvPr/>
              </p:nvPicPr>
              <p:blipFill>
                <a:blip r:embed="rId103"/>
                <a:stretch>
                  <a:fillRect/>
                </a:stretch>
              </p:blipFill>
              <p:spPr>
                <a:xfrm>
                  <a:off x="5137200" y="3207240"/>
                  <a:ext cx="54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 name="Ink 20">
                  <a:extLst>
                    <a:ext uri="{FF2B5EF4-FFF2-40B4-BE49-F238E27FC236}">
                      <a16:creationId xmlns:a16="http://schemas.microsoft.com/office/drawing/2014/main" id="{690A26FE-65A8-3D3C-F38C-A4B46594A1FA}"/>
                    </a:ext>
                  </a:extLst>
                </p14:cNvPr>
                <p14:cNvContentPartPr/>
                <p14:nvPr/>
              </p14:nvContentPartPr>
              <p14:xfrm>
                <a:off x="5082840" y="3701520"/>
                <a:ext cx="209520" cy="225720"/>
              </p14:xfrm>
            </p:contentPart>
          </mc:Choice>
          <mc:Fallback xmlns="">
            <p:pic>
              <p:nvPicPr>
                <p:cNvPr id="21" name="Ink 20">
                  <a:extLst>
                    <a:ext uri="{FF2B5EF4-FFF2-40B4-BE49-F238E27FC236}">
                      <a16:creationId xmlns:a16="http://schemas.microsoft.com/office/drawing/2014/main" id="{690A26FE-65A8-3D3C-F38C-A4B46594A1FA}"/>
                    </a:ext>
                  </a:extLst>
                </p:cNvPr>
                <p:cNvPicPr/>
                <p:nvPr/>
              </p:nvPicPr>
              <p:blipFill>
                <a:blip r:embed="rId105"/>
                <a:stretch>
                  <a:fillRect/>
                </a:stretch>
              </p:blipFill>
              <p:spPr>
                <a:xfrm>
                  <a:off x="5064840" y="3683520"/>
                  <a:ext cx="245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1" name="Ink 130">
                  <a:extLst>
                    <a:ext uri="{FF2B5EF4-FFF2-40B4-BE49-F238E27FC236}">
                      <a16:creationId xmlns:a16="http://schemas.microsoft.com/office/drawing/2014/main" id="{D874121A-250F-1905-E63B-32357E99DC3E}"/>
                    </a:ext>
                  </a:extLst>
                </p14:cNvPr>
                <p14:cNvContentPartPr/>
                <p14:nvPr/>
              </p14:nvContentPartPr>
              <p14:xfrm>
                <a:off x="4739895" y="3194355"/>
                <a:ext cx="11160" cy="164880"/>
              </p14:xfrm>
            </p:contentPart>
          </mc:Choice>
          <mc:Fallback xmlns="">
            <p:pic>
              <p:nvPicPr>
                <p:cNvPr id="131" name="Ink 130">
                  <a:extLst>
                    <a:ext uri="{FF2B5EF4-FFF2-40B4-BE49-F238E27FC236}">
                      <a16:creationId xmlns:a16="http://schemas.microsoft.com/office/drawing/2014/main" id="{D874121A-250F-1905-E63B-32357E99DC3E}"/>
                    </a:ext>
                  </a:extLst>
                </p:cNvPr>
                <p:cNvPicPr/>
                <p:nvPr/>
              </p:nvPicPr>
              <p:blipFill>
                <a:blip r:embed="rId107"/>
                <a:stretch>
                  <a:fillRect/>
                </a:stretch>
              </p:blipFill>
              <p:spPr>
                <a:xfrm>
                  <a:off x="4721895" y="3176715"/>
                  <a:ext cx="468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2" name="Ink 131">
                  <a:extLst>
                    <a:ext uri="{FF2B5EF4-FFF2-40B4-BE49-F238E27FC236}">
                      <a16:creationId xmlns:a16="http://schemas.microsoft.com/office/drawing/2014/main" id="{477B884F-6A6E-C4FB-8D76-566D1E4D07AA}"/>
                    </a:ext>
                  </a:extLst>
                </p14:cNvPr>
                <p14:cNvContentPartPr/>
                <p14:nvPr/>
              </p14:nvContentPartPr>
              <p14:xfrm>
                <a:off x="4623615" y="3553995"/>
                <a:ext cx="109440" cy="216720"/>
              </p14:xfrm>
            </p:contentPart>
          </mc:Choice>
          <mc:Fallback xmlns="">
            <p:pic>
              <p:nvPicPr>
                <p:cNvPr id="132" name="Ink 131">
                  <a:extLst>
                    <a:ext uri="{FF2B5EF4-FFF2-40B4-BE49-F238E27FC236}">
                      <a16:creationId xmlns:a16="http://schemas.microsoft.com/office/drawing/2014/main" id="{477B884F-6A6E-C4FB-8D76-566D1E4D07AA}"/>
                    </a:ext>
                  </a:extLst>
                </p:cNvPr>
                <p:cNvPicPr/>
                <p:nvPr/>
              </p:nvPicPr>
              <p:blipFill>
                <a:blip r:embed="rId109"/>
                <a:stretch>
                  <a:fillRect/>
                </a:stretch>
              </p:blipFill>
              <p:spPr>
                <a:xfrm>
                  <a:off x="4605975" y="3535995"/>
                  <a:ext cx="1450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3" name="Ink 132">
                  <a:extLst>
                    <a:ext uri="{FF2B5EF4-FFF2-40B4-BE49-F238E27FC236}">
                      <a16:creationId xmlns:a16="http://schemas.microsoft.com/office/drawing/2014/main" id="{59E3F7AC-EB0A-001A-6B6B-08E8F98ADEEB}"/>
                    </a:ext>
                  </a:extLst>
                </p14:cNvPr>
                <p14:cNvContentPartPr/>
                <p14:nvPr/>
              </p14:nvContentPartPr>
              <p14:xfrm>
                <a:off x="4830255" y="3709875"/>
                <a:ext cx="18360" cy="121680"/>
              </p14:xfrm>
            </p:contentPart>
          </mc:Choice>
          <mc:Fallback xmlns="">
            <p:pic>
              <p:nvPicPr>
                <p:cNvPr id="133" name="Ink 132">
                  <a:extLst>
                    <a:ext uri="{FF2B5EF4-FFF2-40B4-BE49-F238E27FC236}">
                      <a16:creationId xmlns:a16="http://schemas.microsoft.com/office/drawing/2014/main" id="{59E3F7AC-EB0A-001A-6B6B-08E8F98ADEEB}"/>
                    </a:ext>
                  </a:extLst>
                </p:cNvPr>
                <p:cNvPicPr/>
                <p:nvPr/>
              </p:nvPicPr>
              <p:blipFill>
                <a:blip r:embed="rId111"/>
                <a:stretch>
                  <a:fillRect/>
                </a:stretch>
              </p:blipFill>
              <p:spPr>
                <a:xfrm>
                  <a:off x="4812255" y="3691875"/>
                  <a:ext cx="54000" cy="15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136" name="Ink 135">
                <a:extLst>
                  <a:ext uri="{FF2B5EF4-FFF2-40B4-BE49-F238E27FC236}">
                    <a16:creationId xmlns:a16="http://schemas.microsoft.com/office/drawing/2014/main" id="{FFBE1D7D-9DFE-A5BB-B43B-BEDA132CEE03}"/>
                  </a:ext>
                </a:extLst>
              </p14:cNvPr>
              <p14:cNvContentPartPr/>
              <p14:nvPr/>
            </p14:nvContentPartPr>
            <p14:xfrm>
              <a:off x="2404575" y="2319555"/>
              <a:ext cx="18360" cy="11520"/>
            </p14:xfrm>
          </p:contentPart>
        </mc:Choice>
        <mc:Fallback xmlns="">
          <p:pic>
            <p:nvPicPr>
              <p:cNvPr id="136" name="Ink 135">
                <a:extLst>
                  <a:ext uri="{FF2B5EF4-FFF2-40B4-BE49-F238E27FC236}">
                    <a16:creationId xmlns:a16="http://schemas.microsoft.com/office/drawing/2014/main" id="{FFBE1D7D-9DFE-A5BB-B43B-BEDA132CEE03}"/>
                  </a:ext>
                </a:extLst>
              </p:cNvPr>
              <p:cNvPicPr/>
              <p:nvPr/>
            </p:nvPicPr>
            <p:blipFill>
              <a:blip r:embed="rId113"/>
              <a:stretch>
                <a:fillRect/>
              </a:stretch>
            </p:blipFill>
            <p:spPr>
              <a:xfrm>
                <a:off x="2386935" y="2301555"/>
                <a:ext cx="54000" cy="47160"/>
              </a:xfrm>
              <a:prstGeom prst="rect">
                <a:avLst/>
              </a:prstGeom>
            </p:spPr>
          </p:pic>
        </mc:Fallback>
      </mc:AlternateContent>
      <p:grpSp>
        <p:nvGrpSpPr>
          <p:cNvPr id="180" name="Group 179">
            <a:extLst>
              <a:ext uri="{FF2B5EF4-FFF2-40B4-BE49-F238E27FC236}">
                <a16:creationId xmlns:a16="http://schemas.microsoft.com/office/drawing/2014/main" id="{70FA6E97-8EAF-2159-3E71-16B31A192203}"/>
              </a:ext>
            </a:extLst>
          </p:cNvPr>
          <p:cNvGrpSpPr/>
          <p:nvPr/>
        </p:nvGrpSpPr>
        <p:grpSpPr>
          <a:xfrm>
            <a:off x="4454775" y="1717635"/>
            <a:ext cx="1043280" cy="347325"/>
            <a:chOff x="4454775" y="1717635"/>
            <a:chExt cx="1043280" cy="347325"/>
          </a:xfrm>
        </p:grpSpPr>
        <mc:AlternateContent xmlns:mc="http://schemas.openxmlformats.org/markup-compatibility/2006" xmlns:p14="http://schemas.microsoft.com/office/powerpoint/2010/main">
          <mc:Choice Requires="p14">
            <p:contentPart p14:bwMode="auto" r:id="rId114">
              <p14:nvContentPartPr>
                <p14:cNvPr id="48" name="Ink 47">
                  <a:extLst>
                    <a:ext uri="{FF2B5EF4-FFF2-40B4-BE49-F238E27FC236}">
                      <a16:creationId xmlns:a16="http://schemas.microsoft.com/office/drawing/2014/main" id="{2B3B200E-36C6-3A60-E14A-C4C435C2C5D7}"/>
                    </a:ext>
                  </a:extLst>
                </p14:cNvPr>
                <p14:cNvContentPartPr/>
                <p14:nvPr/>
              </p14:nvContentPartPr>
              <p14:xfrm>
                <a:off x="4700160" y="1906560"/>
                <a:ext cx="158400" cy="89280"/>
              </p14:xfrm>
            </p:contentPart>
          </mc:Choice>
          <mc:Fallback xmlns="">
            <p:pic>
              <p:nvPicPr>
                <p:cNvPr id="48" name="Ink 47">
                  <a:extLst>
                    <a:ext uri="{FF2B5EF4-FFF2-40B4-BE49-F238E27FC236}">
                      <a16:creationId xmlns:a16="http://schemas.microsoft.com/office/drawing/2014/main" id="{2B3B200E-36C6-3A60-E14A-C4C435C2C5D7}"/>
                    </a:ext>
                  </a:extLst>
                </p:cNvPr>
                <p:cNvPicPr/>
                <p:nvPr/>
              </p:nvPicPr>
              <p:blipFill>
                <a:blip r:embed="rId115"/>
                <a:stretch>
                  <a:fillRect/>
                </a:stretch>
              </p:blipFill>
              <p:spPr>
                <a:xfrm>
                  <a:off x="4682160" y="1888560"/>
                  <a:ext cx="194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9" name="Ink 48">
                  <a:extLst>
                    <a:ext uri="{FF2B5EF4-FFF2-40B4-BE49-F238E27FC236}">
                      <a16:creationId xmlns:a16="http://schemas.microsoft.com/office/drawing/2014/main" id="{AA57AC25-E9F0-FF9B-FCEA-F168E5012098}"/>
                    </a:ext>
                  </a:extLst>
                </p14:cNvPr>
                <p14:cNvContentPartPr/>
                <p14:nvPr/>
              </p14:nvContentPartPr>
              <p14:xfrm>
                <a:off x="4718160" y="1841400"/>
                <a:ext cx="141120" cy="223560"/>
              </p14:xfrm>
            </p:contentPart>
          </mc:Choice>
          <mc:Fallback xmlns="">
            <p:pic>
              <p:nvPicPr>
                <p:cNvPr id="49" name="Ink 48">
                  <a:extLst>
                    <a:ext uri="{FF2B5EF4-FFF2-40B4-BE49-F238E27FC236}">
                      <a16:creationId xmlns:a16="http://schemas.microsoft.com/office/drawing/2014/main" id="{AA57AC25-E9F0-FF9B-FCEA-F168E5012098}"/>
                    </a:ext>
                  </a:extLst>
                </p:cNvPr>
                <p:cNvPicPr/>
                <p:nvPr/>
              </p:nvPicPr>
              <p:blipFill>
                <a:blip r:embed="rId117"/>
                <a:stretch>
                  <a:fillRect/>
                </a:stretch>
              </p:blipFill>
              <p:spPr>
                <a:xfrm>
                  <a:off x="4700520" y="1823760"/>
                  <a:ext cx="1767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9" name="Ink 168">
                  <a:extLst>
                    <a:ext uri="{FF2B5EF4-FFF2-40B4-BE49-F238E27FC236}">
                      <a16:creationId xmlns:a16="http://schemas.microsoft.com/office/drawing/2014/main" id="{7FD35D1E-589E-26BE-B466-FCDEA20E3715}"/>
                    </a:ext>
                  </a:extLst>
                </p14:cNvPr>
                <p14:cNvContentPartPr/>
                <p14:nvPr/>
              </p14:nvContentPartPr>
              <p14:xfrm>
                <a:off x="4454775" y="2018595"/>
                <a:ext cx="101520" cy="4680"/>
              </p14:xfrm>
            </p:contentPart>
          </mc:Choice>
          <mc:Fallback xmlns="">
            <p:pic>
              <p:nvPicPr>
                <p:cNvPr id="169" name="Ink 168">
                  <a:extLst>
                    <a:ext uri="{FF2B5EF4-FFF2-40B4-BE49-F238E27FC236}">
                      <a16:creationId xmlns:a16="http://schemas.microsoft.com/office/drawing/2014/main" id="{7FD35D1E-589E-26BE-B466-FCDEA20E3715}"/>
                    </a:ext>
                  </a:extLst>
                </p:cNvPr>
                <p:cNvPicPr/>
                <p:nvPr/>
              </p:nvPicPr>
              <p:blipFill>
                <a:blip r:embed="rId119"/>
                <a:stretch>
                  <a:fillRect/>
                </a:stretch>
              </p:blipFill>
              <p:spPr>
                <a:xfrm>
                  <a:off x="4436775" y="2000955"/>
                  <a:ext cx="1371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0" name="Ink 169">
                  <a:extLst>
                    <a:ext uri="{FF2B5EF4-FFF2-40B4-BE49-F238E27FC236}">
                      <a16:creationId xmlns:a16="http://schemas.microsoft.com/office/drawing/2014/main" id="{1EF1ADEA-A75A-4DB0-DFE9-CE1E8AB6712E}"/>
                    </a:ext>
                  </a:extLst>
                </p14:cNvPr>
                <p14:cNvContentPartPr/>
                <p14:nvPr/>
              </p14:nvContentPartPr>
              <p14:xfrm>
                <a:off x="4663935" y="1938315"/>
                <a:ext cx="202320" cy="63000"/>
              </p14:xfrm>
            </p:contentPart>
          </mc:Choice>
          <mc:Fallback xmlns="">
            <p:pic>
              <p:nvPicPr>
                <p:cNvPr id="170" name="Ink 169">
                  <a:extLst>
                    <a:ext uri="{FF2B5EF4-FFF2-40B4-BE49-F238E27FC236}">
                      <a16:creationId xmlns:a16="http://schemas.microsoft.com/office/drawing/2014/main" id="{1EF1ADEA-A75A-4DB0-DFE9-CE1E8AB6712E}"/>
                    </a:ext>
                  </a:extLst>
                </p:cNvPr>
                <p:cNvPicPr/>
                <p:nvPr/>
              </p:nvPicPr>
              <p:blipFill>
                <a:blip r:embed="rId121"/>
                <a:stretch>
                  <a:fillRect/>
                </a:stretch>
              </p:blipFill>
              <p:spPr>
                <a:xfrm>
                  <a:off x="4646295" y="1920675"/>
                  <a:ext cx="237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71" name="Ink 170">
                  <a:extLst>
                    <a:ext uri="{FF2B5EF4-FFF2-40B4-BE49-F238E27FC236}">
                      <a16:creationId xmlns:a16="http://schemas.microsoft.com/office/drawing/2014/main" id="{FBA1222D-991D-41CD-8E60-F8816D75CE4E}"/>
                    </a:ext>
                  </a:extLst>
                </p14:cNvPr>
                <p14:cNvContentPartPr/>
                <p14:nvPr/>
              </p14:nvContentPartPr>
              <p14:xfrm>
                <a:off x="4952655" y="1851915"/>
                <a:ext cx="130320" cy="43560"/>
              </p14:xfrm>
            </p:contentPart>
          </mc:Choice>
          <mc:Fallback xmlns="">
            <p:pic>
              <p:nvPicPr>
                <p:cNvPr id="171" name="Ink 170">
                  <a:extLst>
                    <a:ext uri="{FF2B5EF4-FFF2-40B4-BE49-F238E27FC236}">
                      <a16:creationId xmlns:a16="http://schemas.microsoft.com/office/drawing/2014/main" id="{FBA1222D-991D-41CD-8E60-F8816D75CE4E}"/>
                    </a:ext>
                  </a:extLst>
                </p:cNvPr>
                <p:cNvPicPr/>
                <p:nvPr/>
              </p:nvPicPr>
              <p:blipFill>
                <a:blip r:embed="rId123"/>
                <a:stretch>
                  <a:fillRect/>
                </a:stretch>
              </p:blipFill>
              <p:spPr>
                <a:xfrm>
                  <a:off x="4935015" y="1833915"/>
                  <a:ext cx="1659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2" name="Ink 171">
                  <a:extLst>
                    <a:ext uri="{FF2B5EF4-FFF2-40B4-BE49-F238E27FC236}">
                      <a16:creationId xmlns:a16="http://schemas.microsoft.com/office/drawing/2014/main" id="{E967EAA8-9B7C-A897-CA3A-F574405FA4CA}"/>
                    </a:ext>
                  </a:extLst>
                </p14:cNvPr>
                <p14:cNvContentPartPr/>
                <p14:nvPr/>
              </p14:nvContentPartPr>
              <p14:xfrm>
                <a:off x="5147775" y="1754355"/>
                <a:ext cx="159120" cy="67320"/>
              </p14:xfrm>
            </p:contentPart>
          </mc:Choice>
          <mc:Fallback xmlns="">
            <p:pic>
              <p:nvPicPr>
                <p:cNvPr id="172" name="Ink 171">
                  <a:extLst>
                    <a:ext uri="{FF2B5EF4-FFF2-40B4-BE49-F238E27FC236}">
                      <a16:creationId xmlns:a16="http://schemas.microsoft.com/office/drawing/2014/main" id="{E967EAA8-9B7C-A897-CA3A-F574405FA4CA}"/>
                    </a:ext>
                  </a:extLst>
                </p:cNvPr>
                <p:cNvPicPr/>
                <p:nvPr/>
              </p:nvPicPr>
              <p:blipFill>
                <a:blip r:embed="rId125"/>
                <a:stretch>
                  <a:fillRect/>
                </a:stretch>
              </p:blipFill>
              <p:spPr>
                <a:xfrm>
                  <a:off x="5129775" y="1736715"/>
                  <a:ext cx="194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73" name="Ink 172">
                  <a:extLst>
                    <a:ext uri="{FF2B5EF4-FFF2-40B4-BE49-F238E27FC236}">
                      <a16:creationId xmlns:a16="http://schemas.microsoft.com/office/drawing/2014/main" id="{46DB19E4-766E-6B63-0A9E-335437D60D2B}"/>
                    </a:ext>
                  </a:extLst>
                </p14:cNvPr>
                <p14:cNvContentPartPr/>
                <p14:nvPr/>
              </p14:nvContentPartPr>
              <p14:xfrm>
                <a:off x="5440095" y="1717635"/>
                <a:ext cx="57960" cy="360"/>
              </p14:xfrm>
            </p:contentPart>
          </mc:Choice>
          <mc:Fallback xmlns="">
            <p:pic>
              <p:nvPicPr>
                <p:cNvPr id="173" name="Ink 172">
                  <a:extLst>
                    <a:ext uri="{FF2B5EF4-FFF2-40B4-BE49-F238E27FC236}">
                      <a16:creationId xmlns:a16="http://schemas.microsoft.com/office/drawing/2014/main" id="{46DB19E4-766E-6B63-0A9E-335437D60D2B}"/>
                    </a:ext>
                  </a:extLst>
                </p:cNvPr>
                <p:cNvPicPr/>
                <p:nvPr/>
              </p:nvPicPr>
              <p:blipFill>
                <a:blip r:embed="rId127"/>
                <a:stretch>
                  <a:fillRect/>
                </a:stretch>
              </p:blipFill>
              <p:spPr>
                <a:xfrm>
                  <a:off x="5422095" y="1699635"/>
                  <a:ext cx="93600" cy="36000"/>
                </a:xfrm>
                <a:prstGeom prst="rect">
                  <a:avLst/>
                </a:prstGeom>
              </p:spPr>
            </p:pic>
          </mc:Fallback>
        </mc:AlternateContent>
      </p:grpSp>
      <p:grpSp>
        <p:nvGrpSpPr>
          <p:cNvPr id="179" name="Group 178">
            <a:extLst>
              <a:ext uri="{FF2B5EF4-FFF2-40B4-BE49-F238E27FC236}">
                <a16:creationId xmlns:a16="http://schemas.microsoft.com/office/drawing/2014/main" id="{6F794E7C-AF71-E1BA-47BA-10806C92D6CC}"/>
              </a:ext>
            </a:extLst>
          </p:cNvPr>
          <p:cNvGrpSpPr/>
          <p:nvPr/>
        </p:nvGrpSpPr>
        <p:grpSpPr>
          <a:xfrm>
            <a:off x="1866735" y="2046675"/>
            <a:ext cx="2346840" cy="457200"/>
            <a:chOff x="1866735" y="2046675"/>
            <a:chExt cx="2346840" cy="457200"/>
          </a:xfrm>
        </p:grpSpPr>
        <mc:AlternateContent xmlns:mc="http://schemas.openxmlformats.org/markup-compatibility/2006" xmlns:p14="http://schemas.microsoft.com/office/powerpoint/2010/main">
          <mc:Choice Requires="p14">
            <p:contentPart p14:bwMode="auto" r:id="rId128">
              <p14:nvContentPartPr>
                <p14:cNvPr id="45" name="Ink 44">
                  <a:extLst>
                    <a:ext uri="{FF2B5EF4-FFF2-40B4-BE49-F238E27FC236}">
                      <a16:creationId xmlns:a16="http://schemas.microsoft.com/office/drawing/2014/main" id="{28692528-565C-6604-7846-72B43EF5D45F}"/>
                    </a:ext>
                  </a:extLst>
                </p14:cNvPr>
                <p14:cNvContentPartPr/>
                <p14:nvPr/>
              </p14:nvContentPartPr>
              <p14:xfrm>
                <a:off x="2989440" y="2161800"/>
                <a:ext cx="101880" cy="149760"/>
              </p14:xfrm>
            </p:contentPart>
          </mc:Choice>
          <mc:Fallback xmlns="">
            <p:pic>
              <p:nvPicPr>
                <p:cNvPr id="45" name="Ink 44">
                  <a:extLst>
                    <a:ext uri="{FF2B5EF4-FFF2-40B4-BE49-F238E27FC236}">
                      <a16:creationId xmlns:a16="http://schemas.microsoft.com/office/drawing/2014/main" id="{28692528-565C-6604-7846-72B43EF5D45F}"/>
                    </a:ext>
                  </a:extLst>
                </p:cNvPr>
                <p:cNvPicPr/>
                <p:nvPr/>
              </p:nvPicPr>
              <p:blipFill>
                <a:blip r:embed="rId129"/>
                <a:stretch>
                  <a:fillRect/>
                </a:stretch>
              </p:blipFill>
              <p:spPr>
                <a:xfrm>
                  <a:off x="2971440" y="2144160"/>
                  <a:ext cx="137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6" name="Ink 45">
                  <a:extLst>
                    <a:ext uri="{FF2B5EF4-FFF2-40B4-BE49-F238E27FC236}">
                      <a16:creationId xmlns:a16="http://schemas.microsoft.com/office/drawing/2014/main" id="{7D53FE0A-62E4-8D1A-6BAF-676FD83FA15E}"/>
                    </a:ext>
                  </a:extLst>
                </p14:cNvPr>
                <p14:cNvContentPartPr/>
                <p14:nvPr/>
              </p14:nvContentPartPr>
              <p14:xfrm>
                <a:off x="2993040" y="2201040"/>
                <a:ext cx="90720" cy="167040"/>
              </p14:xfrm>
            </p:contentPart>
          </mc:Choice>
          <mc:Fallback xmlns="">
            <p:pic>
              <p:nvPicPr>
                <p:cNvPr id="46" name="Ink 45">
                  <a:extLst>
                    <a:ext uri="{FF2B5EF4-FFF2-40B4-BE49-F238E27FC236}">
                      <a16:creationId xmlns:a16="http://schemas.microsoft.com/office/drawing/2014/main" id="{7D53FE0A-62E4-8D1A-6BAF-676FD83FA15E}"/>
                    </a:ext>
                  </a:extLst>
                </p:cNvPr>
                <p:cNvPicPr/>
                <p:nvPr/>
              </p:nvPicPr>
              <p:blipFill>
                <a:blip r:embed="rId131"/>
                <a:stretch>
                  <a:fillRect/>
                </a:stretch>
              </p:blipFill>
              <p:spPr>
                <a:xfrm>
                  <a:off x="2975040" y="2183040"/>
                  <a:ext cx="126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63" name="Ink 162">
                  <a:extLst>
                    <a:ext uri="{FF2B5EF4-FFF2-40B4-BE49-F238E27FC236}">
                      <a16:creationId xmlns:a16="http://schemas.microsoft.com/office/drawing/2014/main" id="{BFE56027-F217-B5C9-1460-B8CA693EB2E5}"/>
                    </a:ext>
                  </a:extLst>
                </p14:cNvPr>
                <p14:cNvContentPartPr/>
                <p14:nvPr/>
              </p14:nvContentPartPr>
              <p14:xfrm>
                <a:off x="3077055" y="2250435"/>
                <a:ext cx="96480" cy="360"/>
              </p14:xfrm>
            </p:contentPart>
          </mc:Choice>
          <mc:Fallback xmlns="">
            <p:pic>
              <p:nvPicPr>
                <p:cNvPr id="163" name="Ink 162">
                  <a:extLst>
                    <a:ext uri="{FF2B5EF4-FFF2-40B4-BE49-F238E27FC236}">
                      <a16:creationId xmlns:a16="http://schemas.microsoft.com/office/drawing/2014/main" id="{BFE56027-F217-B5C9-1460-B8CA693EB2E5}"/>
                    </a:ext>
                  </a:extLst>
                </p:cNvPr>
                <p:cNvPicPr/>
                <p:nvPr/>
              </p:nvPicPr>
              <p:blipFill>
                <a:blip r:embed="rId133"/>
                <a:stretch>
                  <a:fillRect/>
                </a:stretch>
              </p:blipFill>
              <p:spPr>
                <a:xfrm>
                  <a:off x="3059415" y="2232435"/>
                  <a:ext cx="132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64" name="Ink 163">
                  <a:extLst>
                    <a:ext uri="{FF2B5EF4-FFF2-40B4-BE49-F238E27FC236}">
                      <a16:creationId xmlns:a16="http://schemas.microsoft.com/office/drawing/2014/main" id="{3F0A2190-3D8D-9F95-29C1-CA1F6B6ED6D0}"/>
                    </a:ext>
                  </a:extLst>
                </p14:cNvPr>
                <p14:cNvContentPartPr/>
                <p14:nvPr/>
              </p14:nvContentPartPr>
              <p14:xfrm>
                <a:off x="3285495" y="2193915"/>
                <a:ext cx="108720" cy="17640"/>
              </p14:xfrm>
            </p:contentPart>
          </mc:Choice>
          <mc:Fallback xmlns="">
            <p:pic>
              <p:nvPicPr>
                <p:cNvPr id="164" name="Ink 163">
                  <a:extLst>
                    <a:ext uri="{FF2B5EF4-FFF2-40B4-BE49-F238E27FC236}">
                      <a16:creationId xmlns:a16="http://schemas.microsoft.com/office/drawing/2014/main" id="{3F0A2190-3D8D-9F95-29C1-CA1F6B6ED6D0}"/>
                    </a:ext>
                  </a:extLst>
                </p:cNvPr>
                <p:cNvPicPr/>
                <p:nvPr/>
              </p:nvPicPr>
              <p:blipFill>
                <a:blip r:embed="rId135"/>
                <a:stretch>
                  <a:fillRect/>
                </a:stretch>
              </p:blipFill>
              <p:spPr>
                <a:xfrm>
                  <a:off x="3267495" y="2176275"/>
                  <a:ext cx="144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5" name="Ink 164">
                  <a:extLst>
                    <a:ext uri="{FF2B5EF4-FFF2-40B4-BE49-F238E27FC236}">
                      <a16:creationId xmlns:a16="http://schemas.microsoft.com/office/drawing/2014/main" id="{18207BAC-7DF2-C101-2C14-07A9C450FD4A}"/>
                    </a:ext>
                  </a:extLst>
                </p14:cNvPr>
                <p14:cNvContentPartPr/>
                <p14:nvPr/>
              </p14:nvContentPartPr>
              <p14:xfrm>
                <a:off x="3451455" y="2159355"/>
                <a:ext cx="144720" cy="14760"/>
              </p14:xfrm>
            </p:contentPart>
          </mc:Choice>
          <mc:Fallback xmlns="">
            <p:pic>
              <p:nvPicPr>
                <p:cNvPr id="165" name="Ink 164">
                  <a:extLst>
                    <a:ext uri="{FF2B5EF4-FFF2-40B4-BE49-F238E27FC236}">
                      <a16:creationId xmlns:a16="http://schemas.microsoft.com/office/drawing/2014/main" id="{18207BAC-7DF2-C101-2C14-07A9C450FD4A}"/>
                    </a:ext>
                  </a:extLst>
                </p:cNvPr>
                <p:cNvPicPr/>
                <p:nvPr/>
              </p:nvPicPr>
              <p:blipFill>
                <a:blip r:embed="rId137"/>
                <a:stretch>
                  <a:fillRect/>
                </a:stretch>
              </p:blipFill>
              <p:spPr>
                <a:xfrm>
                  <a:off x="3433455" y="2141715"/>
                  <a:ext cx="1803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6" name="Ink 165">
                  <a:extLst>
                    <a:ext uri="{FF2B5EF4-FFF2-40B4-BE49-F238E27FC236}">
                      <a16:creationId xmlns:a16="http://schemas.microsoft.com/office/drawing/2014/main" id="{A83E0FB0-0EE2-413D-A46E-0B023D69FB26}"/>
                    </a:ext>
                  </a:extLst>
                </p14:cNvPr>
                <p14:cNvContentPartPr/>
                <p14:nvPr/>
              </p14:nvContentPartPr>
              <p14:xfrm>
                <a:off x="3671415" y="2131275"/>
                <a:ext cx="115920" cy="17640"/>
              </p14:xfrm>
            </p:contentPart>
          </mc:Choice>
          <mc:Fallback xmlns="">
            <p:pic>
              <p:nvPicPr>
                <p:cNvPr id="166" name="Ink 165">
                  <a:extLst>
                    <a:ext uri="{FF2B5EF4-FFF2-40B4-BE49-F238E27FC236}">
                      <a16:creationId xmlns:a16="http://schemas.microsoft.com/office/drawing/2014/main" id="{A83E0FB0-0EE2-413D-A46E-0B023D69FB26}"/>
                    </a:ext>
                  </a:extLst>
                </p:cNvPr>
                <p:cNvPicPr/>
                <p:nvPr/>
              </p:nvPicPr>
              <p:blipFill>
                <a:blip r:embed="rId139"/>
                <a:stretch>
                  <a:fillRect/>
                </a:stretch>
              </p:blipFill>
              <p:spPr>
                <a:xfrm>
                  <a:off x="3653775" y="2113275"/>
                  <a:ext cx="151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7" name="Ink 166">
                  <a:extLst>
                    <a:ext uri="{FF2B5EF4-FFF2-40B4-BE49-F238E27FC236}">
                      <a16:creationId xmlns:a16="http://schemas.microsoft.com/office/drawing/2014/main" id="{5CAB6C32-333B-85DB-B395-40630508B06E}"/>
                    </a:ext>
                  </a:extLst>
                </p14:cNvPr>
                <p14:cNvContentPartPr/>
                <p14:nvPr/>
              </p14:nvContentPartPr>
              <p14:xfrm>
                <a:off x="3866535" y="2081235"/>
                <a:ext cx="141120" cy="28440"/>
              </p14:xfrm>
            </p:contentPart>
          </mc:Choice>
          <mc:Fallback xmlns="">
            <p:pic>
              <p:nvPicPr>
                <p:cNvPr id="167" name="Ink 166">
                  <a:extLst>
                    <a:ext uri="{FF2B5EF4-FFF2-40B4-BE49-F238E27FC236}">
                      <a16:creationId xmlns:a16="http://schemas.microsoft.com/office/drawing/2014/main" id="{5CAB6C32-333B-85DB-B395-40630508B06E}"/>
                    </a:ext>
                  </a:extLst>
                </p:cNvPr>
                <p:cNvPicPr/>
                <p:nvPr/>
              </p:nvPicPr>
              <p:blipFill>
                <a:blip r:embed="rId141"/>
                <a:stretch>
                  <a:fillRect/>
                </a:stretch>
              </p:blipFill>
              <p:spPr>
                <a:xfrm>
                  <a:off x="3848535" y="2063595"/>
                  <a:ext cx="1767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8" name="Ink 167">
                  <a:extLst>
                    <a:ext uri="{FF2B5EF4-FFF2-40B4-BE49-F238E27FC236}">
                      <a16:creationId xmlns:a16="http://schemas.microsoft.com/office/drawing/2014/main" id="{977EB90F-71B8-8D15-5DD6-C1C9AD32111E}"/>
                    </a:ext>
                  </a:extLst>
                </p14:cNvPr>
                <p14:cNvContentPartPr/>
                <p14:nvPr/>
              </p14:nvContentPartPr>
              <p14:xfrm>
                <a:off x="4130055" y="2046675"/>
                <a:ext cx="83520" cy="13320"/>
              </p14:xfrm>
            </p:contentPart>
          </mc:Choice>
          <mc:Fallback xmlns="">
            <p:pic>
              <p:nvPicPr>
                <p:cNvPr id="168" name="Ink 167">
                  <a:extLst>
                    <a:ext uri="{FF2B5EF4-FFF2-40B4-BE49-F238E27FC236}">
                      <a16:creationId xmlns:a16="http://schemas.microsoft.com/office/drawing/2014/main" id="{977EB90F-71B8-8D15-5DD6-C1C9AD32111E}"/>
                    </a:ext>
                  </a:extLst>
                </p:cNvPr>
                <p:cNvPicPr/>
                <p:nvPr/>
              </p:nvPicPr>
              <p:blipFill>
                <a:blip r:embed="rId143"/>
                <a:stretch>
                  <a:fillRect/>
                </a:stretch>
              </p:blipFill>
              <p:spPr>
                <a:xfrm>
                  <a:off x="4112055" y="2029035"/>
                  <a:ext cx="11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74" name="Ink 173">
                  <a:extLst>
                    <a:ext uri="{FF2B5EF4-FFF2-40B4-BE49-F238E27FC236}">
                      <a16:creationId xmlns:a16="http://schemas.microsoft.com/office/drawing/2014/main" id="{877E94DF-79C4-0517-C0E3-65F25D1E14D5}"/>
                    </a:ext>
                  </a:extLst>
                </p14:cNvPr>
                <p14:cNvContentPartPr/>
                <p14:nvPr/>
              </p14:nvContentPartPr>
              <p14:xfrm>
                <a:off x="2950335" y="2267715"/>
                <a:ext cx="64800" cy="15480"/>
              </p14:xfrm>
            </p:contentPart>
          </mc:Choice>
          <mc:Fallback xmlns="">
            <p:pic>
              <p:nvPicPr>
                <p:cNvPr id="174" name="Ink 173">
                  <a:extLst>
                    <a:ext uri="{FF2B5EF4-FFF2-40B4-BE49-F238E27FC236}">
                      <a16:creationId xmlns:a16="http://schemas.microsoft.com/office/drawing/2014/main" id="{877E94DF-79C4-0517-C0E3-65F25D1E14D5}"/>
                    </a:ext>
                  </a:extLst>
                </p:cNvPr>
                <p:cNvPicPr/>
                <p:nvPr/>
              </p:nvPicPr>
              <p:blipFill>
                <a:blip r:embed="rId145"/>
                <a:stretch>
                  <a:fillRect/>
                </a:stretch>
              </p:blipFill>
              <p:spPr>
                <a:xfrm>
                  <a:off x="2932335" y="2249715"/>
                  <a:ext cx="1004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75" name="Ink 174">
                  <a:extLst>
                    <a:ext uri="{FF2B5EF4-FFF2-40B4-BE49-F238E27FC236}">
                      <a16:creationId xmlns:a16="http://schemas.microsoft.com/office/drawing/2014/main" id="{7D70B1FE-182A-267B-772C-E955A45D4EB1}"/>
                    </a:ext>
                  </a:extLst>
                </p14:cNvPr>
                <p14:cNvContentPartPr/>
                <p14:nvPr/>
              </p14:nvContentPartPr>
              <p14:xfrm>
                <a:off x="2747655" y="2293635"/>
                <a:ext cx="137520" cy="34920"/>
              </p14:xfrm>
            </p:contentPart>
          </mc:Choice>
          <mc:Fallback xmlns="">
            <p:pic>
              <p:nvPicPr>
                <p:cNvPr id="175" name="Ink 174">
                  <a:extLst>
                    <a:ext uri="{FF2B5EF4-FFF2-40B4-BE49-F238E27FC236}">
                      <a16:creationId xmlns:a16="http://schemas.microsoft.com/office/drawing/2014/main" id="{7D70B1FE-182A-267B-772C-E955A45D4EB1}"/>
                    </a:ext>
                  </a:extLst>
                </p:cNvPr>
                <p:cNvPicPr/>
                <p:nvPr/>
              </p:nvPicPr>
              <p:blipFill>
                <a:blip r:embed="rId147"/>
                <a:stretch>
                  <a:fillRect/>
                </a:stretch>
              </p:blipFill>
              <p:spPr>
                <a:xfrm>
                  <a:off x="2729655" y="2275635"/>
                  <a:ext cx="173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6" name="Ink 175">
                  <a:extLst>
                    <a:ext uri="{FF2B5EF4-FFF2-40B4-BE49-F238E27FC236}">
                      <a16:creationId xmlns:a16="http://schemas.microsoft.com/office/drawing/2014/main" id="{9BA36B41-1762-52E3-A1D7-4BC5F37BCF27}"/>
                    </a:ext>
                  </a:extLst>
                </p14:cNvPr>
                <p14:cNvContentPartPr/>
                <p14:nvPr/>
              </p14:nvContentPartPr>
              <p14:xfrm>
                <a:off x="2498535" y="2343315"/>
                <a:ext cx="177120" cy="30600"/>
              </p14:xfrm>
            </p:contentPart>
          </mc:Choice>
          <mc:Fallback xmlns="">
            <p:pic>
              <p:nvPicPr>
                <p:cNvPr id="176" name="Ink 175">
                  <a:extLst>
                    <a:ext uri="{FF2B5EF4-FFF2-40B4-BE49-F238E27FC236}">
                      <a16:creationId xmlns:a16="http://schemas.microsoft.com/office/drawing/2014/main" id="{9BA36B41-1762-52E3-A1D7-4BC5F37BCF27}"/>
                    </a:ext>
                  </a:extLst>
                </p:cNvPr>
                <p:cNvPicPr/>
                <p:nvPr/>
              </p:nvPicPr>
              <p:blipFill>
                <a:blip r:embed="rId149"/>
                <a:stretch>
                  <a:fillRect/>
                </a:stretch>
              </p:blipFill>
              <p:spPr>
                <a:xfrm>
                  <a:off x="2480535" y="2325675"/>
                  <a:ext cx="212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7" name="Ink 176">
                  <a:extLst>
                    <a:ext uri="{FF2B5EF4-FFF2-40B4-BE49-F238E27FC236}">
                      <a16:creationId xmlns:a16="http://schemas.microsoft.com/office/drawing/2014/main" id="{4C3A01B6-21C2-420A-A1A0-FFFF731AC1CB}"/>
                    </a:ext>
                  </a:extLst>
                </p14:cNvPr>
                <p14:cNvContentPartPr/>
                <p14:nvPr/>
              </p14:nvContentPartPr>
              <p14:xfrm>
                <a:off x="2281815" y="2408115"/>
                <a:ext cx="133920" cy="13680"/>
              </p14:xfrm>
            </p:contentPart>
          </mc:Choice>
          <mc:Fallback xmlns="">
            <p:pic>
              <p:nvPicPr>
                <p:cNvPr id="177" name="Ink 176">
                  <a:extLst>
                    <a:ext uri="{FF2B5EF4-FFF2-40B4-BE49-F238E27FC236}">
                      <a16:creationId xmlns:a16="http://schemas.microsoft.com/office/drawing/2014/main" id="{4C3A01B6-21C2-420A-A1A0-FFFF731AC1CB}"/>
                    </a:ext>
                  </a:extLst>
                </p:cNvPr>
                <p:cNvPicPr/>
                <p:nvPr/>
              </p:nvPicPr>
              <p:blipFill>
                <a:blip r:embed="rId151"/>
                <a:stretch>
                  <a:fillRect/>
                </a:stretch>
              </p:blipFill>
              <p:spPr>
                <a:xfrm>
                  <a:off x="2264175" y="2390475"/>
                  <a:ext cx="1695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8" name="Ink 177">
                  <a:extLst>
                    <a:ext uri="{FF2B5EF4-FFF2-40B4-BE49-F238E27FC236}">
                      <a16:creationId xmlns:a16="http://schemas.microsoft.com/office/drawing/2014/main" id="{9FA3FC70-1ACD-8ACE-A2D7-FEE6569CAC23}"/>
                    </a:ext>
                  </a:extLst>
                </p14:cNvPr>
                <p14:cNvContentPartPr/>
                <p14:nvPr/>
              </p14:nvContentPartPr>
              <p14:xfrm>
                <a:off x="1866735" y="2468955"/>
                <a:ext cx="238680" cy="34920"/>
              </p14:xfrm>
            </p:contentPart>
          </mc:Choice>
          <mc:Fallback xmlns="">
            <p:pic>
              <p:nvPicPr>
                <p:cNvPr id="178" name="Ink 177">
                  <a:extLst>
                    <a:ext uri="{FF2B5EF4-FFF2-40B4-BE49-F238E27FC236}">
                      <a16:creationId xmlns:a16="http://schemas.microsoft.com/office/drawing/2014/main" id="{9FA3FC70-1ACD-8ACE-A2D7-FEE6569CAC23}"/>
                    </a:ext>
                  </a:extLst>
                </p:cNvPr>
                <p:cNvPicPr/>
                <p:nvPr/>
              </p:nvPicPr>
              <p:blipFill>
                <a:blip r:embed="rId153"/>
                <a:stretch>
                  <a:fillRect/>
                </a:stretch>
              </p:blipFill>
              <p:spPr>
                <a:xfrm>
                  <a:off x="1849095" y="2451315"/>
                  <a:ext cx="274320" cy="70560"/>
                </a:xfrm>
                <a:prstGeom prst="rect">
                  <a:avLst/>
                </a:prstGeom>
              </p:spPr>
            </p:pic>
          </mc:Fallback>
        </mc:AlternateContent>
      </p:grpSp>
      <p:grpSp>
        <p:nvGrpSpPr>
          <p:cNvPr id="232" name="Group 231">
            <a:extLst>
              <a:ext uri="{FF2B5EF4-FFF2-40B4-BE49-F238E27FC236}">
                <a16:creationId xmlns:a16="http://schemas.microsoft.com/office/drawing/2014/main" id="{3F89ACFC-FCC8-E91E-8F18-7A914AE2128C}"/>
              </a:ext>
            </a:extLst>
          </p:cNvPr>
          <p:cNvGrpSpPr/>
          <p:nvPr/>
        </p:nvGrpSpPr>
        <p:grpSpPr>
          <a:xfrm>
            <a:off x="7067295" y="1639155"/>
            <a:ext cx="4404600" cy="2901240"/>
            <a:chOff x="7067295" y="1639155"/>
            <a:chExt cx="4404600" cy="2901240"/>
          </a:xfrm>
        </p:grpSpPr>
        <mc:AlternateContent xmlns:mc="http://schemas.openxmlformats.org/markup-compatibility/2006" xmlns:p14="http://schemas.microsoft.com/office/powerpoint/2010/main">
          <mc:Choice Requires="p14">
            <p:contentPart p14:bwMode="auto" r:id="rId154">
              <p14:nvContentPartPr>
                <p14:cNvPr id="181" name="Ink 180">
                  <a:extLst>
                    <a:ext uri="{FF2B5EF4-FFF2-40B4-BE49-F238E27FC236}">
                      <a16:creationId xmlns:a16="http://schemas.microsoft.com/office/drawing/2014/main" id="{738E45A1-1C0B-D971-F891-4C59C54C0822}"/>
                    </a:ext>
                  </a:extLst>
                </p14:cNvPr>
                <p14:cNvContentPartPr/>
                <p14:nvPr/>
              </p14:nvContentPartPr>
              <p14:xfrm>
                <a:off x="9345375" y="1691715"/>
                <a:ext cx="321480" cy="2848680"/>
              </p14:xfrm>
            </p:contentPart>
          </mc:Choice>
          <mc:Fallback xmlns="">
            <p:pic>
              <p:nvPicPr>
                <p:cNvPr id="181" name="Ink 180">
                  <a:extLst>
                    <a:ext uri="{FF2B5EF4-FFF2-40B4-BE49-F238E27FC236}">
                      <a16:creationId xmlns:a16="http://schemas.microsoft.com/office/drawing/2014/main" id="{738E45A1-1C0B-D971-F891-4C59C54C0822}"/>
                    </a:ext>
                  </a:extLst>
                </p:cNvPr>
                <p:cNvPicPr/>
                <p:nvPr/>
              </p:nvPicPr>
              <p:blipFill>
                <a:blip r:embed="rId155"/>
                <a:stretch>
                  <a:fillRect/>
                </a:stretch>
              </p:blipFill>
              <p:spPr>
                <a:xfrm>
                  <a:off x="9327375" y="1673715"/>
                  <a:ext cx="357120" cy="2884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82" name="Ink 181">
                  <a:extLst>
                    <a:ext uri="{FF2B5EF4-FFF2-40B4-BE49-F238E27FC236}">
                      <a16:creationId xmlns:a16="http://schemas.microsoft.com/office/drawing/2014/main" id="{BBCC2833-225E-6955-1239-4C80D7A42317}"/>
                    </a:ext>
                  </a:extLst>
                </p14:cNvPr>
                <p14:cNvContentPartPr/>
                <p14:nvPr/>
              </p14:nvContentPartPr>
              <p14:xfrm>
                <a:off x="9246375" y="1639155"/>
                <a:ext cx="214920" cy="189360"/>
              </p14:xfrm>
            </p:contentPart>
          </mc:Choice>
          <mc:Fallback xmlns="">
            <p:pic>
              <p:nvPicPr>
                <p:cNvPr id="182" name="Ink 181">
                  <a:extLst>
                    <a:ext uri="{FF2B5EF4-FFF2-40B4-BE49-F238E27FC236}">
                      <a16:creationId xmlns:a16="http://schemas.microsoft.com/office/drawing/2014/main" id="{BBCC2833-225E-6955-1239-4C80D7A42317}"/>
                    </a:ext>
                  </a:extLst>
                </p:cNvPr>
                <p:cNvPicPr/>
                <p:nvPr/>
              </p:nvPicPr>
              <p:blipFill>
                <a:blip r:embed="rId157"/>
                <a:stretch>
                  <a:fillRect/>
                </a:stretch>
              </p:blipFill>
              <p:spPr>
                <a:xfrm>
                  <a:off x="9228375" y="1621515"/>
                  <a:ext cx="250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84" name="Ink 183">
                  <a:extLst>
                    <a:ext uri="{FF2B5EF4-FFF2-40B4-BE49-F238E27FC236}">
                      <a16:creationId xmlns:a16="http://schemas.microsoft.com/office/drawing/2014/main" id="{930D3388-531C-34EA-1873-C24B726F6DD3}"/>
                    </a:ext>
                  </a:extLst>
                </p14:cNvPr>
                <p14:cNvContentPartPr/>
                <p14:nvPr/>
              </p14:nvContentPartPr>
              <p14:xfrm>
                <a:off x="7905015" y="3257715"/>
                <a:ext cx="3566880" cy="216720"/>
              </p14:xfrm>
            </p:contentPart>
          </mc:Choice>
          <mc:Fallback xmlns="">
            <p:pic>
              <p:nvPicPr>
                <p:cNvPr id="184" name="Ink 183">
                  <a:extLst>
                    <a:ext uri="{FF2B5EF4-FFF2-40B4-BE49-F238E27FC236}">
                      <a16:creationId xmlns:a16="http://schemas.microsoft.com/office/drawing/2014/main" id="{930D3388-531C-34EA-1873-C24B726F6DD3}"/>
                    </a:ext>
                  </a:extLst>
                </p:cNvPr>
                <p:cNvPicPr/>
                <p:nvPr/>
              </p:nvPicPr>
              <p:blipFill>
                <a:blip r:embed="rId159"/>
                <a:stretch>
                  <a:fillRect/>
                </a:stretch>
              </p:blipFill>
              <p:spPr>
                <a:xfrm>
                  <a:off x="7887375" y="3239715"/>
                  <a:ext cx="36025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86" name="Ink 185">
                  <a:extLst>
                    <a:ext uri="{FF2B5EF4-FFF2-40B4-BE49-F238E27FC236}">
                      <a16:creationId xmlns:a16="http://schemas.microsoft.com/office/drawing/2014/main" id="{57119F6B-F298-4E3C-79B9-C074F79E68A1}"/>
                    </a:ext>
                  </a:extLst>
                </p14:cNvPr>
                <p14:cNvContentPartPr/>
                <p14:nvPr/>
              </p14:nvContentPartPr>
              <p14:xfrm>
                <a:off x="8392455" y="3153315"/>
                <a:ext cx="7560" cy="203760"/>
              </p14:xfrm>
            </p:contentPart>
          </mc:Choice>
          <mc:Fallback xmlns="">
            <p:pic>
              <p:nvPicPr>
                <p:cNvPr id="186" name="Ink 185">
                  <a:extLst>
                    <a:ext uri="{FF2B5EF4-FFF2-40B4-BE49-F238E27FC236}">
                      <a16:creationId xmlns:a16="http://schemas.microsoft.com/office/drawing/2014/main" id="{57119F6B-F298-4E3C-79B9-C074F79E68A1}"/>
                    </a:ext>
                  </a:extLst>
                </p:cNvPr>
                <p:cNvPicPr/>
                <p:nvPr/>
              </p:nvPicPr>
              <p:blipFill>
                <a:blip r:embed="rId161"/>
                <a:stretch>
                  <a:fillRect/>
                </a:stretch>
              </p:blipFill>
              <p:spPr>
                <a:xfrm>
                  <a:off x="8374455" y="3135315"/>
                  <a:ext cx="432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87" name="Ink 186">
                  <a:extLst>
                    <a:ext uri="{FF2B5EF4-FFF2-40B4-BE49-F238E27FC236}">
                      <a16:creationId xmlns:a16="http://schemas.microsoft.com/office/drawing/2014/main" id="{95BCEC08-707F-8E9A-EBC5-05C1C5B2CBA3}"/>
                    </a:ext>
                  </a:extLst>
                </p14:cNvPr>
                <p14:cNvContentPartPr/>
                <p14:nvPr/>
              </p14:nvContentPartPr>
              <p14:xfrm>
                <a:off x="8179335" y="3642555"/>
                <a:ext cx="94320" cy="6840"/>
              </p14:xfrm>
            </p:contentPart>
          </mc:Choice>
          <mc:Fallback xmlns="">
            <p:pic>
              <p:nvPicPr>
                <p:cNvPr id="187" name="Ink 186">
                  <a:extLst>
                    <a:ext uri="{FF2B5EF4-FFF2-40B4-BE49-F238E27FC236}">
                      <a16:creationId xmlns:a16="http://schemas.microsoft.com/office/drawing/2014/main" id="{95BCEC08-707F-8E9A-EBC5-05C1C5B2CBA3}"/>
                    </a:ext>
                  </a:extLst>
                </p:cNvPr>
                <p:cNvPicPr/>
                <p:nvPr/>
              </p:nvPicPr>
              <p:blipFill>
                <a:blip r:embed="rId163"/>
                <a:stretch>
                  <a:fillRect/>
                </a:stretch>
              </p:blipFill>
              <p:spPr>
                <a:xfrm>
                  <a:off x="8161695" y="3624915"/>
                  <a:ext cx="1299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8" name="Ink 187">
                  <a:extLst>
                    <a:ext uri="{FF2B5EF4-FFF2-40B4-BE49-F238E27FC236}">
                      <a16:creationId xmlns:a16="http://schemas.microsoft.com/office/drawing/2014/main" id="{1CB3F8A9-BDAF-4130-80D9-FF4165BEA234}"/>
                    </a:ext>
                  </a:extLst>
                </p14:cNvPr>
                <p14:cNvContentPartPr/>
                <p14:nvPr/>
              </p14:nvContentPartPr>
              <p14:xfrm>
                <a:off x="8399655" y="3577755"/>
                <a:ext cx="7560" cy="214920"/>
              </p14:xfrm>
            </p:contentPart>
          </mc:Choice>
          <mc:Fallback xmlns="">
            <p:pic>
              <p:nvPicPr>
                <p:cNvPr id="188" name="Ink 187">
                  <a:extLst>
                    <a:ext uri="{FF2B5EF4-FFF2-40B4-BE49-F238E27FC236}">
                      <a16:creationId xmlns:a16="http://schemas.microsoft.com/office/drawing/2014/main" id="{1CB3F8A9-BDAF-4130-80D9-FF4165BEA234}"/>
                    </a:ext>
                  </a:extLst>
                </p:cNvPr>
                <p:cNvPicPr/>
                <p:nvPr/>
              </p:nvPicPr>
              <p:blipFill>
                <a:blip r:embed="rId165"/>
                <a:stretch>
                  <a:fillRect/>
                </a:stretch>
              </p:blipFill>
              <p:spPr>
                <a:xfrm>
                  <a:off x="8381655" y="3559755"/>
                  <a:ext cx="43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9" name="Ink 188">
                  <a:extLst>
                    <a:ext uri="{FF2B5EF4-FFF2-40B4-BE49-F238E27FC236}">
                      <a16:creationId xmlns:a16="http://schemas.microsoft.com/office/drawing/2014/main" id="{BBCF0394-F623-388C-168C-E2DAC877BFCA}"/>
                    </a:ext>
                  </a:extLst>
                </p14:cNvPr>
                <p14:cNvContentPartPr/>
                <p14:nvPr/>
              </p14:nvContentPartPr>
              <p14:xfrm>
                <a:off x="10742175" y="3272475"/>
                <a:ext cx="18360" cy="236520"/>
              </p14:xfrm>
            </p:contentPart>
          </mc:Choice>
          <mc:Fallback xmlns="">
            <p:pic>
              <p:nvPicPr>
                <p:cNvPr id="189" name="Ink 188">
                  <a:extLst>
                    <a:ext uri="{FF2B5EF4-FFF2-40B4-BE49-F238E27FC236}">
                      <a16:creationId xmlns:a16="http://schemas.microsoft.com/office/drawing/2014/main" id="{BBCF0394-F623-388C-168C-E2DAC877BFCA}"/>
                    </a:ext>
                  </a:extLst>
                </p:cNvPr>
                <p:cNvPicPr/>
                <p:nvPr/>
              </p:nvPicPr>
              <p:blipFill>
                <a:blip r:embed="rId167"/>
                <a:stretch>
                  <a:fillRect/>
                </a:stretch>
              </p:blipFill>
              <p:spPr>
                <a:xfrm>
                  <a:off x="10724175" y="3254475"/>
                  <a:ext cx="540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90" name="Ink 189">
                  <a:extLst>
                    <a:ext uri="{FF2B5EF4-FFF2-40B4-BE49-F238E27FC236}">
                      <a16:creationId xmlns:a16="http://schemas.microsoft.com/office/drawing/2014/main" id="{EA09EB8A-4CD3-EA2C-8E97-ACA5BB4F83F5}"/>
                    </a:ext>
                  </a:extLst>
                </p14:cNvPr>
                <p14:cNvContentPartPr/>
                <p14:nvPr/>
              </p14:nvContentPartPr>
              <p14:xfrm>
                <a:off x="10785375" y="3805275"/>
                <a:ext cx="7560" cy="251640"/>
              </p14:xfrm>
            </p:contentPart>
          </mc:Choice>
          <mc:Fallback xmlns="">
            <p:pic>
              <p:nvPicPr>
                <p:cNvPr id="190" name="Ink 189">
                  <a:extLst>
                    <a:ext uri="{FF2B5EF4-FFF2-40B4-BE49-F238E27FC236}">
                      <a16:creationId xmlns:a16="http://schemas.microsoft.com/office/drawing/2014/main" id="{EA09EB8A-4CD3-EA2C-8E97-ACA5BB4F83F5}"/>
                    </a:ext>
                  </a:extLst>
                </p:cNvPr>
                <p:cNvPicPr/>
                <p:nvPr/>
              </p:nvPicPr>
              <p:blipFill>
                <a:blip r:embed="rId169"/>
                <a:stretch>
                  <a:fillRect/>
                </a:stretch>
              </p:blipFill>
              <p:spPr>
                <a:xfrm>
                  <a:off x="10767375" y="3787275"/>
                  <a:ext cx="432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Ink 191">
                  <a:extLst>
                    <a:ext uri="{FF2B5EF4-FFF2-40B4-BE49-F238E27FC236}">
                      <a16:creationId xmlns:a16="http://schemas.microsoft.com/office/drawing/2014/main" id="{E07912C7-E614-A75C-301C-8FE2D40AFEEE}"/>
                    </a:ext>
                  </a:extLst>
                </p14:cNvPr>
                <p14:cNvContentPartPr/>
                <p14:nvPr/>
              </p14:nvContentPartPr>
              <p14:xfrm>
                <a:off x="8955495" y="3233955"/>
                <a:ext cx="25560" cy="157320"/>
              </p14:xfrm>
            </p:contentPart>
          </mc:Choice>
          <mc:Fallback xmlns="">
            <p:pic>
              <p:nvPicPr>
                <p:cNvPr id="192" name="Ink 191">
                  <a:extLst>
                    <a:ext uri="{FF2B5EF4-FFF2-40B4-BE49-F238E27FC236}">
                      <a16:creationId xmlns:a16="http://schemas.microsoft.com/office/drawing/2014/main" id="{E07912C7-E614-A75C-301C-8FE2D40AFEEE}"/>
                    </a:ext>
                  </a:extLst>
                </p:cNvPr>
                <p:cNvPicPr/>
                <p:nvPr/>
              </p:nvPicPr>
              <p:blipFill>
                <a:blip r:embed="rId171"/>
                <a:stretch>
                  <a:fillRect/>
                </a:stretch>
              </p:blipFill>
              <p:spPr>
                <a:xfrm>
                  <a:off x="8937495" y="3215955"/>
                  <a:ext cx="612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Ink 192">
                  <a:extLst>
                    <a:ext uri="{FF2B5EF4-FFF2-40B4-BE49-F238E27FC236}">
                      <a16:creationId xmlns:a16="http://schemas.microsoft.com/office/drawing/2014/main" id="{62A6DCD9-39A4-EF8A-6056-ABB4D10FFADA}"/>
                    </a:ext>
                  </a:extLst>
                </p14:cNvPr>
                <p14:cNvContentPartPr/>
                <p14:nvPr/>
              </p14:nvContentPartPr>
              <p14:xfrm>
                <a:off x="8832015" y="3535635"/>
                <a:ext cx="105480" cy="215640"/>
              </p14:xfrm>
            </p:contentPart>
          </mc:Choice>
          <mc:Fallback xmlns="">
            <p:pic>
              <p:nvPicPr>
                <p:cNvPr id="193" name="Ink 192">
                  <a:extLst>
                    <a:ext uri="{FF2B5EF4-FFF2-40B4-BE49-F238E27FC236}">
                      <a16:creationId xmlns:a16="http://schemas.microsoft.com/office/drawing/2014/main" id="{62A6DCD9-39A4-EF8A-6056-ABB4D10FFADA}"/>
                    </a:ext>
                  </a:extLst>
                </p:cNvPr>
                <p:cNvPicPr/>
                <p:nvPr/>
              </p:nvPicPr>
              <p:blipFill>
                <a:blip r:embed="rId173"/>
                <a:stretch>
                  <a:fillRect/>
                </a:stretch>
              </p:blipFill>
              <p:spPr>
                <a:xfrm>
                  <a:off x="8814375" y="3517635"/>
                  <a:ext cx="1411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Ink 193">
                  <a:extLst>
                    <a:ext uri="{FF2B5EF4-FFF2-40B4-BE49-F238E27FC236}">
                      <a16:creationId xmlns:a16="http://schemas.microsoft.com/office/drawing/2014/main" id="{80554404-1329-8F0D-E98A-30448BBAFF11}"/>
                    </a:ext>
                  </a:extLst>
                </p14:cNvPr>
                <p14:cNvContentPartPr/>
                <p14:nvPr/>
              </p14:nvContentPartPr>
              <p14:xfrm>
                <a:off x="8966295" y="3724995"/>
                <a:ext cx="84240" cy="76320"/>
              </p14:xfrm>
            </p:contentPart>
          </mc:Choice>
          <mc:Fallback xmlns="">
            <p:pic>
              <p:nvPicPr>
                <p:cNvPr id="194" name="Ink 193">
                  <a:extLst>
                    <a:ext uri="{FF2B5EF4-FFF2-40B4-BE49-F238E27FC236}">
                      <a16:creationId xmlns:a16="http://schemas.microsoft.com/office/drawing/2014/main" id="{80554404-1329-8F0D-E98A-30448BBAFF11}"/>
                    </a:ext>
                  </a:extLst>
                </p:cNvPr>
                <p:cNvPicPr/>
                <p:nvPr/>
              </p:nvPicPr>
              <p:blipFill>
                <a:blip r:embed="rId175"/>
                <a:stretch>
                  <a:fillRect/>
                </a:stretch>
              </p:blipFill>
              <p:spPr>
                <a:xfrm>
                  <a:off x="8948295" y="3706995"/>
                  <a:ext cx="1198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95" name="Ink 194">
                  <a:extLst>
                    <a:ext uri="{FF2B5EF4-FFF2-40B4-BE49-F238E27FC236}">
                      <a16:creationId xmlns:a16="http://schemas.microsoft.com/office/drawing/2014/main" id="{2CA0F120-032D-E4E3-3CD3-0A4385AFFBEA}"/>
                    </a:ext>
                  </a:extLst>
                </p14:cNvPr>
                <p14:cNvContentPartPr/>
                <p14:nvPr/>
              </p14:nvContentPartPr>
              <p14:xfrm>
                <a:off x="10406295" y="3235755"/>
                <a:ext cx="21960" cy="260280"/>
              </p14:xfrm>
            </p:contentPart>
          </mc:Choice>
          <mc:Fallback xmlns="">
            <p:pic>
              <p:nvPicPr>
                <p:cNvPr id="195" name="Ink 194">
                  <a:extLst>
                    <a:ext uri="{FF2B5EF4-FFF2-40B4-BE49-F238E27FC236}">
                      <a16:creationId xmlns:a16="http://schemas.microsoft.com/office/drawing/2014/main" id="{2CA0F120-032D-E4E3-3CD3-0A4385AFFBEA}"/>
                    </a:ext>
                  </a:extLst>
                </p:cNvPr>
                <p:cNvPicPr/>
                <p:nvPr/>
              </p:nvPicPr>
              <p:blipFill>
                <a:blip r:embed="rId177"/>
                <a:stretch>
                  <a:fillRect/>
                </a:stretch>
              </p:blipFill>
              <p:spPr>
                <a:xfrm>
                  <a:off x="10388655" y="3217755"/>
                  <a:ext cx="576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96" name="Ink 195">
                  <a:extLst>
                    <a:ext uri="{FF2B5EF4-FFF2-40B4-BE49-F238E27FC236}">
                      <a16:creationId xmlns:a16="http://schemas.microsoft.com/office/drawing/2014/main" id="{CACC4547-3043-3A47-4792-EBCED3D7C24C}"/>
                    </a:ext>
                  </a:extLst>
                </p14:cNvPr>
                <p14:cNvContentPartPr/>
                <p14:nvPr/>
              </p14:nvContentPartPr>
              <p14:xfrm>
                <a:off x="10287855" y="3628155"/>
                <a:ext cx="68400" cy="179280"/>
              </p14:xfrm>
            </p:contentPart>
          </mc:Choice>
          <mc:Fallback xmlns="">
            <p:pic>
              <p:nvPicPr>
                <p:cNvPr id="196" name="Ink 195">
                  <a:extLst>
                    <a:ext uri="{FF2B5EF4-FFF2-40B4-BE49-F238E27FC236}">
                      <a16:creationId xmlns:a16="http://schemas.microsoft.com/office/drawing/2014/main" id="{CACC4547-3043-3A47-4792-EBCED3D7C24C}"/>
                    </a:ext>
                  </a:extLst>
                </p:cNvPr>
                <p:cNvPicPr/>
                <p:nvPr/>
              </p:nvPicPr>
              <p:blipFill>
                <a:blip r:embed="rId179"/>
                <a:stretch>
                  <a:fillRect/>
                </a:stretch>
              </p:blipFill>
              <p:spPr>
                <a:xfrm>
                  <a:off x="10270215" y="3610515"/>
                  <a:ext cx="104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97" name="Ink 196">
                  <a:extLst>
                    <a:ext uri="{FF2B5EF4-FFF2-40B4-BE49-F238E27FC236}">
                      <a16:creationId xmlns:a16="http://schemas.microsoft.com/office/drawing/2014/main" id="{105A6E0A-C0CF-0AD7-0C8F-588C11C69625}"/>
                    </a:ext>
                  </a:extLst>
                </p14:cNvPr>
                <p14:cNvContentPartPr/>
                <p14:nvPr/>
              </p14:nvContentPartPr>
              <p14:xfrm>
                <a:off x="10438695" y="3798795"/>
                <a:ext cx="11160" cy="169200"/>
              </p14:xfrm>
            </p:contentPart>
          </mc:Choice>
          <mc:Fallback xmlns="">
            <p:pic>
              <p:nvPicPr>
                <p:cNvPr id="197" name="Ink 196">
                  <a:extLst>
                    <a:ext uri="{FF2B5EF4-FFF2-40B4-BE49-F238E27FC236}">
                      <a16:creationId xmlns:a16="http://schemas.microsoft.com/office/drawing/2014/main" id="{105A6E0A-C0CF-0AD7-0C8F-588C11C69625}"/>
                    </a:ext>
                  </a:extLst>
                </p:cNvPr>
                <p:cNvPicPr/>
                <p:nvPr/>
              </p:nvPicPr>
              <p:blipFill>
                <a:blip r:embed="rId181"/>
                <a:stretch>
                  <a:fillRect/>
                </a:stretch>
              </p:blipFill>
              <p:spPr>
                <a:xfrm>
                  <a:off x="10421055" y="3780795"/>
                  <a:ext cx="468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00" name="Ink 199">
                  <a:extLst>
                    <a:ext uri="{FF2B5EF4-FFF2-40B4-BE49-F238E27FC236}">
                      <a16:creationId xmlns:a16="http://schemas.microsoft.com/office/drawing/2014/main" id="{329F02C2-407A-A5DD-715D-D0E7E0AB493D}"/>
                    </a:ext>
                  </a:extLst>
                </p14:cNvPr>
                <p14:cNvContentPartPr/>
                <p14:nvPr/>
              </p14:nvContentPartPr>
              <p14:xfrm>
                <a:off x="9370575" y="2383635"/>
                <a:ext cx="87480" cy="14400"/>
              </p14:xfrm>
            </p:contentPart>
          </mc:Choice>
          <mc:Fallback xmlns="">
            <p:pic>
              <p:nvPicPr>
                <p:cNvPr id="200" name="Ink 199">
                  <a:extLst>
                    <a:ext uri="{FF2B5EF4-FFF2-40B4-BE49-F238E27FC236}">
                      <a16:creationId xmlns:a16="http://schemas.microsoft.com/office/drawing/2014/main" id="{329F02C2-407A-A5DD-715D-D0E7E0AB493D}"/>
                    </a:ext>
                  </a:extLst>
                </p:cNvPr>
                <p:cNvPicPr/>
                <p:nvPr/>
              </p:nvPicPr>
              <p:blipFill>
                <a:blip r:embed="rId183"/>
                <a:stretch>
                  <a:fillRect/>
                </a:stretch>
              </p:blipFill>
              <p:spPr>
                <a:xfrm>
                  <a:off x="9352575" y="2365635"/>
                  <a:ext cx="1231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01" name="Ink 200">
                  <a:extLst>
                    <a:ext uri="{FF2B5EF4-FFF2-40B4-BE49-F238E27FC236}">
                      <a16:creationId xmlns:a16="http://schemas.microsoft.com/office/drawing/2014/main" id="{008F3068-7232-4BAC-25D0-847F978A9882}"/>
                    </a:ext>
                  </a:extLst>
                </p14:cNvPr>
                <p14:cNvContentPartPr/>
                <p14:nvPr/>
              </p14:nvContentPartPr>
              <p14:xfrm>
                <a:off x="9128655" y="2040195"/>
                <a:ext cx="97560" cy="167400"/>
              </p14:xfrm>
            </p:contentPart>
          </mc:Choice>
          <mc:Fallback xmlns="">
            <p:pic>
              <p:nvPicPr>
                <p:cNvPr id="201" name="Ink 200">
                  <a:extLst>
                    <a:ext uri="{FF2B5EF4-FFF2-40B4-BE49-F238E27FC236}">
                      <a16:creationId xmlns:a16="http://schemas.microsoft.com/office/drawing/2014/main" id="{008F3068-7232-4BAC-25D0-847F978A9882}"/>
                    </a:ext>
                  </a:extLst>
                </p:cNvPr>
                <p:cNvPicPr/>
                <p:nvPr/>
              </p:nvPicPr>
              <p:blipFill>
                <a:blip r:embed="rId185"/>
                <a:stretch>
                  <a:fillRect/>
                </a:stretch>
              </p:blipFill>
              <p:spPr>
                <a:xfrm>
                  <a:off x="9111015" y="2022195"/>
                  <a:ext cx="1332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03" name="Ink 202">
                  <a:extLst>
                    <a:ext uri="{FF2B5EF4-FFF2-40B4-BE49-F238E27FC236}">
                      <a16:creationId xmlns:a16="http://schemas.microsoft.com/office/drawing/2014/main" id="{2F5664F3-DABE-B9F8-8FE9-8BA3A8050984}"/>
                    </a:ext>
                  </a:extLst>
                </p14:cNvPr>
                <p14:cNvContentPartPr/>
                <p14:nvPr/>
              </p14:nvContentPartPr>
              <p14:xfrm>
                <a:off x="8818335" y="2310915"/>
                <a:ext cx="123120" cy="942480"/>
              </p14:xfrm>
            </p:contentPart>
          </mc:Choice>
          <mc:Fallback xmlns="">
            <p:pic>
              <p:nvPicPr>
                <p:cNvPr id="203" name="Ink 202">
                  <a:extLst>
                    <a:ext uri="{FF2B5EF4-FFF2-40B4-BE49-F238E27FC236}">
                      <a16:creationId xmlns:a16="http://schemas.microsoft.com/office/drawing/2014/main" id="{2F5664F3-DABE-B9F8-8FE9-8BA3A8050984}"/>
                    </a:ext>
                  </a:extLst>
                </p:cNvPr>
                <p:cNvPicPr/>
                <p:nvPr/>
              </p:nvPicPr>
              <p:blipFill>
                <a:blip r:embed="rId187"/>
                <a:stretch>
                  <a:fillRect/>
                </a:stretch>
              </p:blipFill>
              <p:spPr>
                <a:xfrm>
                  <a:off x="8800335" y="2293275"/>
                  <a:ext cx="15876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4" name="Ink 203">
                  <a:extLst>
                    <a:ext uri="{FF2B5EF4-FFF2-40B4-BE49-F238E27FC236}">
                      <a16:creationId xmlns:a16="http://schemas.microsoft.com/office/drawing/2014/main" id="{7BEA2B10-787A-598F-7574-44D35EF4E2CF}"/>
                    </a:ext>
                  </a:extLst>
                </p14:cNvPr>
                <p14:cNvContentPartPr/>
                <p14:nvPr/>
              </p14:nvContentPartPr>
              <p14:xfrm>
                <a:off x="8955495" y="2304435"/>
                <a:ext cx="1444320" cy="1051560"/>
              </p14:xfrm>
            </p:contentPart>
          </mc:Choice>
          <mc:Fallback xmlns="">
            <p:pic>
              <p:nvPicPr>
                <p:cNvPr id="204" name="Ink 203">
                  <a:extLst>
                    <a:ext uri="{FF2B5EF4-FFF2-40B4-BE49-F238E27FC236}">
                      <a16:creationId xmlns:a16="http://schemas.microsoft.com/office/drawing/2014/main" id="{7BEA2B10-787A-598F-7574-44D35EF4E2CF}"/>
                    </a:ext>
                  </a:extLst>
                </p:cNvPr>
                <p:cNvPicPr/>
                <p:nvPr/>
              </p:nvPicPr>
              <p:blipFill>
                <a:blip r:embed="rId189"/>
                <a:stretch>
                  <a:fillRect/>
                </a:stretch>
              </p:blipFill>
              <p:spPr>
                <a:xfrm>
                  <a:off x="8937495" y="2286795"/>
                  <a:ext cx="1479960" cy="1087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5" name="Ink 204">
                  <a:extLst>
                    <a:ext uri="{FF2B5EF4-FFF2-40B4-BE49-F238E27FC236}">
                      <a16:creationId xmlns:a16="http://schemas.microsoft.com/office/drawing/2014/main" id="{67A64BD2-9177-F8CC-F5C9-CF3779E0255C}"/>
                    </a:ext>
                  </a:extLst>
                </p14:cNvPr>
                <p14:cNvContentPartPr/>
                <p14:nvPr/>
              </p14:nvContentPartPr>
              <p14:xfrm>
                <a:off x="10355175" y="2215155"/>
                <a:ext cx="94680" cy="1098720"/>
              </p14:xfrm>
            </p:contentPart>
          </mc:Choice>
          <mc:Fallback xmlns="">
            <p:pic>
              <p:nvPicPr>
                <p:cNvPr id="205" name="Ink 204">
                  <a:extLst>
                    <a:ext uri="{FF2B5EF4-FFF2-40B4-BE49-F238E27FC236}">
                      <a16:creationId xmlns:a16="http://schemas.microsoft.com/office/drawing/2014/main" id="{67A64BD2-9177-F8CC-F5C9-CF3779E0255C}"/>
                    </a:ext>
                  </a:extLst>
                </p:cNvPr>
                <p:cNvPicPr/>
                <p:nvPr/>
              </p:nvPicPr>
              <p:blipFill>
                <a:blip r:embed="rId191"/>
                <a:stretch>
                  <a:fillRect/>
                </a:stretch>
              </p:blipFill>
              <p:spPr>
                <a:xfrm>
                  <a:off x="10337535" y="2197515"/>
                  <a:ext cx="130320" cy="1134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06" name="Ink 205">
                  <a:extLst>
                    <a:ext uri="{FF2B5EF4-FFF2-40B4-BE49-F238E27FC236}">
                      <a16:creationId xmlns:a16="http://schemas.microsoft.com/office/drawing/2014/main" id="{867E487A-EF97-034F-BC4B-AE16565A22E8}"/>
                    </a:ext>
                  </a:extLst>
                </p14:cNvPr>
                <p14:cNvContentPartPr/>
                <p14:nvPr/>
              </p14:nvContentPartPr>
              <p14:xfrm>
                <a:off x="9005895" y="2243955"/>
                <a:ext cx="1328400" cy="1026720"/>
              </p14:xfrm>
            </p:contentPart>
          </mc:Choice>
          <mc:Fallback xmlns="">
            <p:pic>
              <p:nvPicPr>
                <p:cNvPr id="206" name="Ink 205">
                  <a:extLst>
                    <a:ext uri="{FF2B5EF4-FFF2-40B4-BE49-F238E27FC236}">
                      <a16:creationId xmlns:a16="http://schemas.microsoft.com/office/drawing/2014/main" id="{867E487A-EF97-034F-BC4B-AE16565A22E8}"/>
                    </a:ext>
                  </a:extLst>
                </p:cNvPr>
                <p:cNvPicPr/>
                <p:nvPr/>
              </p:nvPicPr>
              <p:blipFill>
                <a:blip r:embed="rId193"/>
                <a:stretch>
                  <a:fillRect/>
                </a:stretch>
              </p:blipFill>
              <p:spPr>
                <a:xfrm>
                  <a:off x="8988255" y="2225955"/>
                  <a:ext cx="1364040" cy="1062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08" name="Ink 207">
                  <a:extLst>
                    <a:ext uri="{FF2B5EF4-FFF2-40B4-BE49-F238E27FC236}">
                      <a16:creationId xmlns:a16="http://schemas.microsoft.com/office/drawing/2014/main" id="{AF41E113-C056-C1A7-37FA-046083F3450B}"/>
                    </a:ext>
                  </a:extLst>
                </p14:cNvPr>
                <p14:cNvContentPartPr/>
                <p14:nvPr/>
              </p14:nvContentPartPr>
              <p14:xfrm>
                <a:off x="8504415" y="1828155"/>
                <a:ext cx="90720" cy="254520"/>
              </p14:xfrm>
            </p:contentPart>
          </mc:Choice>
          <mc:Fallback xmlns="">
            <p:pic>
              <p:nvPicPr>
                <p:cNvPr id="208" name="Ink 207">
                  <a:extLst>
                    <a:ext uri="{FF2B5EF4-FFF2-40B4-BE49-F238E27FC236}">
                      <a16:creationId xmlns:a16="http://schemas.microsoft.com/office/drawing/2014/main" id="{AF41E113-C056-C1A7-37FA-046083F3450B}"/>
                    </a:ext>
                  </a:extLst>
                </p:cNvPr>
                <p:cNvPicPr/>
                <p:nvPr/>
              </p:nvPicPr>
              <p:blipFill>
                <a:blip r:embed="rId195"/>
                <a:stretch>
                  <a:fillRect/>
                </a:stretch>
              </p:blipFill>
              <p:spPr>
                <a:xfrm>
                  <a:off x="8486415" y="1810155"/>
                  <a:ext cx="1263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09" name="Ink 208">
                  <a:extLst>
                    <a:ext uri="{FF2B5EF4-FFF2-40B4-BE49-F238E27FC236}">
                      <a16:creationId xmlns:a16="http://schemas.microsoft.com/office/drawing/2014/main" id="{A05CCE05-6D6A-D5FC-8D07-4A62259099D8}"/>
                    </a:ext>
                  </a:extLst>
                </p14:cNvPr>
                <p14:cNvContentPartPr/>
                <p14:nvPr/>
              </p14:nvContentPartPr>
              <p14:xfrm>
                <a:off x="8627175" y="2070435"/>
                <a:ext cx="76680" cy="107640"/>
              </p14:xfrm>
            </p:contentPart>
          </mc:Choice>
          <mc:Fallback xmlns="">
            <p:pic>
              <p:nvPicPr>
                <p:cNvPr id="209" name="Ink 208">
                  <a:extLst>
                    <a:ext uri="{FF2B5EF4-FFF2-40B4-BE49-F238E27FC236}">
                      <a16:creationId xmlns:a16="http://schemas.microsoft.com/office/drawing/2014/main" id="{A05CCE05-6D6A-D5FC-8D07-4A62259099D8}"/>
                    </a:ext>
                  </a:extLst>
                </p:cNvPr>
                <p:cNvPicPr/>
                <p:nvPr/>
              </p:nvPicPr>
              <p:blipFill>
                <a:blip r:embed="rId197"/>
                <a:stretch>
                  <a:fillRect/>
                </a:stretch>
              </p:blipFill>
              <p:spPr>
                <a:xfrm>
                  <a:off x="8609175" y="2052435"/>
                  <a:ext cx="1123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1" name="Ink 210">
                  <a:extLst>
                    <a:ext uri="{FF2B5EF4-FFF2-40B4-BE49-F238E27FC236}">
                      <a16:creationId xmlns:a16="http://schemas.microsoft.com/office/drawing/2014/main" id="{EE37164B-8F2F-1CB0-7643-4237194BC8FB}"/>
                    </a:ext>
                  </a:extLst>
                </p14:cNvPr>
                <p14:cNvContentPartPr/>
                <p14:nvPr/>
              </p14:nvContentPartPr>
              <p14:xfrm>
                <a:off x="10409895" y="1849755"/>
                <a:ext cx="104400" cy="202320"/>
              </p14:xfrm>
            </p:contentPart>
          </mc:Choice>
          <mc:Fallback xmlns="">
            <p:pic>
              <p:nvPicPr>
                <p:cNvPr id="211" name="Ink 210">
                  <a:extLst>
                    <a:ext uri="{FF2B5EF4-FFF2-40B4-BE49-F238E27FC236}">
                      <a16:creationId xmlns:a16="http://schemas.microsoft.com/office/drawing/2014/main" id="{EE37164B-8F2F-1CB0-7643-4237194BC8FB}"/>
                    </a:ext>
                  </a:extLst>
                </p:cNvPr>
                <p:cNvPicPr/>
                <p:nvPr/>
              </p:nvPicPr>
              <p:blipFill>
                <a:blip r:embed="rId199"/>
                <a:stretch>
                  <a:fillRect/>
                </a:stretch>
              </p:blipFill>
              <p:spPr>
                <a:xfrm>
                  <a:off x="10392255" y="1831755"/>
                  <a:ext cx="140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2" name="Ink 211">
                  <a:extLst>
                    <a:ext uri="{FF2B5EF4-FFF2-40B4-BE49-F238E27FC236}">
                      <a16:creationId xmlns:a16="http://schemas.microsoft.com/office/drawing/2014/main" id="{63CA6604-8103-F192-B9D8-AAA52DAA89AB}"/>
                    </a:ext>
                  </a:extLst>
                </p14:cNvPr>
                <p14:cNvContentPartPr/>
                <p14:nvPr/>
              </p14:nvContentPartPr>
              <p14:xfrm>
                <a:off x="10590615" y="2029395"/>
                <a:ext cx="7560" cy="180000"/>
              </p14:xfrm>
            </p:contentPart>
          </mc:Choice>
          <mc:Fallback xmlns="">
            <p:pic>
              <p:nvPicPr>
                <p:cNvPr id="212" name="Ink 211">
                  <a:extLst>
                    <a:ext uri="{FF2B5EF4-FFF2-40B4-BE49-F238E27FC236}">
                      <a16:creationId xmlns:a16="http://schemas.microsoft.com/office/drawing/2014/main" id="{63CA6604-8103-F192-B9D8-AAA52DAA89AB}"/>
                    </a:ext>
                  </a:extLst>
                </p:cNvPr>
                <p:cNvPicPr/>
                <p:nvPr/>
              </p:nvPicPr>
              <p:blipFill>
                <a:blip r:embed="rId201"/>
                <a:stretch>
                  <a:fillRect/>
                </a:stretch>
              </p:blipFill>
              <p:spPr>
                <a:xfrm>
                  <a:off x="10572615" y="2011755"/>
                  <a:ext cx="432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4" name="Ink 213">
                  <a:extLst>
                    <a:ext uri="{FF2B5EF4-FFF2-40B4-BE49-F238E27FC236}">
                      <a16:creationId xmlns:a16="http://schemas.microsoft.com/office/drawing/2014/main" id="{54FA751D-3375-42C5-9208-0D7C18B69A92}"/>
                    </a:ext>
                  </a:extLst>
                </p14:cNvPr>
                <p14:cNvContentPartPr/>
                <p14:nvPr/>
              </p14:nvContentPartPr>
              <p14:xfrm>
                <a:off x="9013095" y="2438715"/>
                <a:ext cx="360" cy="360"/>
              </p14:xfrm>
            </p:contentPart>
          </mc:Choice>
          <mc:Fallback xmlns="">
            <p:pic>
              <p:nvPicPr>
                <p:cNvPr id="214" name="Ink 213">
                  <a:extLst>
                    <a:ext uri="{FF2B5EF4-FFF2-40B4-BE49-F238E27FC236}">
                      <a16:creationId xmlns:a16="http://schemas.microsoft.com/office/drawing/2014/main" id="{54FA751D-3375-42C5-9208-0D7C18B69A92}"/>
                    </a:ext>
                  </a:extLst>
                </p:cNvPr>
                <p:cNvPicPr/>
                <p:nvPr/>
              </p:nvPicPr>
              <p:blipFill>
                <a:blip r:embed="rId203"/>
                <a:stretch>
                  <a:fillRect/>
                </a:stretch>
              </p:blipFill>
              <p:spPr>
                <a:xfrm>
                  <a:off x="8995455" y="24207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5" name="Ink 214">
                  <a:extLst>
                    <a:ext uri="{FF2B5EF4-FFF2-40B4-BE49-F238E27FC236}">
                      <a16:creationId xmlns:a16="http://schemas.microsoft.com/office/drawing/2014/main" id="{0D974840-B3EF-D48B-536D-A2506FF3E339}"/>
                    </a:ext>
                  </a:extLst>
                </p14:cNvPr>
                <p14:cNvContentPartPr/>
                <p14:nvPr/>
              </p14:nvContentPartPr>
              <p14:xfrm>
                <a:off x="8927775" y="2475435"/>
                <a:ext cx="168840" cy="260280"/>
              </p14:xfrm>
            </p:contentPart>
          </mc:Choice>
          <mc:Fallback xmlns="">
            <p:pic>
              <p:nvPicPr>
                <p:cNvPr id="215" name="Ink 214">
                  <a:extLst>
                    <a:ext uri="{FF2B5EF4-FFF2-40B4-BE49-F238E27FC236}">
                      <a16:creationId xmlns:a16="http://schemas.microsoft.com/office/drawing/2014/main" id="{0D974840-B3EF-D48B-536D-A2506FF3E339}"/>
                    </a:ext>
                  </a:extLst>
                </p:cNvPr>
                <p:cNvPicPr/>
                <p:nvPr/>
              </p:nvPicPr>
              <p:blipFill>
                <a:blip r:embed="rId205"/>
                <a:stretch>
                  <a:fillRect/>
                </a:stretch>
              </p:blipFill>
              <p:spPr>
                <a:xfrm>
                  <a:off x="8909775" y="2457795"/>
                  <a:ext cx="2044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16" name="Ink 215">
                  <a:extLst>
                    <a:ext uri="{FF2B5EF4-FFF2-40B4-BE49-F238E27FC236}">
                      <a16:creationId xmlns:a16="http://schemas.microsoft.com/office/drawing/2014/main" id="{1AB5F2BA-0C42-0081-86B7-F7E9ABF155AA}"/>
                    </a:ext>
                  </a:extLst>
                </p14:cNvPr>
                <p14:cNvContentPartPr/>
                <p14:nvPr/>
              </p14:nvContentPartPr>
              <p14:xfrm>
                <a:off x="8937495" y="2592435"/>
                <a:ext cx="253080" cy="366480"/>
              </p14:xfrm>
            </p:contentPart>
          </mc:Choice>
          <mc:Fallback xmlns="">
            <p:pic>
              <p:nvPicPr>
                <p:cNvPr id="216" name="Ink 215">
                  <a:extLst>
                    <a:ext uri="{FF2B5EF4-FFF2-40B4-BE49-F238E27FC236}">
                      <a16:creationId xmlns:a16="http://schemas.microsoft.com/office/drawing/2014/main" id="{1AB5F2BA-0C42-0081-86B7-F7E9ABF155AA}"/>
                    </a:ext>
                  </a:extLst>
                </p:cNvPr>
                <p:cNvPicPr/>
                <p:nvPr/>
              </p:nvPicPr>
              <p:blipFill>
                <a:blip r:embed="rId207"/>
                <a:stretch>
                  <a:fillRect/>
                </a:stretch>
              </p:blipFill>
              <p:spPr>
                <a:xfrm>
                  <a:off x="8919495" y="2574795"/>
                  <a:ext cx="2887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17" name="Ink 216">
                  <a:extLst>
                    <a:ext uri="{FF2B5EF4-FFF2-40B4-BE49-F238E27FC236}">
                      <a16:creationId xmlns:a16="http://schemas.microsoft.com/office/drawing/2014/main" id="{F24EC1D6-09AF-054C-3F38-1BA794F226DB}"/>
                    </a:ext>
                  </a:extLst>
                </p14:cNvPr>
                <p14:cNvContentPartPr/>
                <p14:nvPr/>
              </p14:nvContentPartPr>
              <p14:xfrm>
                <a:off x="9038295" y="2666235"/>
                <a:ext cx="271080" cy="407520"/>
              </p14:xfrm>
            </p:contentPart>
          </mc:Choice>
          <mc:Fallback xmlns="">
            <p:pic>
              <p:nvPicPr>
                <p:cNvPr id="217" name="Ink 216">
                  <a:extLst>
                    <a:ext uri="{FF2B5EF4-FFF2-40B4-BE49-F238E27FC236}">
                      <a16:creationId xmlns:a16="http://schemas.microsoft.com/office/drawing/2014/main" id="{F24EC1D6-09AF-054C-3F38-1BA794F226DB}"/>
                    </a:ext>
                  </a:extLst>
                </p:cNvPr>
                <p:cNvPicPr/>
                <p:nvPr/>
              </p:nvPicPr>
              <p:blipFill>
                <a:blip r:embed="rId209"/>
                <a:stretch>
                  <a:fillRect/>
                </a:stretch>
              </p:blipFill>
              <p:spPr>
                <a:xfrm>
                  <a:off x="9020655" y="2648235"/>
                  <a:ext cx="3067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18" name="Ink 217">
                  <a:extLst>
                    <a:ext uri="{FF2B5EF4-FFF2-40B4-BE49-F238E27FC236}">
                      <a16:creationId xmlns:a16="http://schemas.microsoft.com/office/drawing/2014/main" id="{7C2AE4FB-E770-9B78-1738-92D152F5AE92}"/>
                    </a:ext>
                  </a:extLst>
                </p14:cNvPr>
                <p14:cNvContentPartPr/>
                <p14:nvPr/>
              </p14:nvContentPartPr>
              <p14:xfrm>
                <a:off x="9139455" y="2800515"/>
                <a:ext cx="274680" cy="392400"/>
              </p14:xfrm>
            </p:contentPart>
          </mc:Choice>
          <mc:Fallback xmlns="">
            <p:pic>
              <p:nvPicPr>
                <p:cNvPr id="218" name="Ink 217">
                  <a:extLst>
                    <a:ext uri="{FF2B5EF4-FFF2-40B4-BE49-F238E27FC236}">
                      <a16:creationId xmlns:a16="http://schemas.microsoft.com/office/drawing/2014/main" id="{7C2AE4FB-E770-9B78-1738-92D152F5AE92}"/>
                    </a:ext>
                  </a:extLst>
                </p:cNvPr>
                <p:cNvPicPr/>
                <p:nvPr/>
              </p:nvPicPr>
              <p:blipFill>
                <a:blip r:embed="rId211"/>
                <a:stretch>
                  <a:fillRect/>
                </a:stretch>
              </p:blipFill>
              <p:spPr>
                <a:xfrm>
                  <a:off x="9121815" y="2782515"/>
                  <a:ext cx="310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19" name="Ink 218">
                  <a:extLst>
                    <a:ext uri="{FF2B5EF4-FFF2-40B4-BE49-F238E27FC236}">
                      <a16:creationId xmlns:a16="http://schemas.microsoft.com/office/drawing/2014/main" id="{7E7E004F-282B-245B-9FB3-E6FF3E40E37E}"/>
                    </a:ext>
                  </a:extLst>
                </p14:cNvPr>
                <p14:cNvContentPartPr/>
                <p14:nvPr/>
              </p14:nvContentPartPr>
              <p14:xfrm>
                <a:off x="9406575" y="2895555"/>
                <a:ext cx="328680" cy="470160"/>
              </p14:xfrm>
            </p:contentPart>
          </mc:Choice>
          <mc:Fallback xmlns="">
            <p:pic>
              <p:nvPicPr>
                <p:cNvPr id="219" name="Ink 218">
                  <a:extLst>
                    <a:ext uri="{FF2B5EF4-FFF2-40B4-BE49-F238E27FC236}">
                      <a16:creationId xmlns:a16="http://schemas.microsoft.com/office/drawing/2014/main" id="{7E7E004F-282B-245B-9FB3-E6FF3E40E37E}"/>
                    </a:ext>
                  </a:extLst>
                </p:cNvPr>
                <p:cNvPicPr/>
                <p:nvPr/>
              </p:nvPicPr>
              <p:blipFill>
                <a:blip r:embed="rId213"/>
                <a:stretch>
                  <a:fillRect/>
                </a:stretch>
              </p:blipFill>
              <p:spPr>
                <a:xfrm>
                  <a:off x="9388935" y="2877915"/>
                  <a:ext cx="36432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0" name="Ink 219">
                  <a:extLst>
                    <a:ext uri="{FF2B5EF4-FFF2-40B4-BE49-F238E27FC236}">
                      <a16:creationId xmlns:a16="http://schemas.microsoft.com/office/drawing/2014/main" id="{EDCCD187-2E0A-2B79-46F1-402E86BF5ECF}"/>
                    </a:ext>
                  </a:extLst>
                </p14:cNvPr>
                <p14:cNvContentPartPr/>
                <p14:nvPr/>
              </p14:nvContentPartPr>
              <p14:xfrm>
                <a:off x="9659295" y="3034155"/>
                <a:ext cx="217080" cy="268920"/>
              </p14:xfrm>
            </p:contentPart>
          </mc:Choice>
          <mc:Fallback xmlns="">
            <p:pic>
              <p:nvPicPr>
                <p:cNvPr id="220" name="Ink 219">
                  <a:extLst>
                    <a:ext uri="{FF2B5EF4-FFF2-40B4-BE49-F238E27FC236}">
                      <a16:creationId xmlns:a16="http://schemas.microsoft.com/office/drawing/2014/main" id="{EDCCD187-2E0A-2B79-46F1-402E86BF5ECF}"/>
                    </a:ext>
                  </a:extLst>
                </p:cNvPr>
                <p:cNvPicPr/>
                <p:nvPr/>
              </p:nvPicPr>
              <p:blipFill>
                <a:blip r:embed="rId215"/>
                <a:stretch>
                  <a:fillRect/>
                </a:stretch>
              </p:blipFill>
              <p:spPr>
                <a:xfrm>
                  <a:off x="9641295" y="3016515"/>
                  <a:ext cx="2527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1" name="Ink 220">
                  <a:extLst>
                    <a:ext uri="{FF2B5EF4-FFF2-40B4-BE49-F238E27FC236}">
                      <a16:creationId xmlns:a16="http://schemas.microsoft.com/office/drawing/2014/main" id="{FBE9EC40-94BD-D02C-7659-F72F74A8388D}"/>
                    </a:ext>
                  </a:extLst>
                </p14:cNvPr>
                <p14:cNvContentPartPr/>
                <p14:nvPr/>
              </p14:nvContentPartPr>
              <p14:xfrm>
                <a:off x="9864855" y="3057915"/>
                <a:ext cx="173520" cy="147600"/>
              </p14:xfrm>
            </p:contentPart>
          </mc:Choice>
          <mc:Fallback xmlns="">
            <p:pic>
              <p:nvPicPr>
                <p:cNvPr id="221" name="Ink 220">
                  <a:extLst>
                    <a:ext uri="{FF2B5EF4-FFF2-40B4-BE49-F238E27FC236}">
                      <a16:creationId xmlns:a16="http://schemas.microsoft.com/office/drawing/2014/main" id="{FBE9EC40-94BD-D02C-7659-F72F74A8388D}"/>
                    </a:ext>
                  </a:extLst>
                </p:cNvPr>
                <p:cNvPicPr/>
                <p:nvPr/>
              </p:nvPicPr>
              <p:blipFill>
                <a:blip r:embed="rId217"/>
                <a:stretch>
                  <a:fillRect/>
                </a:stretch>
              </p:blipFill>
              <p:spPr>
                <a:xfrm>
                  <a:off x="9847215" y="3040275"/>
                  <a:ext cx="2091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3" name="Ink 222">
                  <a:extLst>
                    <a:ext uri="{FF2B5EF4-FFF2-40B4-BE49-F238E27FC236}">
                      <a16:creationId xmlns:a16="http://schemas.microsoft.com/office/drawing/2014/main" id="{EDF47B06-F00A-B62E-0E41-C38C3608265C}"/>
                    </a:ext>
                  </a:extLst>
                </p14:cNvPr>
                <p14:cNvContentPartPr/>
                <p14:nvPr/>
              </p14:nvContentPartPr>
              <p14:xfrm>
                <a:off x="7630335" y="2271675"/>
                <a:ext cx="1303920" cy="390600"/>
              </p14:xfrm>
            </p:contentPart>
          </mc:Choice>
          <mc:Fallback xmlns="">
            <p:pic>
              <p:nvPicPr>
                <p:cNvPr id="223" name="Ink 222">
                  <a:extLst>
                    <a:ext uri="{FF2B5EF4-FFF2-40B4-BE49-F238E27FC236}">
                      <a16:creationId xmlns:a16="http://schemas.microsoft.com/office/drawing/2014/main" id="{EDF47B06-F00A-B62E-0E41-C38C3608265C}"/>
                    </a:ext>
                  </a:extLst>
                </p:cNvPr>
                <p:cNvPicPr/>
                <p:nvPr/>
              </p:nvPicPr>
              <p:blipFill>
                <a:blip r:embed="rId219"/>
                <a:stretch>
                  <a:fillRect/>
                </a:stretch>
              </p:blipFill>
              <p:spPr>
                <a:xfrm>
                  <a:off x="7612335" y="2253675"/>
                  <a:ext cx="133956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4" name="Ink 223">
                  <a:extLst>
                    <a:ext uri="{FF2B5EF4-FFF2-40B4-BE49-F238E27FC236}">
                      <a16:creationId xmlns:a16="http://schemas.microsoft.com/office/drawing/2014/main" id="{E34C9682-4FBD-749B-5E16-D5B79CBEE9B3}"/>
                    </a:ext>
                  </a:extLst>
                </p14:cNvPr>
                <p14:cNvContentPartPr/>
                <p14:nvPr/>
              </p14:nvContentPartPr>
              <p14:xfrm>
                <a:off x="7067295" y="2079075"/>
                <a:ext cx="157680" cy="212040"/>
              </p14:xfrm>
            </p:contentPart>
          </mc:Choice>
          <mc:Fallback xmlns="">
            <p:pic>
              <p:nvPicPr>
                <p:cNvPr id="224" name="Ink 223">
                  <a:extLst>
                    <a:ext uri="{FF2B5EF4-FFF2-40B4-BE49-F238E27FC236}">
                      <a16:creationId xmlns:a16="http://schemas.microsoft.com/office/drawing/2014/main" id="{E34C9682-4FBD-749B-5E16-D5B79CBEE9B3}"/>
                    </a:ext>
                  </a:extLst>
                </p:cNvPr>
                <p:cNvPicPr/>
                <p:nvPr/>
              </p:nvPicPr>
              <p:blipFill>
                <a:blip r:embed="rId221"/>
                <a:stretch>
                  <a:fillRect/>
                </a:stretch>
              </p:blipFill>
              <p:spPr>
                <a:xfrm>
                  <a:off x="7049655" y="2061435"/>
                  <a:ext cx="193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5" name="Ink 224">
                  <a:extLst>
                    <a:ext uri="{FF2B5EF4-FFF2-40B4-BE49-F238E27FC236}">
                      <a16:creationId xmlns:a16="http://schemas.microsoft.com/office/drawing/2014/main" id="{27F44D66-B4C2-3110-AEAE-4418E962AECF}"/>
                    </a:ext>
                  </a:extLst>
                </p14:cNvPr>
                <p14:cNvContentPartPr/>
                <p14:nvPr/>
              </p14:nvContentPartPr>
              <p14:xfrm>
                <a:off x="7262415" y="2157195"/>
                <a:ext cx="91800" cy="109440"/>
              </p14:xfrm>
            </p:contentPart>
          </mc:Choice>
          <mc:Fallback xmlns="">
            <p:pic>
              <p:nvPicPr>
                <p:cNvPr id="225" name="Ink 224">
                  <a:extLst>
                    <a:ext uri="{FF2B5EF4-FFF2-40B4-BE49-F238E27FC236}">
                      <a16:creationId xmlns:a16="http://schemas.microsoft.com/office/drawing/2014/main" id="{27F44D66-B4C2-3110-AEAE-4418E962AECF}"/>
                    </a:ext>
                  </a:extLst>
                </p:cNvPr>
                <p:cNvPicPr/>
                <p:nvPr/>
              </p:nvPicPr>
              <p:blipFill>
                <a:blip r:embed="rId223"/>
                <a:stretch>
                  <a:fillRect/>
                </a:stretch>
              </p:blipFill>
              <p:spPr>
                <a:xfrm>
                  <a:off x="7244415" y="2139195"/>
                  <a:ext cx="127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8" name="Ink 227">
                  <a:extLst>
                    <a:ext uri="{FF2B5EF4-FFF2-40B4-BE49-F238E27FC236}">
                      <a16:creationId xmlns:a16="http://schemas.microsoft.com/office/drawing/2014/main" id="{9AFD28BA-59E8-6ACA-1293-BC663BA2D748}"/>
                    </a:ext>
                  </a:extLst>
                </p14:cNvPr>
                <p14:cNvContentPartPr/>
                <p14:nvPr/>
              </p14:nvContentPartPr>
              <p14:xfrm>
                <a:off x="10185975" y="2525475"/>
                <a:ext cx="700560" cy="243000"/>
              </p14:xfrm>
            </p:contentPart>
          </mc:Choice>
          <mc:Fallback xmlns="">
            <p:pic>
              <p:nvPicPr>
                <p:cNvPr id="228" name="Ink 227">
                  <a:extLst>
                    <a:ext uri="{FF2B5EF4-FFF2-40B4-BE49-F238E27FC236}">
                      <a16:creationId xmlns:a16="http://schemas.microsoft.com/office/drawing/2014/main" id="{9AFD28BA-59E8-6ACA-1293-BC663BA2D748}"/>
                    </a:ext>
                  </a:extLst>
                </p:cNvPr>
                <p:cNvPicPr/>
                <p:nvPr/>
              </p:nvPicPr>
              <p:blipFill>
                <a:blip r:embed="rId225"/>
                <a:stretch>
                  <a:fillRect/>
                </a:stretch>
              </p:blipFill>
              <p:spPr>
                <a:xfrm>
                  <a:off x="10168335" y="2507475"/>
                  <a:ext cx="7362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Ink 229">
                  <a:extLst>
                    <a:ext uri="{FF2B5EF4-FFF2-40B4-BE49-F238E27FC236}">
                      <a16:creationId xmlns:a16="http://schemas.microsoft.com/office/drawing/2014/main" id="{90ACF052-245D-7162-968B-E4396B07D411}"/>
                    </a:ext>
                  </a:extLst>
                </p14:cNvPr>
                <p14:cNvContentPartPr/>
                <p14:nvPr/>
              </p14:nvContentPartPr>
              <p14:xfrm>
                <a:off x="11121255" y="2336835"/>
                <a:ext cx="156240" cy="166320"/>
              </p14:xfrm>
            </p:contentPart>
          </mc:Choice>
          <mc:Fallback xmlns="">
            <p:pic>
              <p:nvPicPr>
                <p:cNvPr id="230" name="Ink 229">
                  <a:extLst>
                    <a:ext uri="{FF2B5EF4-FFF2-40B4-BE49-F238E27FC236}">
                      <a16:creationId xmlns:a16="http://schemas.microsoft.com/office/drawing/2014/main" id="{90ACF052-245D-7162-968B-E4396B07D411}"/>
                    </a:ext>
                  </a:extLst>
                </p:cNvPr>
                <p:cNvPicPr/>
                <p:nvPr/>
              </p:nvPicPr>
              <p:blipFill>
                <a:blip r:embed="rId227"/>
                <a:stretch>
                  <a:fillRect/>
                </a:stretch>
              </p:blipFill>
              <p:spPr>
                <a:xfrm>
                  <a:off x="11103615" y="2319195"/>
                  <a:ext cx="1918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1" name="Ink 230">
                  <a:extLst>
                    <a:ext uri="{FF2B5EF4-FFF2-40B4-BE49-F238E27FC236}">
                      <a16:creationId xmlns:a16="http://schemas.microsoft.com/office/drawing/2014/main" id="{A9ED8A5D-976D-2BB8-E2A0-59E1F86CA99A}"/>
                    </a:ext>
                  </a:extLst>
                </p14:cNvPr>
                <p14:cNvContentPartPr/>
                <p14:nvPr/>
              </p14:nvContentPartPr>
              <p14:xfrm>
                <a:off x="11348415" y="2417115"/>
                <a:ext cx="11160" cy="134640"/>
              </p14:xfrm>
            </p:contentPart>
          </mc:Choice>
          <mc:Fallback xmlns="">
            <p:pic>
              <p:nvPicPr>
                <p:cNvPr id="231" name="Ink 230">
                  <a:extLst>
                    <a:ext uri="{FF2B5EF4-FFF2-40B4-BE49-F238E27FC236}">
                      <a16:creationId xmlns:a16="http://schemas.microsoft.com/office/drawing/2014/main" id="{A9ED8A5D-976D-2BB8-E2A0-59E1F86CA99A}"/>
                    </a:ext>
                  </a:extLst>
                </p:cNvPr>
                <p:cNvPicPr/>
                <p:nvPr/>
              </p:nvPicPr>
              <p:blipFill>
                <a:blip r:embed="rId229"/>
                <a:stretch>
                  <a:fillRect/>
                </a:stretch>
              </p:blipFill>
              <p:spPr>
                <a:xfrm>
                  <a:off x="11330415" y="2399115"/>
                  <a:ext cx="46800" cy="170280"/>
                </a:xfrm>
                <a:prstGeom prst="rect">
                  <a:avLst/>
                </a:prstGeom>
              </p:spPr>
            </p:pic>
          </mc:Fallback>
        </mc:AlternateContent>
      </p:grpSp>
      <p:grpSp>
        <p:nvGrpSpPr>
          <p:cNvPr id="237" name="Group 236">
            <a:extLst>
              <a:ext uri="{FF2B5EF4-FFF2-40B4-BE49-F238E27FC236}">
                <a16:creationId xmlns:a16="http://schemas.microsoft.com/office/drawing/2014/main" id="{DF638C36-37C9-FEA0-1BEC-BBEAC5ADC11F}"/>
              </a:ext>
            </a:extLst>
          </p:cNvPr>
          <p:cNvGrpSpPr/>
          <p:nvPr/>
        </p:nvGrpSpPr>
        <p:grpSpPr>
          <a:xfrm>
            <a:off x="5559255" y="1739235"/>
            <a:ext cx="552240" cy="606600"/>
            <a:chOff x="5559255" y="1739235"/>
            <a:chExt cx="552240" cy="606600"/>
          </a:xfrm>
        </p:grpSpPr>
        <mc:AlternateContent xmlns:mc="http://schemas.openxmlformats.org/markup-compatibility/2006" xmlns:p14="http://schemas.microsoft.com/office/powerpoint/2010/main">
          <mc:Choice Requires="p14">
            <p:contentPart p14:bwMode="auto" r:id="rId230">
              <p14:nvContentPartPr>
                <p14:cNvPr id="233" name="Ink 232">
                  <a:extLst>
                    <a:ext uri="{FF2B5EF4-FFF2-40B4-BE49-F238E27FC236}">
                      <a16:creationId xmlns:a16="http://schemas.microsoft.com/office/drawing/2014/main" id="{9A064C0C-2C8F-A970-5A9D-CCED26C5107F}"/>
                    </a:ext>
                  </a:extLst>
                </p14:cNvPr>
                <p14:cNvContentPartPr/>
                <p14:nvPr/>
              </p14:nvContentPartPr>
              <p14:xfrm>
                <a:off x="5559255" y="1750035"/>
                <a:ext cx="123120" cy="595800"/>
              </p14:xfrm>
            </p:contentPart>
          </mc:Choice>
          <mc:Fallback xmlns="">
            <p:pic>
              <p:nvPicPr>
                <p:cNvPr id="233" name="Ink 232">
                  <a:extLst>
                    <a:ext uri="{FF2B5EF4-FFF2-40B4-BE49-F238E27FC236}">
                      <a16:creationId xmlns:a16="http://schemas.microsoft.com/office/drawing/2014/main" id="{9A064C0C-2C8F-A970-5A9D-CCED26C5107F}"/>
                    </a:ext>
                  </a:extLst>
                </p:cNvPr>
                <p:cNvPicPr/>
                <p:nvPr/>
              </p:nvPicPr>
              <p:blipFill>
                <a:blip r:embed="rId231"/>
                <a:stretch>
                  <a:fillRect/>
                </a:stretch>
              </p:blipFill>
              <p:spPr>
                <a:xfrm>
                  <a:off x="5541255" y="1732395"/>
                  <a:ext cx="158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34" name="Ink 233">
                  <a:extLst>
                    <a:ext uri="{FF2B5EF4-FFF2-40B4-BE49-F238E27FC236}">
                      <a16:creationId xmlns:a16="http://schemas.microsoft.com/office/drawing/2014/main" id="{BBFCAF0C-D880-92ED-47C7-1BA234B55FBD}"/>
                    </a:ext>
                  </a:extLst>
                </p14:cNvPr>
                <p14:cNvContentPartPr/>
                <p14:nvPr/>
              </p14:nvContentPartPr>
              <p14:xfrm>
                <a:off x="5728455" y="1739235"/>
                <a:ext cx="65160" cy="353880"/>
              </p14:xfrm>
            </p:contentPart>
          </mc:Choice>
          <mc:Fallback xmlns="">
            <p:pic>
              <p:nvPicPr>
                <p:cNvPr id="234" name="Ink 233">
                  <a:extLst>
                    <a:ext uri="{FF2B5EF4-FFF2-40B4-BE49-F238E27FC236}">
                      <a16:creationId xmlns:a16="http://schemas.microsoft.com/office/drawing/2014/main" id="{BBFCAF0C-D880-92ED-47C7-1BA234B55FBD}"/>
                    </a:ext>
                  </a:extLst>
                </p:cNvPr>
                <p:cNvPicPr/>
                <p:nvPr/>
              </p:nvPicPr>
              <p:blipFill>
                <a:blip r:embed="rId233"/>
                <a:stretch>
                  <a:fillRect/>
                </a:stretch>
              </p:blipFill>
              <p:spPr>
                <a:xfrm>
                  <a:off x="5710815" y="1721595"/>
                  <a:ext cx="1008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35" name="Ink 234">
                  <a:extLst>
                    <a:ext uri="{FF2B5EF4-FFF2-40B4-BE49-F238E27FC236}">
                      <a16:creationId xmlns:a16="http://schemas.microsoft.com/office/drawing/2014/main" id="{9AA6DECE-44F7-F4C6-B968-8E95F69567D5}"/>
                    </a:ext>
                  </a:extLst>
                </p14:cNvPr>
                <p14:cNvContentPartPr/>
                <p14:nvPr/>
              </p14:nvContentPartPr>
              <p14:xfrm>
                <a:off x="5840775" y="1879275"/>
                <a:ext cx="166320" cy="165600"/>
              </p14:xfrm>
            </p:contentPart>
          </mc:Choice>
          <mc:Fallback xmlns="">
            <p:pic>
              <p:nvPicPr>
                <p:cNvPr id="235" name="Ink 234">
                  <a:extLst>
                    <a:ext uri="{FF2B5EF4-FFF2-40B4-BE49-F238E27FC236}">
                      <a16:creationId xmlns:a16="http://schemas.microsoft.com/office/drawing/2014/main" id="{9AA6DECE-44F7-F4C6-B968-8E95F69567D5}"/>
                    </a:ext>
                  </a:extLst>
                </p:cNvPr>
                <p:cNvPicPr/>
                <p:nvPr/>
              </p:nvPicPr>
              <p:blipFill>
                <a:blip r:embed="rId235"/>
                <a:stretch>
                  <a:fillRect/>
                </a:stretch>
              </p:blipFill>
              <p:spPr>
                <a:xfrm>
                  <a:off x="5822775" y="1861275"/>
                  <a:ext cx="2019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36" name="Ink 235">
                  <a:extLst>
                    <a:ext uri="{FF2B5EF4-FFF2-40B4-BE49-F238E27FC236}">
                      <a16:creationId xmlns:a16="http://schemas.microsoft.com/office/drawing/2014/main" id="{E9098899-D927-942B-0B79-2D164A5C44F9}"/>
                    </a:ext>
                  </a:extLst>
                </p14:cNvPr>
                <p14:cNvContentPartPr/>
                <p14:nvPr/>
              </p14:nvContentPartPr>
              <p14:xfrm>
                <a:off x="5967135" y="1754355"/>
                <a:ext cx="144360" cy="472320"/>
              </p14:xfrm>
            </p:contentPart>
          </mc:Choice>
          <mc:Fallback xmlns="">
            <p:pic>
              <p:nvPicPr>
                <p:cNvPr id="236" name="Ink 235">
                  <a:extLst>
                    <a:ext uri="{FF2B5EF4-FFF2-40B4-BE49-F238E27FC236}">
                      <a16:creationId xmlns:a16="http://schemas.microsoft.com/office/drawing/2014/main" id="{E9098899-D927-942B-0B79-2D164A5C44F9}"/>
                    </a:ext>
                  </a:extLst>
                </p:cNvPr>
                <p:cNvPicPr/>
                <p:nvPr/>
              </p:nvPicPr>
              <p:blipFill>
                <a:blip r:embed="rId237"/>
                <a:stretch>
                  <a:fillRect/>
                </a:stretch>
              </p:blipFill>
              <p:spPr>
                <a:xfrm>
                  <a:off x="5949135" y="1736715"/>
                  <a:ext cx="180000" cy="507960"/>
                </a:xfrm>
                <a:prstGeom prst="rect">
                  <a:avLst/>
                </a:prstGeom>
              </p:spPr>
            </p:pic>
          </mc:Fallback>
        </mc:AlternateContent>
      </p:grpSp>
      <p:sp>
        <p:nvSpPr>
          <p:cNvPr id="238" name="Rectangle 237">
            <a:extLst>
              <a:ext uri="{FF2B5EF4-FFF2-40B4-BE49-F238E27FC236}">
                <a16:creationId xmlns:a16="http://schemas.microsoft.com/office/drawing/2014/main" id="{503788FF-ACA8-9CDA-F0E9-2BAB867503E1}"/>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52075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22C2-FA13-80C6-F38E-A71D38A4715F}"/>
              </a:ext>
            </a:extLst>
          </p:cNvPr>
          <p:cNvSpPr>
            <a:spLocks noGrp="1"/>
          </p:cNvSpPr>
          <p:nvPr>
            <p:ph type="title"/>
          </p:nvPr>
        </p:nvSpPr>
        <p:spPr/>
        <p:txBody>
          <a:bodyPr/>
          <a:lstStyle/>
          <a:p>
            <a:r>
              <a:rPr lang="en-US" dirty="0"/>
              <a:t>Interpolating the integrand over [-1,1]</a:t>
            </a:r>
          </a:p>
        </p:txBody>
      </p:sp>
      <p:sp>
        <p:nvSpPr>
          <p:cNvPr id="3" name="Footer Placeholder 2">
            <a:extLst>
              <a:ext uri="{FF2B5EF4-FFF2-40B4-BE49-F238E27FC236}">
                <a16:creationId xmlns:a16="http://schemas.microsoft.com/office/drawing/2014/main" id="{9384308E-33E8-377A-A22A-E2817C3C5E98}"/>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6C188E19-A72A-4D3F-DD09-5CC8818FA4B5}"/>
              </a:ext>
            </a:extLst>
          </p:cNvPr>
          <p:cNvSpPr>
            <a:spLocks noGrp="1"/>
          </p:cNvSpPr>
          <p:nvPr>
            <p:ph type="sldNum" sz="quarter" idx="11"/>
          </p:nvPr>
        </p:nvSpPr>
        <p:spPr/>
        <p:txBody>
          <a:bodyPr/>
          <a:lstStyle/>
          <a:p>
            <a:r>
              <a:rPr lang="en-US"/>
              <a:t>Page </a:t>
            </a:r>
            <a:fld id="{15EBE321-CBB1-4E91-BD14-37C8D44326FB}" type="slidenum">
              <a:rPr lang="en-US" smtClean="0"/>
              <a:pPr/>
              <a:t>11</a:t>
            </a:fld>
            <a:endParaRPr lang="en-US"/>
          </a:p>
        </p:txBody>
      </p:sp>
      <p:grpSp>
        <p:nvGrpSpPr>
          <p:cNvPr id="44" name="Group 43">
            <a:extLst>
              <a:ext uri="{FF2B5EF4-FFF2-40B4-BE49-F238E27FC236}">
                <a16:creationId xmlns:a16="http://schemas.microsoft.com/office/drawing/2014/main" id="{AFD5EA7D-841F-6785-D253-D245508A34A6}"/>
              </a:ext>
            </a:extLst>
          </p:cNvPr>
          <p:cNvGrpSpPr/>
          <p:nvPr/>
        </p:nvGrpSpPr>
        <p:grpSpPr>
          <a:xfrm>
            <a:off x="778995" y="4692480"/>
            <a:ext cx="3014280" cy="1471680"/>
            <a:chOff x="7078815" y="4908315"/>
            <a:chExt cx="3014280" cy="1471680"/>
          </a:xfrm>
        </p:grpSpPr>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070242C3-0358-3CAB-9F24-0F0C976159F4}"/>
                    </a:ext>
                  </a:extLst>
                </p14:cNvPr>
                <p14:cNvContentPartPr/>
                <p14:nvPr/>
              </p14:nvContentPartPr>
              <p14:xfrm>
                <a:off x="7078815" y="5353635"/>
                <a:ext cx="213480" cy="269280"/>
              </p14:xfrm>
            </p:contentPart>
          </mc:Choice>
          <mc:Fallback xmlns="">
            <p:pic>
              <p:nvPicPr>
                <p:cNvPr id="26" name="Ink 25">
                  <a:extLst>
                    <a:ext uri="{FF2B5EF4-FFF2-40B4-BE49-F238E27FC236}">
                      <a16:creationId xmlns:a16="http://schemas.microsoft.com/office/drawing/2014/main" id="{070242C3-0358-3CAB-9F24-0F0C976159F4}"/>
                    </a:ext>
                  </a:extLst>
                </p:cNvPr>
                <p:cNvPicPr/>
                <p:nvPr/>
              </p:nvPicPr>
              <p:blipFill>
                <a:blip r:embed="rId3"/>
                <a:stretch>
                  <a:fillRect/>
                </a:stretch>
              </p:blipFill>
              <p:spPr>
                <a:xfrm>
                  <a:off x="7060815" y="5335995"/>
                  <a:ext cx="249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AB55BAD2-A5FE-87CC-B200-740798C8BD2F}"/>
                    </a:ext>
                  </a:extLst>
                </p14:cNvPr>
                <p14:cNvContentPartPr/>
                <p14:nvPr/>
              </p14:nvContentPartPr>
              <p14:xfrm>
                <a:off x="7356735" y="5532195"/>
                <a:ext cx="90720" cy="491040"/>
              </p14:xfrm>
            </p:contentPart>
          </mc:Choice>
          <mc:Fallback xmlns="">
            <p:pic>
              <p:nvPicPr>
                <p:cNvPr id="27" name="Ink 26">
                  <a:extLst>
                    <a:ext uri="{FF2B5EF4-FFF2-40B4-BE49-F238E27FC236}">
                      <a16:creationId xmlns:a16="http://schemas.microsoft.com/office/drawing/2014/main" id="{AB55BAD2-A5FE-87CC-B200-740798C8BD2F}"/>
                    </a:ext>
                  </a:extLst>
                </p:cNvPr>
                <p:cNvPicPr/>
                <p:nvPr/>
              </p:nvPicPr>
              <p:blipFill>
                <a:blip r:embed="rId5"/>
                <a:stretch>
                  <a:fillRect/>
                </a:stretch>
              </p:blipFill>
              <p:spPr>
                <a:xfrm>
                  <a:off x="7338735" y="5514195"/>
                  <a:ext cx="12636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C03D305F-A1DD-1145-44BB-111F6DA47952}"/>
                    </a:ext>
                  </a:extLst>
                </p14:cNvPr>
                <p14:cNvContentPartPr/>
                <p14:nvPr/>
              </p14:nvContentPartPr>
              <p14:xfrm>
                <a:off x="7453935" y="5414115"/>
                <a:ext cx="25560" cy="28440"/>
              </p14:xfrm>
            </p:contentPart>
          </mc:Choice>
          <mc:Fallback xmlns="">
            <p:pic>
              <p:nvPicPr>
                <p:cNvPr id="28" name="Ink 27">
                  <a:extLst>
                    <a:ext uri="{FF2B5EF4-FFF2-40B4-BE49-F238E27FC236}">
                      <a16:creationId xmlns:a16="http://schemas.microsoft.com/office/drawing/2014/main" id="{C03D305F-A1DD-1145-44BB-111F6DA47952}"/>
                    </a:ext>
                  </a:extLst>
                </p:cNvPr>
                <p:cNvPicPr/>
                <p:nvPr/>
              </p:nvPicPr>
              <p:blipFill>
                <a:blip r:embed="rId7"/>
                <a:stretch>
                  <a:fillRect/>
                </a:stretch>
              </p:blipFill>
              <p:spPr>
                <a:xfrm>
                  <a:off x="7436295" y="5396115"/>
                  <a:ext cx="612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49DA65E5-C943-1745-3B8D-A627F55EAB5D}"/>
                    </a:ext>
                  </a:extLst>
                </p14:cNvPr>
                <p14:cNvContentPartPr/>
                <p14:nvPr/>
              </p14:nvContentPartPr>
              <p14:xfrm>
                <a:off x="7576695" y="5662875"/>
                <a:ext cx="172440" cy="35280"/>
              </p14:xfrm>
            </p:contentPart>
          </mc:Choice>
          <mc:Fallback xmlns="">
            <p:pic>
              <p:nvPicPr>
                <p:cNvPr id="29" name="Ink 28">
                  <a:extLst>
                    <a:ext uri="{FF2B5EF4-FFF2-40B4-BE49-F238E27FC236}">
                      <a16:creationId xmlns:a16="http://schemas.microsoft.com/office/drawing/2014/main" id="{49DA65E5-C943-1745-3B8D-A627F55EAB5D}"/>
                    </a:ext>
                  </a:extLst>
                </p:cNvPr>
                <p:cNvPicPr/>
                <p:nvPr/>
              </p:nvPicPr>
              <p:blipFill>
                <a:blip r:embed="rId9"/>
                <a:stretch>
                  <a:fillRect/>
                </a:stretch>
              </p:blipFill>
              <p:spPr>
                <a:xfrm>
                  <a:off x="7559055" y="5644875"/>
                  <a:ext cx="208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4F0C5E20-30F5-7A0C-F1E2-F55FE9C790FD}"/>
                    </a:ext>
                  </a:extLst>
                </p14:cNvPr>
                <p14:cNvContentPartPr/>
                <p14:nvPr/>
              </p14:nvContentPartPr>
              <p14:xfrm>
                <a:off x="7562295" y="5591595"/>
                <a:ext cx="205920" cy="32760"/>
              </p14:xfrm>
            </p:contentPart>
          </mc:Choice>
          <mc:Fallback xmlns="">
            <p:pic>
              <p:nvPicPr>
                <p:cNvPr id="30" name="Ink 29">
                  <a:extLst>
                    <a:ext uri="{FF2B5EF4-FFF2-40B4-BE49-F238E27FC236}">
                      <a16:creationId xmlns:a16="http://schemas.microsoft.com/office/drawing/2014/main" id="{4F0C5E20-30F5-7A0C-F1E2-F55FE9C790FD}"/>
                    </a:ext>
                  </a:extLst>
                </p:cNvPr>
                <p:cNvPicPr/>
                <p:nvPr/>
              </p:nvPicPr>
              <p:blipFill>
                <a:blip r:embed="rId11"/>
                <a:stretch>
                  <a:fillRect/>
                </a:stretch>
              </p:blipFill>
              <p:spPr>
                <a:xfrm>
                  <a:off x="7544295" y="5573955"/>
                  <a:ext cx="241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FEAF056A-FF53-B7D1-FC8F-DA8CF45F2C27}"/>
                    </a:ext>
                  </a:extLst>
                </p14:cNvPr>
                <p14:cNvContentPartPr/>
                <p14:nvPr/>
              </p14:nvContentPartPr>
              <p14:xfrm>
                <a:off x="8131815" y="5147715"/>
                <a:ext cx="138240" cy="834480"/>
              </p14:xfrm>
            </p:contentPart>
          </mc:Choice>
          <mc:Fallback xmlns="">
            <p:pic>
              <p:nvPicPr>
                <p:cNvPr id="31" name="Ink 30">
                  <a:extLst>
                    <a:ext uri="{FF2B5EF4-FFF2-40B4-BE49-F238E27FC236}">
                      <a16:creationId xmlns:a16="http://schemas.microsoft.com/office/drawing/2014/main" id="{FEAF056A-FF53-B7D1-FC8F-DA8CF45F2C27}"/>
                    </a:ext>
                  </a:extLst>
                </p:cNvPr>
                <p:cNvPicPr/>
                <p:nvPr/>
              </p:nvPicPr>
              <p:blipFill>
                <a:blip r:embed="rId13"/>
                <a:stretch>
                  <a:fillRect/>
                </a:stretch>
              </p:blipFill>
              <p:spPr>
                <a:xfrm>
                  <a:off x="8114175" y="5129715"/>
                  <a:ext cx="173880" cy="870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90C32FBD-9B01-AC4B-9136-CFCEA6895132}"/>
                    </a:ext>
                  </a:extLst>
                </p14:cNvPr>
                <p14:cNvContentPartPr/>
                <p14:nvPr/>
              </p14:nvContentPartPr>
              <p14:xfrm>
                <a:off x="8027775" y="6217275"/>
                <a:ext cx="166320" cy="11160"/>
              </p14:xfrm>
            </p:contentPart>
          </mc:Choice>
          <mc:Fallback xmlns="">
            <p:pic>
              <p:nvPicPr>
                <p:cNvPr id="32" name="Ink 31">
                  <a:extLst>
                    <a:ext uri="{FF2B5EF4-FFF2-40B4-BE49-F238E27FC236}">
                      <a16:creationId xmlns:a16="http://schemas.microsoft.com/office/drawing/2014/main" id="{90C32FBD-9B01-AC4B-9136-CFCEA6895132}"/>
                    </a:ext>
                  </a:extLst>
                </p:cNvPr>
                <p:cNvPicPr/>
                <p:nvPr/>
              </p:nvPicPr>
              <p:blipFill>
                <a:blip r:embed="rId15"/>
                <a:stretch>
                  <a:fillRect/>
                </a:stretch>
              </p:blipFill>
              <p:spPr>
                <a:xfrm>
                  <a:off x="8010135" y="6199635"/>
                  <a:ext cx="201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15851457-9067-1372-7DEE-2F5400739760}"/>
                    </a:ext>
                  </a:extLst>
                </p14:cNvPr>
                <p14:cNvContentPartPr/>
                <p14:nvPr/>
              </p14:nvContentPartPr>
              <p14:xfrm>
                <a:off x="8226495" y="6216915"/>
                <a:ext cx="151920" cy="163080"/>
              </p14:xfrm>
            </p:contentPart>
          </mc:Choice>
          <mc:Fallback xmlns="">
            <p:pic>
              <p:nvPicPr>
                <p:cNvPr id="33" name="Ink 32">
                  <a:extLst>
                    <a:ext uri="{FF2B5EF4-FFF2-40B4-BE49-F238E27FC236}">
                      <a16:creationId xmlns:a16="http://schemas.microsoft.com/office/drawing/2014/main" id="{15851457-9067-1372-7DEE-2F5400739760}"/>
                    </a:ext>
                  </a:extLst>
                </p:cNvPr>
                <p:cNvPicPr/>
                <p:nvPr/>
              </p:nvPicPr>
              <p:blipFill>
                <a:blip r:embed="rId17"/>
                <a:stretch>
                  <a:fillRect/>
                </a:stretch>
              </p:blipFill>
              <p:spPr>
                <a:xfrm>
                  <a:off x="8208495" y="6199275"/>
                  <a:ext cx="187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D4773A88-E44D-6FFC-6298-20803B4415CC}"/>
                    </a:ext>
                  </a:extLst>
                </p14:cNvPr>
                <p14:cNvContentPartPr/>
                <p14:nvPr/>
              </p14:nvContentPartPr>
              <p14:xfrm>
                <a:off x="8146935" y="4908315"/>
                <a:ext cx="130320" cy="136080"/>
              </p14:xfrm>
            </p:contentPart>
          </mc:Choice>
          <mc:Fallback xmlns="">
            <p:pic>
              <p:nvPicPr>
                <p:cNvPr id="34" name="Ink 33">
                  <a:extLst>
                    <a:ext uri="{FF2B5EF4-FFF2-40B4-BE49-F238E27FC236}">
                      <a16:creationId xmlns:a16="http://schemas.microsoft.com/office/drawing/2014/main" id="{D4773A88-E44D-6FFC-6298-20803B4415CC}"/>
                    </a:ext>
                  </a:extLst>
                </p:cNvPr>
                <p:cNvPicPr/>
                <p:nvPr/>
              </p:nvPicPr>
              <p:blipFill>
                <a:blip r:embed="rId19"/>
                <a:stretch>
                  <a:fillRect/>
                </a:stretch>
              </p:blipFill>
              <p:spPr>
                <a:xfrm>
                  <a:off x="8129295" y="4890315"/>
                  <a:ext cx="165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0DBEE5AE-2B11-3214-B735-C1BD7C783DED}"/>
                    </a:ext>
                  </a:extLst>
                </p14:cNvPr>
                <p14:cNvContentPartPr/>
                <p14:nvPr/>
              </p14:nvContentPartPr>
              <p14:xfrm>
                <a:off x="8593335" y="5190915"/>
                <a:ext cx="210960" cy="461520"/>
              </p14:xfrm>
            </p:contentPart>
          </mc:Choice>
          <mc:Fallback xmlns="">
            <p:pic>
              <p:nvPicPr>
                <p:cNvPr id="36" name="Ink 35">
                  <a:extLst>
                    <a:ext uri="{FF2B5EF4-FFF2-40B4-BE49-F238E27FC236}">
                      <a16:creationId xmlns:a16="http://schemas.microsoft.com/office/drawing/2014/main" id="{0DBEE5AE-2B11-3214-B735-C1BD7C783DED}"/>
                    </a:ext>
                  </a:extLst>
                </p:cNvPr>
                <p:cNvPicPr/>
                <p:nvPr/>
              </p:nvPicPr>
              <p:blipFill>
                <a:blip r:embed="rId21"/>
                <a:stretch>
                  <a:fillRect/>
                </a:stretch>
              </p:blipFill>
              <p:spPr>
                <a:xfrm>
                  <a:off x="8575335" y="5173275"/>
                  <a:ext cx="2466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88FB6A09-D6FB-FF97-6416-CF3467F7A8FF}"/>
                    </a:ext>
                  </a:extLst>
                </p14:cNvPr>
                <p14:cNvContentPartPr/>
                <p14:nvPr/>
              </p14:nvContentPartPr>
              <p14:xfrm>
                <a:off x="8886735" y="5566395"/>
                <a:ext cx="94680" cy="480960"/>
              </p14:xfrm>
            </p:contentPart>
          </mc:Choice>
          <mc:Fallback xmlns="">
            <p:pic>
              <p:nvPicPr>
                <p:cNvPr id="37" name="Ink 36">
                  <a:extLst>
                    <a:ext uri="{FF2B5EF4-FFF2-40B4-BE49-F238E27FC236}">
                      <a16:creationId xmlns:a16="http://schemas.microsoft.com/office/drawing/2014/main" id="{88FB6A09-D6FB-FF97-6416-CF3467F7A8FF}"/>
                    </a:ext>
                  </a:extLst>
                </p:cNvPr>
                <p:cNvPicPr/>
                <p:nvPr/>
              </p:nvPicPr>
              <p:blipFill>
                <a:blip r:embed="rId23"/>
                <a:stretch>
                  <a:fillRect/>
                </a:stretch>
              </p:blipFill>
              <p:spPr>
                <a:xfrm>
                  <a:off x="8869095" y="5548395"/>
                  <a:ext cx="13032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2B34DA44-D43E-D8AC-788C-4E4BE0141686}"/>
                    </a:ext>
                  </a:extLst>
                </p14:cNvPr>
                <p14:cNvContentPartPr/>
                <p14:nvPr/>
              </p14:nvContentPartPr>
              <p14:xfrm>
                <a:off x="8998695" y="5355435"/>
                <a:ext cx="7560" cy="37080"/>
              </p14:xfrm>
            </p:contentPart>
          </mc:Choice>
          <mc:Fallback xmlns="">
            <p:pic>
              <p:nvPicPr>
                <p:cNvPr id="38" name="Ink 37">
                  <a:extLst>
                    <a:ext uri="{FF2B5EF4-FFF2-40B4-BE49-F238E27FC236}">
                      <a16:creationId xmlns:a16="http://schemas.microsoft.com/office/drawing/2014/main" id="{2B34DA44-D43E-D8AC-788C-4E4BE0141686}"/>
                    </a:ext>
                  </a:extLst>
                </p:cNvPr>
                <p:cNvPicPr/>
                <p:nvPr/>
              </p:nvPicPr>
              <p:blipFill>
                <a:blip r:embed="rId25"/>
                <a:stretch>
                  <a:fillRect/>
                </a:stretch>
              </p:blipFill>
              <p:spPr>
                <a:xfrm>
                  <a:off x="8981055" y="5337795"/>
                  <a:ext cx="432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F3185BF7-250C-418A-446D-2A173A335F08}"/>
                    </a:ext>
                  </a:extLst>
                </p14:cNvPr>
                <p14:cNvContentPartPr/>
                <p14:nvPr/>
              </p14:nvContentPartPr>
              <p14:xfrm>
                <a:off x="9215415" y="5253915"/>
                <a:ext cx="72720" cy="493920"/>
              </p14:xfrm>
            </p:contentPart>
          </mc:Choice>
          <mc:Fallback xmlns="">
            <p:pic>
              <p:nvPicPr>
                <p:cNvPr id="39" name="Ink 38">
                  <a:extLst>
                    <a:ext uri="{FF2B5EF4-FFF2-40B4-BE49-F238E27FC236}">
                      <a16:creationId xmlns:a16="http://schemas.microsoft.com/office/drawing/2014/main" id="{F3185BF7-250C-418A-446D-2A173A335F08}"/>
                    </a:ext>
                  </a:extLst>
                </p:cNvPr>
                <p:cNvPicPr/>
                <p:nvPr/>
              </p:nvPicPr>
              <p:blipFill>
                <a:blip r:embed="rId27"/>
                <a:stretch>
                  <a:fillRect/>
                </a:stretch>
              </p:blipFill>
              <p:spPr>
                <a:xfrm>
                  <a:off x="9197415" y="5235915"/>
                  <a:ext cx="10836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C82227A5-06B3-A6D5-3104-062E3D0599B4}"/>
                    </a:ext>
                  </a:extLst>
                </p14:cNvPr>
                <p14:cNvContentPartPr/>
                <p14:nvPr/>
              </p14:nvContentPartPr>
              <p14:xfrm>
                <a:off x="9308295" y="5537235"/>
                <a:ext cx="99720" cy="182160"/>
              </p14:xfrm>
            </p:contentPart>
          </mc:Choice>
          <mc:Fallback xmlns="">
            <p:pic>
              <p:nvPicPr>
                <p:cNvPr id="40" name="Ink 39">
                  <a:extLst>
                    <a:ext uri="{FF2B5EF4-FFF2-40B4-BE49-F238E27FC236}">
                      <a16:creationId xmlns:a16="http://schemas.microsoft.com/office/drawing/2014/main" id="{C82227A5-06B3-A6D5-3104-062E3D0599B4}"/>
                    </a:ext>
                  </a:extLst>
                </p:cNvPr>
                <p:cNvPicPr/>
                <p:nvPr/>
              </p:nvPicPr>
              <p:blipFill>
                <a:blip r:embed="rId29"/>
                <a:stretch>
                  <a:fillRect/>
                </a:stretch>
              </p:blipFill>
              <p:spPr>
                <a:xfrm>
                  <a:off x="9290295" y="5519595"/>
                  <a:ext cx="1353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A8416217-0958-25DA-E17D-BCF7ACAD0463}"/>
                    </a:ext>
                  </a:extLst>
                </p14:cNvPr>
                <p14:cNvContentPartPr/>
                <p14:nvPr/>
              </p14:nvContentPartPr>
              <p14:xfrm>
                <a:off x="9456975" y="5401155"/>
                <a:ext cx="87840" cy="460440"/>
              </p14:xfrm>
            </p:contentPart>
          </mc:Choice>
          <mc:Fallback xmlns="">
            <p:pic>
              <p:nvPicPr>
                <p:cNvPr id="41" name="Ink 40">
                  <a:extLst>
                    <a:ext uri="{FF2B5EF4-FFF2-40B4-BE49-F238E27FC236}">
                      <a16:creationId xmlns:a16="http://schemas.microsoft.com/office/drawing/2014/main" id="{A8416217-0958-25DA-E17D-BCF7ACAD0463}"/>
                    </a:ext>
                  </a:extLst>
                </p:cNvPr>
                <p:cNvPicPr/>
                <p:nvPr/>
              </p:nvPicPr>
              <p:blipFill>
                <a:blip r:embed="rId31"/>
                <a:stretch>
                  <a:fillRect/>
                </a:stretch>
              </p:blipFill>
              <p:spPr>
                <a:xfrm>
                  <a:off x="9439335" y="5383155"/>
                  <a:ext cx="12348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8C4E12-9787-4E8F-AD16-6DFB39C4241F}"/>
                    </a:ext>
                  </a:extLst>
                </p14:cNvPr>
                <p14:cNvContentPartPr/>
                <p14:nvPr/>
              </p14:nvContentPartPr>
              <p14:xfrm>
                <a:off x="9738495" y="5341395"/>
                <a:ext cx="169920" cy="378360"/>
              </p14:xfrm>
            </p:contentPart>
          </mc:Choice>
          <mc:Fallback xmlns="">
            <p:pic>
              <p:nvPicPr>
                <p:cNvPr id="42" name="Ink 41">
                  <a:extLst>
                    <a:ext uri="{FF2B5EF4-FFF2-40B4-BE49-F238E27FC236}">
                      <a16:creationId xmlns:a16="http://schemas.microsoft.com/office/drawing/2014/main" id="{968C4E12-9787-4E8F-AD16-6DFB39C4241F}"/>
                    </a:ext>
                  </a:extLst>
                </p:cNvPr>
                <p:cNvPicPr/>
                <p:nvPr/>
              </p:nvPicPr>
              <p:blipFill>
                <a:blip r:embed="rId33"/>
                <a:stretch>
                  <a:fillRect/>
                </a:stretch>
              </p:blipFill>
              <p:spPr>
                <a:xfrm>
                  <a:off x="9720855" y="5323755"/>
                  <a:ext cx="205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0AF31CEC-3E1B-CA05-0E07-407207194F7E}"/>
                    </a:ext>
                  </a:extLst>
                </p14:cNvPr>
                <p14:cNvContentPartPr/>
                <p14:nvPr/>
              </p14:nvContentPartPr>
              <p14:xfrm>
                <a:off x="9980055" y="5557395"/>
                <a:ext cx="113040" cy="210240"/>
              </p14:xfrm>
            </p:contentPart>
          </mc:Choice>
          <mc:Fallback xmlns="">
            <p:pic>
              <p:nvPicPr>
                <p:cNvPr id="43" name="Ink 42">
                  <a:extLst>
                    <a:ext uri="{FF2B5EF4-FFF2-40B4-BE49-F238E27FC236}">
                      <a16:creationId xmlns:a16="http://schemas.microsoft.com/office/drawing/2014/main" id="{0AF31CEC-3E1B-CA05-0E07-407207194F7E}"/>
                    </a:ext>
                  </a:extLst>
                </p:cNvPr>
                <p:cNvPicPr/>
                <p:nvPr/>
              </p:nvPicPr>
              <p:blipFill>
                <a:blip r:embed="rId35"/>
                <a:stretch>
                  <a:fillRect/>
                </a:stretch>
              </p:blipFill>
              <p:spPr>
                <a:xfrm>
                  <a:off x="9962415" y="5539395"/>
                  <a:ext cx="148680" cy="245880"/>
                </a:xfrm>
                <a:prstGeom prst="rect">
                  <a:avLst/>
                </a:prstGeom>
              </p:spPr>
            </p:pic>
          </mc:Fallback>
        </mc:AlternateContent>
      </p:grpSp>
      <p:grpSp>
        <p:nvGrpSpPr>
          <p:cNvPr id="107" name="Group 106">
            <a:extLst>
              <a:ext uri="{FF2B5EF4-FFF2-40B4-BE49-F238E27FC236}">
                <a16:creationId xmlns:a16="http://schemas.microsoft.com/office/drawing/2014/main" id="{3B494C5A-DD59-7221-F36B-DBF5760E9F6D}"/>
              </a:ext>
            </a:extLst>
          </p:cNvPr>
          <p:cNvGrpSpPr/>
          <p:nvPr/>
        </p:nvGrpSpPr>
        <p:grpSpPr>
          <a:xfrm>
            <a:off x="4650870" y="5207220"/>
            <a:ext cx="696960" cy="361080"/>
            <a:chOff x="6548175" y="5720115"/>
            <a:chExt cx="696960" cy="361080"/>
          </a:xfrm>
        </p:grpSpPr>
        <mc:AlternateContent xmlns:mc="http://schemas.openxmlformats.org/markup-compatibility/2006" xmlns:p14="http://schemas.microsoft.com/office/powerpoint/2010/main">
          <mc:Choice Requires="p14">
            <p:contentPart p14:bwMode="auto" r:id="rId36">
              <p14:nvContentPartPr>
                <p14:cNvPr id="102" name="Ink 101">
                  <a:extLst>
                    <a:ext uri="{FF2B5EF4-FFF2-40B4-BE49-F238E27FC236}">
                      <a16:creationId xmlns:a16="http://schemas.microsoft.com/office/drawing/2014/main" id="{ABEF4C89-8F3F-3989-713B-D3D4D51056F0}"/>
                    </a:ext>
                  </a:extLst>
                </p14:cNvPr>
                <p14:cNvContentPartPr/>
                <p14:nvPr/>
              </p14:nvContentPartPr>
              <p14:xfrm>
                <a:off x="6699375" y="5756115"/>
                <a:ext cx="25920" cy="255600"/>
              </p14:xfrm>
            </p:contentPart>
          </mc:Choice>
          <mc:Fallback xmlns="">
            <p:pic>
              <p:nvPicPr>
                <p:cNvPr id="102" name="Ink 101">
                  <a:extLst>
                    <a:ext uri="{FF2B5EF4-FFF2-40B4-BE49-F238E27FC236}">
                      <a16:creationId xmlns:a16="http://schemas.microsoft.com/office/drawing/2014/main" id="{ABEF4C89-8F3F-3989-713B-D3D4D51056F0}"/>
                    </a:ext>
                  </a:extLst>
                </p:cNvPr>
                <p:cNvPicPr/>
                <p:nvPr/>
              </p:nvPicPr>
              <p:blipFill>
                <a:blip r:embed="rId37"/>
                <a:stretch>
                  <a:fillRect/>
                </a:stretch>
              </p:blipFill>
              <p:spPr>
                <a:xfrm>
                  <a:off x="6681375" y="5738115"/>
                  <a:ext cx="61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id="{BD22D376-2822-4599-A836-EAA3E8B55800}"/>
                    </a:ext>
                  </a:extLst>
                </p14:cNvPr>
                <p14:cNvContentPartPr/>
                <p14:nvPr/>
              </p14:nvContentPartPr>
              <p14:xfrm>
                <a:off x="6548175" y="6043755"/>
                <a:ext cx="353520" cy="24840"/>
              </p14:xfrm>
            </p:contentPart>
          </mc:Choice>
          <mc:Fallback xmlns="">
            <p:pic>
              <p:nvPicPr>
                <p:cNvPr id="103" name="Ink 102">
                  <a:extLst>
                    <a:ext uri="{FF2B5EF4-FFF2-40B4-BE49-F238E27FC236}">
                      <a16:creationId xmlns:a16="http://schemas.microsoft.com/office/drawing/2014/main" id="{BD22D376-2822-4599-A836-EAA3E8B55800}"/>
                    </a:ext>
                  </a:extLst>
                </p:cNvPr>
                <p:cNvPicPr/>
                <p:nvPr/>
              </p:nvPicPr>
              <p:blipFill>
                <a:blip r:embed="rId39"/>
                <a:stretch>
                  <a:fillRect/>
                </a:stretch>
              </p:blipFill>
              <p:spPr>
                <a:xfrm>
                  <a:off x="6530175" y="6025755"/>
                  <a:ext cx="38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4" name="Ink 103">
                  <a:extLst>
                    <a:ext uri="{FF2B5EF4-FFF2-40B4-BE49-F238E27FC236}">
                      <a16:creationId xmlns:a16="http://schemas.microsoft.com/office/drawing/2014/main" id="{5B05DC71-03B3-4BEE-C7EE-F720AE32D95D}"/>
                    </a:ext>
                  </a:extLst>
                </p14:cNvPr>
                <p14:cNvContentPartPr/>
                <p14:nvPr/>
              </p14:nvContentPartPr>
              <p14:xfrm>
                <a:off x="6566175" y="5720115"/>
                <a:ext cx="281880" cy="36360"/>
              </p14:xfrm>
            </p:contentPart>
          </mc:Choice>
          <mc:Fallback xmlns="">
            <p:pic>
              <p:nvPicPr>
                <p:cNvPr id="104" name="Ink 103">
                  <a:extLst>
                    <a:ext uri="{FF2B5EF4-FFF2-40B4-BE49-F238E27FC236}">
                      <a16:creationId xmlns:a16="http://schemas.microsoft.com/office/drawing/2014/main" id="{5B05DC71-03B3-4BEE-C7EE-F720AE32D95D}"/>
                    </a:ext>
                  </a:extLst>
                </p:cNvPr>
                <p:cNvPicPr/>
                <p:nvPr/>
              </p:nvPicPr>
              <p:blipFill>
                <a:blip r:embed="rId41"/>
                <a:stretch>
                  <a:fillRect/>
                </a:stretch>
              </p:blipFill>
              <p:spPr>
                <a:xfrm>
                  <a:off x="6548175" y="5702475"/>
                  <a:ext cx="317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5" name="Ink 104">
                  <a:extLst>
                    <a:ext uri="{FF2B5EF4-FFF2-40B4-BE49-F238E27FC236}">
                      <a16:creationId xmlns:a16="http://schemas.microsoft.com/office/drawing/2014/main" id="{2A7FB156-B055-762B-06E8-AC2456CB1C58}"/>
                    </a:ext>
                  </a:extLst>
                </p14:cNvPr>
                <p14:cNvContentPartPr/>
                <p14:nvPr/>
              </p14:nvContentPartPr>
              <p14:xfrm>
                <a:off x="7079175" y="5955555"/>
                <a:ext cx="115200" cy="19800"/>
              </p14:xfrm>
            </p:contentPart>
          </mc:Choice>
          <mc:Fallback xmlns="">
            <p:pic>
              <p:nvPicPr>
                <p:cNvPr id="105" name="Ink 104">
                  <a:extLst>
                    <a:ext uri="{FF2B5EF4-FFF2-40B4-BE49-F238E27FC236}">
                      <a16:creationId xmlns:a16="http://schemas.microsoft.com/office/drawing/2014/main" id="{2A7FB156-B055-762B-06E8-AC2456CB1C58}"/>
                    </a:ext>
                  </a:extLst>
                </p:cNvPr>
                <p:cNvPicPr/>
                <p:nvPr/>
              </p:nvPicPr>
              <p:blipFill>
                <a:blip r:embed="rId43"/>
                <a:stretch>
                  <a:fillRect/>
                </a:stretch>
              </p:blipFill>
              <p:spPr>
                <a:xfrm>
                  <a:off x="7061535" y="5937555"/>
                  <a:ext cx="150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6" name="Ink 105">
                  <a:extLst>
                    <a:ext uri="{FF2B5EF4-FFF2-40B4-BE49-F238E27FC236}">
                      <a16:creationId xmlns:a16="http://schemas.microsoft.com/office/drawing/2014/main" id="{ADC57C69-0A65-0FAE-F891-D6FA91C53374}"/>
                    </a:ext>
                  </a:extLst>
                </p14:cNvPr>
                <p14:cNvContentPartPr/>
                <p14:nvPr/>
              </p14:nvContentPartPr>
              <p14:xfrm>
                <a:off x="7093215" y="6080835"/>
                <a:ext cx="151920" cy="360"/>
              </p14:xfrm>
            </p:contentPart>
          </mc:Choice>
          <mc:Fallback xmlns="">
            <p:pic>
              <p:nvPicPr>
                <p:cNvPr id="106" name="Ink 105">
                  <a:extLst>
                    <a:ext uri="{FF2B5EF4-FFF2-40B4-BE49-F238E27FC236}">
                      <a16:creationId xmlns:a16="http://schemas.microsoft.com/office/drawing/2014/main" id="{ADC57C69-0A65-0FAE-F891-D6FA91C53374}"/>
                    </a:ext>
                  </a:extLst>
                </p:cNvPr>
                <p:cNvPicPr/>
                <p:nvPr/>
              </p:nvPicPr>
              <p:blipFill>
                <a:blip r:embed="rId45"/>
                <a:stretch>
                  <a:fillRect/>
                </a:stretch>
              </p:blipFill>
              <p:spPr>
                <a:xfrm>
                  <a:off x="7075215" y="6063195"/>
                  <a:ext cx="187560" cy="36000"/>
                </a:xfrm>
                <a:prstGeom prst="rect">
                  <a:avLst/>
                </a:prstGeom>
              </p:spPr>
            </p:pic>
          </mc:Fallback>
        </mc:AlternateContent>
      </p:grpSp>
      <p:grpSp>
        <p:nvGrpSpPr>
          <p:cNvPr id="126" name="Group 125">
            <a:extLst>
              <a:ext uri="{FF2B5EF4-FFF2-40B4-BE49-F238E27FC236}">
                <a16:creationId xmlns:a16="http://schemas.microsoft.com/office/drawing/2014/main" id="{9FBEE402-86F7-2472-CBFE-C863CE48B733}"/>
              </a:ext>
            </a:extLst>
          </p:cNvPr>
          <p:cNvGrpSpPr/>
          <p:nvPr/>
        </p:nvGrpSpPr>
        <p:grpSpPr>
          <a:xfrm>
            <a:off x="5645910" y="5152500"/>
            <a:ext cx="2156040" cy="770400"/>
            <a:chOff x="7543215" y="5665395"/>
            <a:chExt cx="2156040" cy="770400"/>
          </a:xfrm>
        </p:grpSpPr>
        <mc:AlternateContent xmlns:mc="http://schemas.openxmlformats.org/markup-compatibility/2006" xmlns:p14="http://schemas.microsoft.com/office/powerpoint/2010/main">
          <mc:Choice Requires="p14">
            <p:contentPart p14:bwMode="auto" r:id="rId46">
              <p14:nvContentPartPr>
                <p14:cNvPr id="108" name="Ink 107">
                  <a:extLst>
                    <a:ext uri="{FF2B5EF4-FFF2-40B4-BE49-F238E27FC236}">
                      <a16:creationId xmlns:a16="http://schemas.microsoft.com/office/drawing/2014/main" id="{01A091D9-70E9-7783-A1C4-04DA6E29806E}"/>
                    </a:ext>
                  </a:extLst>
                </p14:cNvPr>
                <p14:cNvContentPartPr/>
                <p14:nvPr/>
              </p14:nvContentPartPr>
              <p14:xfrm>
                <a:off x="7543215" y="5779875"/>
                <a:ext cx="185400" cy="198720"/>
              </p14:xfrm>
            </p:contentPart>
          </mc:Choice>
          <mc:Fallback xmlns="">
            <p:pic>
              <p:nvPicPr>
                <p:cNvPr id="108" name="Ink 107">
                  <a:extLst>
                    <a:ext uri="{FF2B5EF4-FFF2-40B4-BE49-F238E27FC236}">
                      <a16:creationId xmlns:a16="http://schemas.microsoft.com/office/drawing/2014/main" id="{01A091D9-70E9-7783-A1C4-04DA6E29806E}"/>
                    </a:ext>
                  </a:extLst>
                </p:cNvPr>
                <p:cNvPicPr/>
                <p:nvPr/>
              </p:nvPicPr>
              <p:blipFill>
                <a:blip r:embed="rId47"/>
                <a:stretch>
                  <a:fillRect/>
                </a:stretch>
              </p:blipFill>
              <p:spPr>
                <a:xfrm>
                  <a:off x="7525215" y="5762235"/>
                  <a:ext cx="2210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9" name="Ink 108">
                  <a:extLst>
                    <a:ext uri="{FF2B5EF4-FFF2-40B4-BE49-F238E27FC236}">
                      <a16:creationId xmlns:a16="http://schemas.microsoft.com/office/drawing/2014/main" id="{C15F6493-C800-6535-7B68-3DBE5EDE3DDE}"/>
                    </a:ext>
                  </a:extLst>
                </p14:cNvPr>
                <p14:cNvContentPartPr/>
                <p14:nvPr/>
              </p14:nvContentPartPr>
              <p14:xfrm>
                <a:off x="7797015" y="5948715"/>
                <a:ext cx="62640" cy="106920"/>
              </p14:xfrm>
            </p:contentPart>
          </mc:Choice>
          <mc:Fallback xmlns="">
            <p:pic>
              <p:nvPicPr>
                <p:cNvPr id="109" name="Ink 108">
                  <a:extLst>
                    <a:ext uri="{FF2B5EF4-FFF2-40B4-BE49-F238E27FC236}">
                      <a16:creationId xmlns:a16="http://schemas.microsoft.com/office/drawing/2014/main" id="{C15F6493-C800-6535-7B68-3DBE5EDE3DDE}"/>
                    </a:ext>
                  </a:extLst>
                </p:cNvPr>
                <p:cNvPicPr/>
                <p:nvPr/>
              </p:nvPicPr>
              <p:blipFill>
                <a:blip r:embed="rId49"/>
                <a:stretch>
                  <a:fillRect/>
                </a:stretch>
              </p:blipFill>
              <p:spPr>
                <a:xfrm>
                  <a:off x="7779015" y="5930715"/>
                  <a:ext cx="98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1" name="Ink 110">
                  <a:extLst>
                    <a:ext uri="{FF2B5EF4-FFF2-40B4-BE49-F238E27FC236}">
                      <a16:creationId xmlns:a16="http://schemas.microsoft.com/office/drawing/2014/main" id="{EB3418FD-1DCF-7BC5-C591-92853FBC1AEC}"/>
                    </a:ext>
                  </a:extLst>
                </p14:cNvPr>
                <p14:cNvContentPartPr/>
                <p14:nvPr/>
              </p14:nvContentPartPr>
              <p14:xfrm>
                <a:off x="8092935" y="5811195"/>
                <a:ext cx="169560" cy="624600"/>
              </p14:xfrm>
            </p:contentPart>
          </mc:Choice>
          <mc:Fallback xmlns="">
            <p:pic>
              <p:nvPicPr>
                <p:cNvPr id="111" name="Ink 110">
                  <a:extLst>
                    <a:ext uri="{FF2B5EF4-FFF2-40B4-BE49-F238E27FC236}">
                      <a16:creationId xmlns:a16="http://schemas.microsoft.com/office/drawing/2014/main" id="{EB3418FD-1DCF-7BC5-C591-92853FBC1AEC}"/>
                    </a:ext>
                  </a:extLst>
                </p:cNvPr>
                <p:cNvPicPr/>
                <p:nvPr/>
              </p:nvPicPr>
              <p:blipFill>
                <a:blip r:embed="rId51"/>
                <a:stretch>
                  <a:fillRect/>
                </a:stretch>
              </p:blipFill>
              <p:spPr>
                <a:xfrm>
                  <a:off x="8074935" y="5793555"/>
                  <a:ext cx="20520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2" name="Ink 111">
                  <a:extLst>
                    <a:ext uri="{FF2B5EF4-FFF2-40B4-BE49-F238E27FC236}">
                      <a16:creationId xmlns:a16="http://schemas.microsoft.com/office/drawing/2014/main" id="{9CDD21C2-2FBB-3E4B-625D-5762CA6D1B1F}"/>
                    </a:ext>
                  </a:extLst>
                </p14:cNvPr>
                <p14:cNvContentPartPr/>
                <p14:nvPr/>
              </p14:nvContentPartPr>
              <p14:xfrm>
                <a:off x="8383815" y="5665395"/>
                <a:ext cx="95760" cy="433440"/>
              </p14:xfrm>
            </p:contentPart>
          </mc:Choice>
          <mc:Fallback xmlns="">
            <p:pic>
              <p:nvPicPr>
                <p:cNvPr id="112" name="Ink 111">
                  <a:extLst>
                    <a:ext uri="{FF2B5EF4-FFF2-40B4-BE49-F238E27FC236}">
                      <a16:creationId xmlns:a16="http://schemas.microsoft.com/office/drawing/2014/main" id="{9CDD21C2-2FBB-3E4B-625D-5762CA6D1B1F}"/>
                    </a:ext>
                  </a:extLst>
                </p:cNvPr>
                <p:cNvPicPr/>
                <p:nvPr/>
              </p:nvPicPr>
              <p:blipFill>
                <a:blip r:embed="rId53"/>
                <a:stretch>
                  <a:fillRect/>
                </a:stretch>
              </p:blipFill>
              <p:spPr>
                <a:xfrm>
                  <a:off x="8365815" y="5647395"/>
                  <a:ext cx="1314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3" name="Ink 112">
                  <a:extLst>
                    <a:ext uri="{FF2B5EF4-FFF2-40B4-BE49-F238E27FC236}">
                      <a16:creationId xmlns:a16="http://schemas.microsoft.com/office/drawing/2014/main" id="{F85C5592-4B71-9EE4-0A1C-AD1EE1F9EC66}"/>
                    </a:ext>
                  </a:extLst>
                </p14:cNvPr>
                <p14:cNvContentPartPr/>
                <p14:nvPr/>
              </p14:nvContentPartPr>
              <p14:xfrm>
                <a:off x="8544735" y="5828475"/>
                <a:ext cx="76320" cy="180000"/>
              </p14:xfrm>
            </p:contentPart>
          </mc:Choice>
          <mc:Fallback xmlns="">
            <p:pic>
              <p:nvPicPr>
                <p:cNvPr id="113" name="Ink 112">
                  <a:extLst>
                    <a:ext uri="{FF2B5EF4-FFF2-40B4-BE49-F238E27FC236}">
                      <a16:creationId xmlns:a16="http://schemas.microsoft.com/office/drawing/2014/main" id="{F85C5592-4B71-9EE4-0A1C-AD1EE1F9EC66}"/>
                    </a:ext>
                  </a:extLst>
                </p:cNvPr>
                <p:cNvPicPr/>
                <p:nvPr/>
              </p:nvPicPr>
              <p:blipFill>
                <a:blip r:embed="rId55"/>
                <a:stretch>
                  <a:fillRect/>
                </a:stretch>
              </p:blipFill>
              <p:spPr>
                <a:xfrm>
                  <a:off x="8526735" y="5810835"/>
                  <a:ext cx="1119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4" name="Ink 113">
                  <a:extLst>
                    <a:ext uri="{FF2B5EF4-FFF2-40B4-BE49-F238E27FC236}">
                      <a16:creationId xmlns:a16="http://schemas.microsoft.com/office/drawing/2014/main" id="{25B6F3DE-999E-FBFF-D292-456E88AB9BEA}"/>
                    </a:ext>
                  </a:extLst>
                </p14:cNvPr>
                <p14:cNvContentPartPr/>
                <p14:nvPr/>
              </p14:nvContentPartPr>
              <p14:xfrm>
                <a:off x="8659575" y="6008475"/>
                <a:ext cx="79920" cy="79200"/>
              </p14:xfrm>
            </p:contentPart>
          </mc:Choice>
          <mc:Fallback xmlns="">
            <p:pic>
              <p:nvPicPr>
                <p:cNvPr id="114" name="Ink 113">
                  <a:extLst>
                    <a:ext uri="{FF2B5EF4-FFF2-40B4-BE49-F238E27FC236}">
                      <a16:creationId xmlns:a16="http://schemas.microsoft.com/office/drawing/2014/main" id="{25B6F3DE-999E-FBFF-D292-456E88AB9BEA}"/>
                    </a:ext>
                  </a:extLst>
                </p:cNvPr>
                <p:cNvPicPr/>
                <p:nvPr/>
              </p:nvPicPr>
              <p:blipFill>
                <a:blip r:embed="rId57"/>
                <a:stretch>
                  <a:fillRect/>
                </a:stretch>
              </p:blipFill>
              <p:spPr>
                <a:xfrm>
                  <a:off x="8641575" y="5990835"/>
                  <a:ext cx="115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5" name="Ink 114">
                  <a:extLst>
                    <a:ext uri="{FF2B5EF4-FFF2-40B4-BE49-F238E27FC236}">
                      <a16:creationId xmlns:a16="http://schemas.microsoft.com/office/drawing/2014/main" id="{1EDF54AA-6683-14B6-7D49-55AA6A80B105}"/>
                    </a:ext>
                  </a:extLst>
                </p14:cNvPr>
                <p14:cNvContentPartPr/>
                <p14:nvPr/>
              </p14:nvContentPartPr>
              <p14:xfrm>
                <a:off x="8789535" y="5697795"/>
                <a:ext cx="119520" cy="504720"/>
              </p14:xfrm>
            </p:contentPart>
          </mc:Choice>
          <mc:Fallback xmlns="">
            <p:pic>
              <p:nvPicPr>
                <p:cNvPr id="115" name="Ink 114">
                  <a:extLst>
                    <a:ext uri="{FF2B5EF4-FFF2-40B4-BE49-F238E27FC236}">
                      <a16:creationId xmlns:a16="http://schemas.microsoft.com/office/drawing/2014/main" id="{1EDF54AA-6683-14B6-7D49-55AA6A80B105}"/>
                    </a:ext>
                  </a:extLst>
                </p:cNvPr>
                <p:cNvPicPr/>
                <p:nvPr/>
              </p:nvPicPr>
              <p:blipFill>
                <a:blip r:embed="rId59"/>
                <a:stretch>
                  <a:fillRect/>
                </a:stretch>
              </p:blipFill>
              <p:spPr>
                <a:xfrm>
                  <a:off x="8771535" y="5679795"/>
                  <a:ext cx="15516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6" name="Ink 115">
                  <a:extLst>
                    <a:ext uri="{FF2B5EF4-FFF2-40B4-BE49-F238E27FC236}">
                      <a16:creationId xmlns:a16="http://schemas.microsoft.com/office/drawing/2014/main" id="{0B5CC15F-3CA2-ACF9-3853-E77A3F21999F}"/>
                    </a:ext>
                  </a:extLst>
                </p14:cNvPr>
                <p14:cNvContentPartPr/>
                <p14:nvPr/>
              </p14:nvContentPartPr>
              <p14:xfrm>
                <a:off x="9107055" y="5853675"/>
                <a:ext cx="29160" cy="188640"/>
              </p14:xfrm>
            </p:contentPart>
          </mc:Choice>
          <mc:Fallback xmlns="">
            <p:pic>
              <p:nvPicPr>
                <p:cNvPr id="116" name="Ink 115">
                  <a:extLst>
                    <a:ext uri="{FF2B5EF4-FFF2-40B4-BE49-F238E27FC236}">
                      <a16:creationId xmlns:a16="http://schemas.microsoft.com/office/drawing/2014/main" id="{0B5CC15F-3CA2-ACF9-3853-E77A3F21999F}"/>
                    </a:ext>
                  </a:extLst>
                </p:cNvPr>
                <p:cNvPicPr/>
                <p:nvPr/>
              </p:nvPicPr>
              <p:blipFill>
                <a:blip r:embed="rId61"/>
                <a:stretch>
                  <a:fillRect/>
                </a:stretch>
              </p:blipFill>
              <p:spPr>
                <a:xfrm>
                  <a:off x="9089055" y="5835675"/>
                  <a:ext cx="648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7" name="Ink 116">
                  <a:extLst>
                    <a:ext uri="{FF2B5EF4-FFF2-40B4-BE49-F238E27FC236}">
                      <a16:creationId xmlns:a16="http://schemas.microsoft.com/office/drawing/2014/main" id="{C8D1C03F-6CF0-7F86-E5F2-DE97B50B64D9}"/>
                    </a:ext>
                  </a:extLst>
                </p14:cNvPr>
                <p14:cNvContentPartPr/>
                <p14:nvPr/>
              </p14:nvContentPartPr>
              <p14:xfrm>
                <a:off x="9074655" y="5940075"/>
                <a:ext cx="195120" cy="13320"/>
              </p14:xfrm>
            </p:contentPart>
          </mc:Choice>
          <mc:Fallback xmlns="">
            <p:pic>
              <p:nvPicPr>
                <p:cNvPr id="117" name="Ink 116">
                  <a:extLst>
                    <a:ext uri="{FF2B5EF4-FFF2-40B4-BE49-F238E27FC236}">
                      <a16:creationId xmlns:a16="http://schemas.microsoft.com/office/drawing/2014/main" id="{C8D1C03F-6CF0-7F86-E5F2-DE97B50B64D9}"/>
                    </a:ext>
                  </a:extLst>
                </p:cNvPr>
                <p:cNvPicPr/>
                <p:nvPr/>
              </p:nvPicPr>
              <p:blipFill>
                <a:blip r:embed="rId63"/>
                <a:stretch>
                  <a:fillRect/>
                </a:stretch>
              </p:blipFill>
              <p:spPr>
                <a:xfrm>
                  <a:off x="9056655" y="5922435"/>
                  <a:ext cx="230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8" name="Ink 117">
                  <a:extLst>
                    <a:ext uri="{FF2B5EF4-FFF2-40B4-BE49-F238E27FC236}">
                      <a16:creationId xmlns:a16="http://schemas.microsoft.com/office/drawing/2014/main" id="{4E7E373E-9755-22CB-BAAD-7D2A65457233}"/>
                    </a:ext>
                  </a:extLst>
                </p14:cNvPr>
                <p14:cNvContentPartPr/>
                <p14:nvPr/>
              </p14:nvContentPartPr>
              <p14:xfrm>
                <a:off x="9438975" y="5827755"/>
                <a:ext cx="191520" cy="208080"/>
              </p14:xfrm>
            </p:contentPart>
          </mc:Choice>
          <mc:Fallback xmlns="">
            <p:pic>
              <p:nvPicPr>
                <p:cNvPr id="118" name="Ink 117">
                  <a:extLst>
                    <a:ext uri="{FF2B5EF4-FFF2-40B4-BE49-F238E27FC236}">
                      <a16:creationId xmlns:a16="http://schemas.microsoft.com/office/drawing/2014/main" id="{4E7E373E-9755-22CB-BAAD-7D2A65457233}"/>
                    </a:ext>
                  </a:extLst>
                </p:cNvPr>
                <p:cNvPicPr/>
                <p:nvPr/>
              </p:nvPicPr>
              <p:blipFill>
                <a:blip r:embed="rId65"/>
                <a:stretch>
                  <a:fillRect/>
                </a:stretch>
              </p:blipFill>
              <p:spPr>
                <a:xfrm>
                  <a:off x="9421335" y="5809755"/>
                  <a:ext cx="2271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9" name="Ink 118">
                  <a:extLst>
                    <a:ext uri="{FF2B5EF4-FFF2-40B4-BE49-F238E27FC236}">
                      <a16:creationId xmlns:a16="http://schemas.microsoft.com/office/drawing/2014/main" id="{8E854A56-B3E1-7AA6-883D-27F0F024BADA}"/>
                    </a:ext>
                  </a:extLst>
                </p14:cNvPr>
                <p14:cNvContentPartPr/>
                <p14:nvPr/>
              </p14:nvContentPartPr>
              <p14:xfrm>
                <a:off x="9691695" y="5953395"/>
                <a:ext cx="7560" cy="145440"/>
              </p14:xfrm>
            </p:contentPart>
          </mc:Choice>
          <mc:Fallback xmlns="">
            <p:pic>
              <p:nvPicPr>
                <p:cNvPr id="119" name="Ink 118">
                  <a:extLst>
                    <a:ext uri="{FF2B5EF4-FFF2-40B4-BE49-F238E27FC236}">
                      <a16:creationId xmlns:a16="http://schemas.microsoft.com/office/drawing/2014/main" id="{8E854A56-B3E1-7AA6-883D-27F0F024BADA}"/>
                    </a:ext>
                  </a:extLst>
                </p:cNvPr>
                <p:cNvPicPr/>
                <p:nvPr/>
              </p:nvPicPr>
              <p:blipFill>
                <a:blip r:embed="rId67"/>
                <a:stretch>
                  <a:fillRect/>
                </a:stretch>
              </p:blipFill>
              <p:spPr>
                <a:xfrm>
                  <a:off x="9674055" y="5935395"/>
                  <a:ext cx="43200" cy="181080"/>
                </a:xfrm>
                <a:prstGeom prst="rect">
                  <a:avLst/>
                </a:prstGeom>
              </p:spPr>
            </p:pic>
          </mc:Fallback>
        </mc:AlternateContent>
      </p:grpSp>
      <p:grpSp>
        <p:nvGrpSpPr>
          <p:cNvPr id="125" name="Group 124">
            <a:extLst>
              <a:ext uri="{FF2B5EF4-FFF2-40B4-BE49-F238E27FC236}">
                <a16:creationId xmlns:a16="http://schemas.microsoft.com/office/drawing/2014/main" id="{7B3363B1-17A1-F856-188B-43E8CFF53B3D}"/>
              </a:ext>
            </a:extLst>
          </p:cNvPr>
          <p:cNvGrpSpPr/>
          <p:nvPr/>
        </p:nvGrpSpPr>
        <p:grpSpPr>
          <a:xfrm>
            <a:off x="8136390" y="5148180"/>
            <a:ext cx="892080" cy="660960"/>
            <a:chOff x="10033695" y="5661075"/>
            <a:chExt cx="892080" cy="660960"/>
          </a:xfrm>
        </p:grpSpPr>
        <mc:AlternateContent xmlns:mc="http://schemas.openxmlformats.org/markup-compatibility/2006" xmlns:p14="http://schemas.microsoft.com/office/powerpoint/2010/main">
          <mc:Choice Requires="p14">
            <p:contentPart p14:bwMode="auto" r:id="rId68">
              <p14:nvContentPartPr>
                <p14:cNvPr id="120" name="Ink 119">
                  <a:extLst>
                    <a:ext uri="{FF2B5EF4-FFF2-40B4-BE49-F238E27FC236}">
                      <a16:creationId xmlns:a16="http://schemas.microsoft.com/office/drawing/2014/main" id="{25C1233A-9FD4-B5D8-9E43-1DFB5E0BADFA}"/>
                    </a:ext>
                  </a:extLst>
                </p14:cNvPr>
                <p14:cNvContentPartPr/>
                <p14:nvPr/>
              </p14:nvContentPartPr>
              <p14:xfrm>
                <a:off x="10033695" y="5790675"/>
                <a:ext cx="123840" cy="531360"/>
              </p14:xfrm>
            </p:contentPart>
          </mc:Choice>
          <mc:Fallback xmlns="">
            <p:pic>
              <p:nvPicPr>
                <p:cNvPr id="120" name="Ink 119">
                  <a:extLst>
                    <a:ext uri="{FF2B5EF4-FFF2-40B4-BE49-F238E27FC236}">
                      <a16:creationId xmlns:a16="http://schemas.microsoft.com/office/drawing/2014/main" id="{25C1233A-9FD4-B5D8-9E43-1DFB5E0BADFA}"/>
                    </a:ext>
                  </a:extLst>
                </p:cNvPr>
                <p:cNvPicPr/>
                <p:nvPr/>
              </p:nvPicPr>
              <p:blipFill>
                <a:blip r:embed="rId69"/>
                <a:stretch>
                  <a:fillRect/>
                </a:stretch>
              </p:blipFill>
              <p:spPr>
                <a:xfrm>
                  <a:off x="10015695" y="5773035"/>
                  <a:ext cx="15948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1" name="Ink 120">
                  <a:extLst>
                    <a:ext uri="{FF2B5EF4-FFF2-40B4-BE49-F238E27FC236}">
                      <a16:creationId xmlns:a16="http://schemas.microsoft.com/office/drawing/2014/main" id="{A67C42BA-4B4E-8BAC-F320-A27B3450CD9F}"/>
                    </a:ext>
                  </a:extLst>
                </p14:cNvPr>
                <p14:cNvContentPartPr/>
                <p14:nvPr/>
              </p14:nvContentPartPr>
              <p14:xfrm>
                <a:off x="10417095" y="5661075"/>
                <a:ext cx="108720" cy="418320"/>
              </p14:xfrm>
            </p:contentPart>
          </mc:Choice>
          <mc:Fallback xmlns="">
            <p:pic>
              <p:nvPicPr>
                <p:cNvPr id="121" name="Ink 120">
                  <a:extLst>
                    <a:ext uri="{FF2B5EF4-FFF2-40B4-BE49-F238E27FC236}">
                      <a16:creationId xmlns:a16="http://schemas.microsoft.com/office/drawing/2014/main" id="{A67C42BA-4B4E-8BAC-F320-A27B3450CD9F}"/>
                    </a:ext>
                  </a:extLst>
                </p:cNvPr>
                <p:cNvPicPr/>
                <p:nvPr/>
              </p:nvPicPr>
              <p:blipFill>
                <a:blip r:embed="rId71"/>
                <a:stretch>
                  <a:fillRect/>
                </a:stretch>
              </p:blipFill>
              <p:spPr>
                <a:xfrm>
                  <a:off x="10399095" y="5643075"/>
                  <a:ext cx="1443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2" name="Ink 121">
                  <a:extLst>
                    <a:ext uri="{FF2B5EF4-FFF2-40B4-BE49-F238E27FC236}">
                      <a16:creationId xmlns:a16="http://schemas.microsoft.com/office/drawing/2014/main" id="{9C86CE61-A83F-8178-A29C-13993579E2C2}"/>
                    </a:ext>
                  </a:extLst>
                </p14:cNvPr>
                <p14:cNvContentPartPr/>
                <p14:nvPr/>
              </p14:nvContentPartPr>
              <p14:xfrm>
                <a:off x="10550655" y="5873115"/>
                <a:ext cx="101160" cy="190800"/>
              </p14:xfrm>
            </p:contentPart>
          </mc:Choice>
          <mc:Fallback xmlns="">
            <p:pic>
              <p:nvPicPr>
                <p:cNvPr id="122" name="Ink 121">
                  <a:extLst>
                    <a:ext uri="{FF2B5EF4-FFF2-40B4-BE49-F238E27FC236}">
                      <a16:creationId xmlns:a16="http://schemas.microsoft.com/office/drawing/2014/main" id="{9C86CE61-A83F-8178-A29C-13993579E2C2}"/>
                    </a:ext>
                  </a:extLst>
                </p:cNvPr>
                <p:cNvPicPr/>
                <p:nvPr/>
              </p:nvPicPr>
              <p:blipFill>
                <a:blip r:embed="rId73"/>
                <a:stretch>
                  <a:fillRect/>
                </a:stretch>
              </p:blipFill>
              <p:spPr>
                <a:xfrm>
                  <a:off x="10532655" y="5855475"/>
                  <a:ext cx="136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3" name="Ink 122">
                  <a:extLst>
                    <a:ext uri="{FF2B5EF4-FFF2-40B4-BE49-F238E27FC236}">
                      <a16:creationId xmlns:a16="http://schemas.microsoft.com/office/drawing/2014/main" id="{F1F4FB1D-8750-2EAD-EED9-BD255B352647}"/>
                    </a:ext>
                  </a:extLst>
                </p14:cNvPr>
                <p14:cNvContentPartPr/>
                <p14:nvPr/>
              </p14:nvContentPartPr>
              <p14:xfrm>
                <a:off x="10687815" y="6016035"/>
                <a:ext cx="29160" cy="134640"/>
              </p14:xfrm>
            </p:contentPart>
          </mc:Choice>
          <mc:Fallback xmlns="">
            <p:pic>
              <p:nvPicPr>
                <p:cNvPr id="123" name="Ink 122">
                  <a:extLst>
                    <a:ext uri="{FF2B5EF4-FFF2-40B4-BE49-F238E27FC236}">
                      <a16:creationId xmlns:a16="http://schemas.microsoft.com/office/drawing/2014/main" id="{F1F4FB1D-8750-2EAD-EED9-BD255B352647}"/>
                    </a:ext>
                  </a:extLst>
                </p:cNvPr>
                <p:cNvPicPr/>
                <p:nvPr/>
              </p:nvPicPr>
              <p:blipFill>
                <a:blip r:embed="rId75"/>
                <a:stretch>
                  <a:fillRect/>
                </a:stretch>
              </p:blipFill>
              <p:spPr>
                <a:xfrm>
                  <a:off x="10670175" y="5998395"/>
                  <a:ext cx="648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4" name="Ink 123">
                  <a:extLst>
                    <a:ext uri="{FF2B5EF4-FFF2-40B4-BE49-F238E27FC236}">
                      <a16:creationId xmlns:a16="http://schemas.microsoft.com/office/drawing/2014/main" id="{52BDAF89-1824-2325-F1BC-A6D1DD7F1BA8}"/>
                    </a:ext>
                  </a:extLst>
                </p14:cNvPr>
                <p14:cNvContentPartPr/>
                <p14:nvPr/>
              </p14:nvContentPartPr>
              <p14:xfrm>
                <a:off x="10770975" y="5728035"/>
                <a:ext cx="154800" cy="478800"/>
              </p14:xfrm>
            </p:contentPart>
          </mc:Choice>
          <mc:Fallback xmlns="">
            <p:pic>
              <p:nvPicPr>
                <p:cNvPr id="124" name="Ink 123">
                  <a:extLst>
                    <a:ext uri="{FF2B5EF4-FFF2-40B4-BE49-F238E27FC236}">
                      <a16:creationId xmlns:a16="http://schemas.microsoft.com/office/drawing/2014/main" id="{52BDAF89-1824-2325-F1BC-A6D1DD7F1BA8}"/>
                    </a:ext>
                  </a:extLst>
                </p:cNvPr>
                <p:cNvPicPr/>
                <p:nvPr/>
              </p:nvPicPr>
              <p:blipFill>
                <a:blip r:embed="rId77"/>
                <a:stretch>
                  <a:fillRect/>
                </a:stretch>
              </p:blipFill>
              <p:spPr>
                <a:xfrm>
                  <a:off x="10752975" y="5710395"/>
                  <a:ext cx="190440" cy="51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233" name="Ink 232">
                <a:extLst>
                  <a:ext uri="{FF2B5EF4-FFF2-40B4-BE49-F238E27FC236}">
                    <a16:creationId xmlns:a16="http://schemas.microsoft.com/office/drawing/2014/main" id="{088A77F5-3993-0D80-DF67-C0F4600B7DFB}"/>
                  </a:ext>
                </a:extLst>
              </p14:cNvPr>
              <p14:cNvContentPartPr/>
              <p14:nvPr/>
            </p14:nvContentPartPr>
            <p14:xfrm>
              <a:off x="1399275" y="1543980"/>
              <a:ext cx="3118680" cy="1023480"/>
            </p14:xfrm>
          </p:contentPart>
        </mc:Choice>
        <mc:Fallback xmlns="">
          <p:pic>
            <p:nvPicPr>
              <p:cNvPr id="233" name="Ink 232">
                <a:extLst>
                  <a:ext uri="{FF2B5EF4-FFF2-40B4-BE49-F238E27FC236}">
                    <a16:creationId xmlns:a16="http://schemas.microsoft.com/office/drawing/2014/main" id="{088A77F5-3993-0D80-DF67-C0F4600B7DFB}"/>
                  </a:ext>
                </a:extLst>
              </p:cNvPr>
              <p:cNvPicPr/>
              <p:nvPr/>
            </p:nvPicPr>
            <p:blipFill>
              <a:blip r:embed="rId79"/>
              <a:stretch>
                <a:fillRect/>
              </a:stretch>
            </p:blipFill>
            <p:spPr>
              <a:xfrm>
                <a:off x="1381275" y="1526340"/>
                <a:ext cx="3154320" cy="1059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 name="Ink 5">
                <a:extLst>
                  <a:ext uri="{FF2B5EF4-FFF2-40B4-BE49-F238E27FC236}">
                    <a16:creationId xmlns:a16="http://schemas.microsoft.com/office/drawing/2014/main" id="{F4270052-56A6-A379-A49F-3EBAEC8C81BB}"/>
                  </a:ext>
                </a:extLst>
              </p14:cNvPr>
              <p14:cNvContentPartPr/>
              <p14:nvPr/>
            </p14:nvContentPartPr>
            <p14:xfrm>
              <a:off x="2647755" y="2001180"/>
              <a:ext cx="267840" cy="2221560"/>
            </p14:xfrm>
          </p:contentPart>
        </mc:Choice>
        <mc:Fallback xmlns="">
          <p:pic>
            <p:nvPicPr>
              <p:cNvPr id="6" name="Ink 5">
                <a:extLst>
                  <a:ext uri="{FF2B5EF4-FFF2-40B4-BE49-F238E27FC236}">
                    <a16:creationId xmlns:a16="http://schemas.microsoft.com/office/drawing/2014/main" id="{F4270052-56A6-A379-A49F-3EBAEC8C81BB}"/>
                  </a:ext>
                </a:extLst>
              </p:cNvPr>
              <p:cNvPicPr/>
              <p:nvPr/>
            </p:nvPicPr>
            <p:blipFill>
              <a:blip r:embed="rId81"/>
              <a:stretch>
                <a:fillRect/>
              </a:stretch>
            </p:blipFill>
            <p:spPr>
              <a:xfrm>
                <a:off x="2629755" y="1983180"/>
                <a:ext cx="303480" cy="2257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 name="Ink 6">
                <a:extLst>
                  <a:ext uri="{FF2B5EF4-FFF2-40B4-BE49-F238E27FC236}">
                    <a16:creationId xmlns:a16="http://schemas.microsoft.com/office/drawing/2014/main" id="{BC20C6EC-0AE5-8309-76FF-5A419F6FFB38}"/>
                  </a:ext>
                </a:extLst>
              </p14:cNvPr>
              <p14:cNvContentPartPr/>
              <p14:nvPr/>
            </p14:nvContentPartPr>
            <p14:xfrm>
              <a:off x="2489355" y="1857900"/>
              <a:ext cx="213480" cy="240840"/>
            </p14:xfrm>
          </p:contentPart>
        </mc:Choice>
        <mc:Fallback xmlns="">
          <p:pic>
            <p:nvPicPr>
              <p:cNvPr id="7" name="Ink 6">
                <a:extLst>
                  <a:ext uri="{FF2B5EF4-FFF2-40B4-BE49-F238E27FC236}">
                    <a16:creationId xmlns:a16="http://schemas.microsoft.com/office/drawing/2014/main" id="{BC20C6EC-0AE5-8309-76FF-5A419F6FFB38}"/>
                  </a:ext>
                </a:extLst>
              </p:cNvPr>
              <p:cNvPicPr/>
              <p:nvPr/>
            </p:nvPicPr>
            <p:blipFill>
              <a:blip r:embed="rId83"/>
              <a:stretch>
                <a:fillRect/>
              </a:stretch>
            </p:blipFill>
            <p:spPr>
              <a:xfrm>
                <a:off x="2471355" y="1839900"/>
                <a:ext cx="2491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 name="Ink 8">
                <a:extLst>
                  <a:ext uri="{FF2B5EF4-FFF2-40B4-BE49-F238E27FC236}">
                    <a16:creationId xmlns:a16="http://schemas.microsoft.com/office/drawing/2014/main" id="{E9770AB4-34A3-0F58-6DA6-4076724E1E45}"/>
                  </a:ext>
                </a:extLst>
              </p14:cNvPr>
              <p14:cNvContentPartPr/>
              <p14:nvPr/>
            </p14:nvContentPartPr>
            <p14:xfrm>
              <a:off x="1532835" y="3124740"/>
              <a:ext cx="3353760" cy="187200"/>
            </p14:xfrm>
          </p:contentPart>
        </mc:Choice>
        <mc:Fallback xmlns="">
          <p:pic>
            <p:nvPicPr>
              <p:cNvPr id="9" name="Ink 8">
                <a:extLst>
                  <a:ext uri="{FF2B5EF4-FFF2-40B4-BE49-F238E27FC236}">
                    <a16:creationId xmlns:a16="http://schemas.microsoft.com/office/drawing/2014/main" id="{E9770AB4-34A3-0F58-6DA6-4076724E1E45}"/>
                  </a:ext>
                </a:extLst>
              </p:cNvPr>
              <p:cNvPicPr/>
              <p:nvPr/>
            </p:nvPicPr>
            <p:blipFill>
              <a:blip r:embed="rId85"/>
              <a:stretch>
                <a:fillRect/>
              </a:stretch>
            </p:blipFill>
            <p:spPr>
              <a:xfrm>
                <a:off x="1514835" y="3107100"/>
                <a:ext cx="33894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 name="Ink 9">
                <a:extLst>
                  <a:ext uri="{FF2B5EF4-FFF2-40B4-BE49-F238E27FC236}">
                    <a16:creationId xmlns:a16="http://schemas.microsoft.com/office/drawing/2014/main" id="{DF008657-55D3-3BD3-872B-60EE72CCD3E3}"/>
                  </a:ext>
                </a:extLst>
              </p14:cNvPr>
              <p14:cNvContentPartPr/>
              <p14:nvPr/>
            </p14:nvContentPartPr>
            <p14:xfrm>
              <a:off x="1543635" y="3010260"/>
              <a:ext cx="65160" cy="351000"/>
            </p14:xfrm>
          </p:contentPart>
        </mc:Choice>
        <mc:Fallback xmlns="">
          <p:pic>
            <p:nvPicPr>
              <p:cNvPr id="10" name="Ink 9">
                <a:extLst>
                  <a:ext uri="{FF2B5EF4-FFF2-40B4-BE49-F238E27FC236}">
                    <a16:creationId xmlns:a16="http://schemas.microsoft.com/office/drawing/2014/main" id="{DF008657-55D3-3BD3-872B-60EE72CCD3E3}"/>
                  </a:ext>
                </a:extLst>
              </p:cNvPr>
              <p:cNvPicPr/>
              <p:nvPr/>
            </p:nvPicPr>
            <p:blipFill>
              <a:blip r:embed="rId87"/>
              <a:stretch>
                <a:fillRect/>
              </a:stretch>
            </p:blipFill>
            <p:spPr>
              <a:xfrm>
                <a:off x="1525635" y="2992260"/>
                <a:ext cx="1008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 name="Ink 13">
                <a:extLst>
                  <a:ext uri="{FF2B5EF4-FFF2-40B4-BE49-F238E27FC236}">
                    <a16:creationId xmlns:a16="http://schemas.microsoft.com/office/drawing/2014/main" id="{8727140E-658B-7AE0-8816-39F45B8E15D0}"/>
                  </a:ext>
                </a:extLst>
              </p14:cNvPr>
              <p14:cNvContentPartPr/>
              <p14:nvPr/>
            </p14:nvContentPartPr>
            <p14:xfrm>
              <a:off x="1431675" y="3594900"/>
              <a:ext cx="141120" cy="6840"/>
            </p14:xfrm>
          </p:contentPart>
        </mc:Choice>
        <mc:Fallback xmlns="">
          <p:pic>
            <p:nvPicPr>
              <p:cNvPr id="14" name="Ink 13">
                <a:extLst>
                  <a:ext uri="{FF2B5EF4-FFF2-40B4-BE49-F238E27FC236}">
                    <a16:creationId xmlns:a16="http://schemas.microsoft.com/office/drawing/2014/main" id="{8727140E-658B-7AE0-8816-39F45B8E15D0}"/>
                  </a:ext>
                </a:extLst>
              </p:cNvPr>
              <p:cNvPicPr/>
              <p:nvPr/>
            </p:nvPicPr>
            <p:blipFill>
              <a:blip r:embed="rId89"/>
              <a:stretch>
                <a:fillRect/>
              </a:stretch>
            </p:blipFill>
            <p:spPr>
              <a:xfrm>
                <a:off x="1414035" y="3576900"/>
                <a:ext cx="1767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 name="Ink 15">
                <a:extLst>
                  <a:ext uri="{FF2B5EF4-FFF2-40B4-BE49-F238E27FC236}">
                    <a16:creationId xmlns:a16="http://schemas.microsoft.com/office/drawing/2014/main" id="{48672441-3504-D758-D938-C2B585C880EC}"/>
                  </a:ext>
                </a:extLst>
              </p14:cNvPr>
              <p14:cNvContentPartPr/>
              <p14:nvPr/>
            </p14:nvContentPartPr>
            <p14:xfrm>
              <a:off x="1684395" y="3571140"/>
              <a:ext cx="105120" cy="160560"/>
            </p14:xfrm>
          </p:contentPart>
        </mc:Choice>
        <mc:Fallback xmlns="">
          <p:pic>
            <p:nvPicPr>
              <p:cNvPr id="16" name="Ink 15">
                <a:extLst>
                  <a:ext uri="{FF2B5EF4-FFF2-40B4-BE49-F238E27FC236}">
                    <a16:creationId xmlns:a16="http://schemas.microsoft.com/office/drawing/2014/main" id="{48672441-3504-D758-D938-C2B585C880EC}"/>
                  </a:ext>
                </a:extLst>
              </p:cNvPr>
              <p:cNvPicPr/>
              <p:nvPr/>
            </p:nvPicPr>
            <p:blipFill>
              <a:blip r:embed="rId91"/>
              <a:stretch>
                <a:fillRect/>
              </a:stretch>
            </p:blipFill>
            <p:spPr>
              <a:xfrm>
                <a:off x="1666395" y="3553140"/>
                <a:ext cx="140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4" name="Ink 233">
                <a:extLst>
                  <a:ext uri="{FF2B5EF4-FFF2-40B4-BE49-F238E27FC236}">
                    <a16:creationId xmlns:a16="http://schemas.microsoft.com/office/drawing/2014/main" id="{206ECB2A-A841-E2B3-9EF9-5959AF95282F}"/>
                  </a:ext>
                </a:extLst>
              </p14:cNvPr>
              <p14:cNvContentPartPr/>
              <p14:nvPr/>
            </p14:nvContentPartPr>
            <p14:xfrm>
              <a:off x="1540035" y="2860860"/>
              <a:ext cx="3960" cy="37080"/>
            </p14:xfrm>
          </p:contentPart>
        </mc:Choice>
        <mc:Fallback xmlns="">
          <p:pic>
            <p:nvPicPr>
              <p:cNvPr id="234" name="Ink 233">
                <a:extLst>
                  <a:ext uri="{FF2B5EF4-FFF2-40B4-BE49-F238E27FC236}">
                    <a16:creationId xmlns:a16="http://schemas.microsoft.com/office/drawing/2014/main" id="{206ECB2A-A841-E2B3-9EF9-5959AF95282F}"/>
                  </a:ext>
                </a:extLst>
              </p:cNvPr>
              <p:cNvPicPr/>
              <p:nvPr/>
            </p:nvPicPr>
            <p:blipFill>
              <a:blip r:embed="rId93"/>
              <a:stretch>
                <a:fillRect/>
              </a:stretch>
            </p:blipFill>
            <p:spPr>
              <a:xfrm>
                <a:off x="1522035" y="2842860"/>
                <a:ext cx="39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9" name="Ink 238">
                <a:extLst>
                  <a:ext uri="{FF2B5EF4-FFF2-40B4-BE49-F238E27FC236}">
                    <a16:creationId xmlns:a16="http://schemas.microsoft.com/office/drawing/2014/main" id="{0CBE44A0-207F-36C1-2A9C-F5FDC88A6147}"/>
                  </a:ext>
                </a:extLst>
              </p14:cNvPr>
              <p14:cNvContentPartPr/>
              <p14:nvPr/>
            </p14:nvContentPartPr>
            <p14:xfrm>
              <a:off x="4246875" y="2917020"/>
              <a:ext cx="360" cy="37080"/>
            </p14:xfrm>
          </p:contentPart>
        </mc:Choice>
        <mc:Fallback xmlns="">
          <p:pic>
            <p:nvPicPr>
              <p:cNvPr id="239" name="Ink 238">
                <a:extLst>
                  <a:ext uri="{FF2B5EF4-FFF2-40B4-BE49-F238E27FC236}">
                    <a16:creationId xmlns:a16="http://schemas.microsoft.com/office/drawing/2014/main" id="{0CBE44A0-207F-36C1-2A9C-F5FDC88A6147}"/>
                  </a:ext>
                </a:extLst>
              </p:cNvPr>
              <p:cNvPicPr/>
              <p:nvPr/>
            </p:nvPicPr>
            <p:blipFill>
              <a:blip r:embed="rId95"/>
              <a:stretch>
                <a:fillRect/>
              </a:stretch>
            </p:blipFill>
            <p:spPr>
              <a:xfrm>
                <a:off x="4229235" y="2899380"/>
                <a:ext cx="36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40" name="Ink 239">
                <a:extLst>
                  <a:ext uri="{FF2B5EF4-FFF2-40B4-BE49-F238E27FC236}">
                    <a16:creationId xmlns:a16="http://schemas.microsoft.com/office/drawing/2014/main" id="{4E49218D-F76D-BE8C-6E68-C93AD6712A09}"/>
                  </a:ext>
                </a:extLst>
              </p14:cNvPr>
              <p14:cNvContentPartPr/>
              <p14:nvPr/>
            </p14:nvContentPartPr>
            <p14:xfrm>
              <a:off x="4246875" y="2722260"/>
              <a:ext cx="3960" cy="78480"/>
            </p14:xfrm>
          </p:contentPart>
        </mc:Choice>
        <mc:Fallback xmlns="">
          <p:pic>
            <p:nvPicPr>
              <p:cNvPr id="240" name="Ink 239">
                <a:extLst>
                  <a:ext uri="{FF2B5EF4-FFF2-40B4-BE49-F238E27FC236}">
                    <a16:creationId xmlns:a16="http://schemas.microsoft.com/office/drawing/2014/main" id="{4E49218D-F76D-BE8C-6E68-C93AD6712A09}"/>
                  </a:ext>
                </a:extLst>
              </p:cNvPr>
              <p:cNvPicPr/>
              <p:nvPr/>
            </p:nvPicPr>
            <p:blipFill>
              <a:blip r:embed="rId97"/>
              <a:stretch>
                <a:fillRect/>
              </a:stretch>
            </p:blipFill>
            <p:spPr>
              <a:xfrm>
                <a:off x="4229235" y="2704260"/>
                <a:ext cx="396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41" name="Ink 240">
                <a:extLst>
                  <a:ext uri="{FF2B5EF4-FFF2-40B4-BE49-F238E27FC236}">
                    <a16:creationId xmlns:a16="http://schemas.microsoft.com/office/drawing/2014/main" id="{BAECB116-B278-03E4-7570-E9A091328C4F}"/>
                  </a:ext>
                </a:extLst>
              </p14:cNvPr>
              <p14:cNvContentPartPr/>
              <p14:nvPr/>
            </p14:nvContentPartPr>
            <p14:xfrm>
              <a:off x="4192875" y="2496900"/>
              <a:ext cx="29160" cy="113040"/>
            </p14:xfrm>
          </p:contentPart>
        </mc:Choice>
        <mc:Fallback xmlns="">
          <p:pic>
            <p:nvPicPr>
              <p:cNvPr id="241" name="Ink 240">
                <a:extLst>
                  <a:ext uri="{FF2B5EF4-FFF2-40B4-BE49-F238E27FC236}">
                    <a16:creationId xmlns:a16="http://schemas.microsoft.com/office/drawing/2014/main" id="{BAECB116-B278-03E4-7570-E9A091328C4F}"/>
                  </a:ext>
                </a:extLst>
              </p:cNvPr>
              <p:cNvPicPr/>
              <p:nvPr/>
            </p:nvPicPr>
            <p:blipFill>
              <a:blip r:embed="rId99"/>
              <a:stretch>
                <a:fillRect/>
              </a:stretch>
            </p:blipFill>
            <p:spPr>
              <a:xfrm>
                <a:off x="4174875" y="2479260"/>
                <a:ext cx="64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42" name="Ink 241">
                <a:extLst>
                  <a:ext uri="{FF2B5EF4-FFF2-40B4-BE49-F238E27FC236}">
                    <a16:creationId xmlns:a16="http://schemas.microsoft.com/office/drawing/2014/main" id="{5C43A963-F880-63B9-7411-81E00BA07158}"/>
                  </a:ext>
                </a:extLst>
              </p14:cNvPr>
              <p14:cNvContentPartPr/>
              <p14:nvPr/>
            </p14:nvContentPartPr>
            <p14:xfrm>
              <a:off x="4167315" y="1955460"/>
              <a:ext cx="18360" cy="411840"/>
            </p14:xfrm>
          </p:contentPart>
        </mc:Choice>
        <mc:Fallback xmlns="">
          <p:pic>
            <p:nvPicPr>
              <p:cNvPr id="242" name="Ink 241">
                <a:extLst>
                  <a:ext uri="{FF2B5EF4-FFF2-40B4-BE49-F238E27FC236}">
                    <a16:creationId xmlns:a16="http://schemas.microsoft.com/office/drawing/2014/main" id="{5C43A963-F880-63B9-7411-81E00BA07158}"/>
                  </a:ext>
                </a:extLst>
              </p:cNvPr>
              <p:cNvPicPr/>
              <p:nvPr/>
            </p:nvPicPr>
            <p:blipFill>
              <a:blip r:embed="rId101"/>
              <a:stretch>
                <a:fillRect/>
              </a:stretch>
            </p:blipFill>
            <p:spPr>
              <a:xfrm>
                <a:off x="4149675" y="1937820"/>
                <a:ext cx="540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43" name="Ink 242">
                <a:extLst>
                  <a:ext uri="{FF2B5EF4-FFF2-40B4-BE49-F238E27FC236}">
                    <a16:creationId xmlns:a16="http://schemas.microsoft.com/office/drawing/2014/main" id="{478A4846-C41A-A591-3467-71FEBF9B670A}"/>
                  </a:ext>
                </a:extLst>
              </p14:cNvPr>
              <p14:cNvContentPartPr/>
              <p14:nvPr/>
            </p14:nvContentPartPr>
            <p14:xfrm>
              <a:off x="4170915" y="1637220"/>
              <a:ext cx="7560" cy="240840"/>
            </p14:xfrm>
          </p:contentPart>
        </mc:Choice>
        <mc:Fallback xmlns="">
          <p:pic>
            <p:nvPicPr>
              <p:cNvPr id="243" name="Ink 242">
                <a:extLst>
                  <a:ext uri="{FF2B5EF4-FFF2-40B4-BE49-F238E27FC236}">
                    <a16:creationId xmlns:a16="http://schemas.microsoft.com/office/drawing/2014/main" id="{478A4846-C41A-A591-3467-71FEBF9B670A}"/>
                  </a:ext>
                </a:extLst>
              </p:cNvPr>
              <p:cNvPicPr/>
              <p:nvPr/>
            </p:nvPicPr>
            <p:blipFill>
              <a:blip r:embed="rId103"/>
              <a:stretch>
                <a:fillRect/>
              </a:stretch>
            </p:blipFill>
            <p:spPr>
              <a:xfrm>
                <a:off x="4153275" y="1619580"/>
                <a:ext cx="432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5" name="Ink 244">
                <a:extLst>
                  <a:ext uri="{FF2B5EF4-FFF2-40B4-BE49-F238E27FC236}">
                    <a16:creationId xmlns:a16="http://schemas.microsoft.com/office/drawing/2014/main" id="{4EE34E7A-331F-9179-99E7-E9E6C6F0BA40}"/>
                  </a:ext>
                </a:extLst>
              </p14:cNvPr>
              <p14:cNvContentPartPr/>
              <p14:nvPr/>
            </p14:nvContentPartPr>
            <p14:xfrm>
              <a:off x="3510675" y="2215380"/>
              <a:ext cx="3960" cy="50040"/>
            </p14:xfrm>
          </p:contentPart>
        </mc:Choice>
        <mc:Fallback xmlns="">
          <p:pic>
            <p:nvPicPr>
              <p:cNvPr id="245" name="Ink 244">
                <a:extLst>
                  <a:ext uri="{FF2B5EF4-FFF2-40B4-BE49-F238E27FC236}">
                    <a16:creationId xmlns:a16="http://schemas.microsoft.com/office/drawing/2014/main" id="{4EE34E7A-331F-9179-99E7-E9E6C6F0BA40}"/>
                  </a:ext>
                </a:extLst>
              </p:cNvPr>
              <p:cNvPicPr/>
              <p:nvPr/>
            </p:nvPicPr>
            <p:blipFill>
              <a:blip r:embed="rId105"/>
              <a:stretch>
                <a:fillRect/>
              </a:stretch>
            </p:blipFill>
            <p:spPr>
              <a:xfrm>
                <a:off x="3492675" y="2197740"/>
                <a:ext cx="396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6" name="Ink 245">
                <a:extLst>
                  <a:ext uri="{FF2B5EF4-FFF2-40B4-BE49-F238E27FC236}">
                    <a16:creationId xmlns:a16="http://schemas.microsoft.com/office/drawing/2014/main" id="{7AC99E42-30D9-1290-DC5F-F9986B4D487D}"/>
                  </a:ext>
                </a:extLst>
              </p14:cNvPr>
              <p14:cNvContentPartPr/>
              <p14:nvPr/>
            </p14:nvContentPartPr>
            <p14:xfrm>
              <a:off x="3525075" y="2410140"/>
              <a:ext cx="7560" cy="76320"/>
            </p14:xfrm>
          </p:contentPart>
        </mc:Choice>
        <mc:Fallback xmlns="">
          <p:pic>
            <p:nvPicPr>
              <p:cNvPr id="246" name="Ink 245">
                <a:extLst>
                  <a:ext uri="{FF2B5EF4-FFF2-40B4-BE49-F238E27FC236}">
                    <a16:creationId xmlns:a16="http://schemas.microsoft.com/office/drawing/2014/main" id="{7AC99E42-30D9-1290-DC5F-F9986B4D487D}"/>
                  </a:ext>
                </a:extLst>
              </p:cNvPr>
              <p:cNvPicPr/>
              <p:nvPr/>
            </p:nvPicPr>
            <p:blipFill>
              <a:blip r:embed="rId107"/>
              <a:stretch>
                <a:fillRect/>
              </a:stretch>
            </p:blipFill>
            <p:spPr>
              <a:xfrm>
                <a:off x="3507075" y="2392500"/>
                <a:ext cx="43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7" name="Ink 246">
                <a:extLst>
                  <a:ext uri="{FF2B5EF4-FFF2-40B4-BE49-F238E27FC236}">
                    <a16:creationId xmlns:a16="http://schemas.microsoft.com/office/drawing/2014/main" id="{18C228EB-1FF4-C759-39F7-0A47EA174D3A}"/>
                  </a:ext>
                </a:extLst>
              </p14:cNvPr>
              <p14:cNvContentPartPr/>
              <p14:nvPr/>
            </p14:nvContentPartPr>
            <p14:xfrm>
              <a:off x="3539475" y="2564220"/>
              <a:ext cx="3960" cy="119520"/>
            </p14:xfrm>
          </p:contentPart>
        </mc:Choice>
        <mc:Fallback xmlns="">
          <p:pic>
            <p:nvPicPr>
              <p:cNvPr id="247" name="Ink 246">
                <a:extLst>
                  <a:ext uri="{FF2B5EF4-FFF2-40B4-BE49-F238E27FC236}">
                    <a16:creationId xmlns:a16="http://schemas.microsoft.com/office/drawing/2014/main" id="{18C228EB-1FF4-C759-39F7-0A47EA174D3A}"/>
                  </a:ext>
                </a:extLst>
              </p:cNvPr>
              <p:cNvPicPr/>
              <p:nvPr/>
            </p:nvPicPr>
            <p:blipFill>
              <a:blip r:embed="rId109"/>
              <a:stretch>
                <a:fillRect/>
              </a:stretch>
            </p:blipFill>
            <p:spPr>
              <a:xfrm>
                <a:off x="3521475" y="2546220"/>
                <a:ext cx="39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8" name="Ink 247">
                <a:extLst>
                  <a:ext uri="{FF2B5EF4-FFF2-40B4-BE49-F238E27FC236}">
                    <a16:creationId xmlns:a16="http://schemas.microsoft.com/office/drawing/2014/main" id="{CAE4A684-01FA-3F16-8773-2624464A2955}"/>
                  </a:ext>
                </a:extLst>
              </p14:cNvPr>
              <p14:cNvContentPartPr/>
              <p14:nvPr/>
            </p14:nvContentPartPr>
            <p14:xfrm>
              <a:off x="3561075" y="2828100"/>
              <a:ext cx="14760" cy="186480"/>
            </p14:xfrm>
          </p:contentPart>
        </mc:Choice>
        <mc:Fallback xmlns="">
          <p:pic>
            <p:nvPicPr>
              <p:cNvPr id="248" name="Ink 247">
                <a:extLst>
                  <a:ext uri="{FF2B5EF4-FFF2-40B4-BE49-F238E27FC236}">
                    <a16:creationId xmlns:a16="http://schemas.microsoft.com/office/drawing/2014/main" id="{CAE4A684-01FA-3F16-8773-2624464A2955}"/>
                  </a:ext>
                </a:extLst>
              </p:cNvPr>
              <p:cNvPicPr/>
              <p:nvPr/>
            </p:nvPicPr>
            <p:blipFill>
              <a:blip r:embed="rId111"/>
              <a:stretch>
                <a:fillRect/>
              </a:stretch>
            </p:blipFill>
            <p:spPr>
              <a:xfrm>
                <a:off x="3543435" y="2810460"/>
                <a:ext cx="50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9" name="Ink 248">
                <a:extLst>
                  <a:ext uri="{FF2B5EF4-FFF2-40B4-BE49-F238E27FC236}">
                    <a16:creationId xmlns:a16="http://schemas.microsoft.com/office/drawing/2014/main" id="{91B63851-9F34-8C5E-BB4C-6F89E9291879}"/>
                  </a:ext>
                </a:extLst>
              </p14:cNvPr>
              <p14:cNvContentPartPr/>
              <p14:nvPr/>
            </p14:nvContentPartPr>
            <p14:xfrm>
              <a:off x="3579075" y="3140220"/>
              <a:ext cx="360" cy="360"/>
            </p14:xfrm>
          </p:contentPart>
        </mc:Choice>
        <mc:Fallback xmlns="">
          <p:pic>
            <p:nvPicPr>
              <p:cNvPr id="249" name="Ink 248">
                <a:extLst>
                  <a:ext uri="{FF2B5EF4-FFF2-40B4-BE49-F238E27FC236}">
                    <a16:creationId xmlns:a16="http://schemas.microsoft.com/office/drawing/2014/main" id="{91B63851-9F34-8C5E-BB4C-6F89E9291879}"/>
                  </a:ext>
                </a:extLst>
              </p:cNvPr>
              <p:cNvPicPr/>
              <p:nvPr/>
            </p:nvPicPr>
            <p:blipFill>
              <a:blip r:embed="rId113"/>
              <a:stretch>
                <a:fillRect/>
              </a:stretch>
            </p:blipFill>
            <p:spPr>
              <a:xfrm>
                <a:off x="3561435" y="31222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52" name="Ink 251">
                <a:extLst>
                  <a:ext uri="{FF2B5EF4-FFF2-40B4-BE49-F238E27FC236}">
                    <a16:creationId xmlns:a16="http://schemas.microsoft.com/office/drawing/2014/main" id="{20FDFBAD-3810-F593-34F0-808C1BAA3E91}"/>
                  </a:ext>
                </a:extLst>
              </p14:cNvPr>
              <p14:cNvContentPartPr/>
              <p14:nvPr/>
            </p14:nvContentPartPr>
            <p14:xfrm>
              <a:off x="1117755" y="3128700"/>
              <a:ext cx="59040" cy="172440"/>
            </p14:xfrm>
          </p:contentPart>
        </mc:Choice>
        <mc:Fallback xmlns="">
          <p:pic>
            <p:nvPicPr>
              <p:cNvPr id="252" name="Ink 251">
                <a:extLst>
                  <a:ext uri="{FF2B5EF4-FFF2-40B4-BE49-F238E27FC236}">
                    <a16:creationId xmlns:a16="http://schemas.microsoft.com/office/drawing/2014/main" id="{20FDFBAD-3810-F593-34F0-808C1BAA3E91}"/>
                  </a:ext>
                </a:extLst>
              </p:cNvPr>
              <p:cNvPicPr/>
              <p:nvPr/>
            </p:nvPicPr>
            <p:blipFill>
              <a:blip r:embed="rId115"/>
              <a:stretch>
                <a:fillRect/>
              </a:stretch>
            </p:blipFill>
            <p:spPr>
              <a:xfrm>
                <a:off x="1099755" y="3110700"/>
                <a:ext cx="946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53" name="Ink 252">
                <a:extLst>
                  <a:ext uri="{FF2B5EF4-FFF2-40B4-BE49-F238E27FC236}">
                    <a16:creationId xmlns:a16="http://schemas.microsoft.com/office/drawing/2014/main" id="{034DAECE-B093-99F6-1C55-1CA5D9BCADE5}"/>
                  </a:ext>
                </a:extLst>
              </p14:cNvPr>
              <p14:cNvContentPartPr/>
              <p14:nvPr/>
            </p14:nvContentPartPr>
            <p14:xfrm>
              <a:off x="1240515" y="3271620"/>
              <a:ext cx="65520" cy="65880"/>
            </p14:xfrm>
          </p:contentPart>
        </mc:Choice>
        <mc:Fallback xmlns="">
          <p:pic>
            <p:nvPicPr>
              <p:cNvPr id="253" name="Ink 252">
                <a:extLst>
                  <a:ext uri="{FF2B5EF4-FFF2-40B4-BE49-F238E27FC236}">
                    <a16:creationId xmlns:a16="http://schemas.microsoft.com/office/drawing/2014/main" id="{034DAECE-B093-99F6-1C55-1CA5D9BCADE5}"/>
                  </a:ext>
                </a:extLst>
              </p:cNvPr>
              <p:cNvPicPr/>
              <p:nvPr/>
            </p:nvPicPr>
            <p:blipFill>
              <a:blip r:embed="rId117"/>
              <a:stretch>
                <a:fillRect/>
              </a:stretch>
            </p:blipFill>
            <p:spPr>
              <a:xfrm>
                <a:off x="1222515" y="3253980"/>
                <a:ext cx="1011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5" name="Ink 254">
                <a:extLst>
                  <a:ext uri="{FF2B5EF4-FFF2-40B4-BE49-F238E27FC236}">
                    <a16:creationId xmlns:a16="http://schemas.microsoft.com/office/drawing/2014/main" id="{00C02F5F-ACF2-BDD8-8353-8EB5C81FC7C6}"/>
                  </a:ext>
                </a:extLst>
              </p14:cNvPr>
              <p14:cNvContentPartPr/>
              <p14:nvPr/>
            </p14:nvContentPartPr>
            <p14:xfrm>
              <a:off x="3465675" y="3316620"/>
              <a:ext cx="102960" cy="185400"/>
            </p14:xfrm>
          </p:contentPart>
        </mc:Choice>
        <mc:Fallback xmlns="">
          <p:pic>
            <p:nvPicPr>
              <p:cNvPr id="255" name="Ink 254">
                <a:extLst>
                  <a:ext uri="{FF2B5EF4-FFF2-40B4-BE49-F238E27FC236}">
                    <a16:creationId xmlns:a16="http://schemas.microsoft.com/office/drawing/2014/main" id="{00C02F5F-ACF2-BDD8-8353-8EB5C81FC7C6}"/>
                  </a:ext>
                </a:extLst>
              </p:cNvPr>
              <p:cNvPicPr/>
              <p:nvPr/>
            </p:nvPicPr>
            <p:blipFill>
              <a:blip r:embed="rId119"/>
              <a:stretch>
                <a:fillRect/>
              </a:stretch>
            </p:blipFill>
            <p:spPr>
              <a:xfrm>
                <a:off x="3448035" y="3298980"/>
                <a:ext cx="1386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5" name="Ink 34">
                <a:extLst>
                  <a:ext uri="{FF2B5EF4-FFF2-40B4-BE49-F238E27FC236}">
                    <a16:creationId xmlns:a16="http://schemas.microsoft.com/office/drawing/2014/main" id="{A28A0FAB-F53F-85C4-F4BC-21896FC34A3D}"/>
                  </a:ext>
                </a:extLst>
              </p14:cNvPr>
              <p14:cNvContentPartPr/>
              <p14:nvPr/>
            </p14:nvContentPartPr>
            <p14:xfrm>
              <a:off x="3662235" y="3462780"/>
              <a:ext cx="7560" cy="97920"/>
            </p14:xfrm>
          </p:contentPart>
        </mc:Choice>
        <mc:Fallback xmlns="">
          <p:pic>
            <p:nvPicPr>
              <p:cNvPr id="35" name="Ink 34">
                <a:extLst>
                  <a:ext uri="{FF2B5EF4-FFF2-40B4-BE49-F238E27FC236}">
                    <a16:creationId xmlns:a16="http://schemas.microsoft.com/office/drawing/2014/main" id="{A28A0FAB-F53F-85C4-F4BC-21896FC34A3D}"/>
                  </a:ext>
                </a:extLst>
              </p:cNvPr>
              <p:cNvPicPr/>
              <p:nvPr/>
            </p:nvPicPr>
            <p:blipFill>
              <a:blip r:embed="rId121"/>
              <a:stretch>
                <a:fillRect/>
              </a:stretch>
            </p:blipFill>
            <p:spPr>
              <a:xfrm>
                <a:off x="3644235" y="3444780"/>
                <a:ext cx="43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6" name="Ink 225">
                <a:extLst>
                  <a:ext uri="{FF2B5EF4-FFF2-40B4-BE49-F238E27FC236}">
                    <a16:creationId xmlns:a16="http://schemas.microsoft.com/office/drawing/2014/main" id="{E9FA09E3-C94A-3803-FEDC-E5F59EA41709}"/>
                  </a:ext>
                </a:extLst>
              </p14:cNvPr>
              <p14:cNvContentPartPr/>
              <p14:nvPr/>
            </p14:nvContentPartPr>
            <p14:xfrm>
              <a:off x="4220955" y="3068580"/>
              <a:ext cx="47880" cy="244080"/>
            </p14:xfrm>
          </p:contentPart>
        </mc:Choice>
        <mc:Fallback xmlns="">
          <p:pic>
            <p:nvPicPr>
              <p:cNvPr id="226" name="Ink 225">
                <a:extLst>
                  <a:ext uri="{FF2B5EF4-FFF2-40B4-BE49-F238E27FC236}">
                    <a16:creationId xmlns:a16="http://schemas.microsoft.com/office/drawing/2014/main" id="{E9FA09E3-C94A-3803-FEDC-E5F59EA41709}"/>
                  </a:ext>
                </a:extLst>
              </p:cNvPr>
              <p:cNvPicPr/>
              <p:nvPr/>
            </p:nvPicPr>
            <p:blipFill>
              <a:blip r:embed="rId123"/>
              <a:stretch>
                <a:fillRect/>
              </a:stretch>
            </p:blipFill>
            <p:spPr>
              <a:xfrm>
                <a:off x="4203315" y="3050940"/>
                <a:ext cx="835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7" name="Ink 226">
                <a:extLst>
                  <a:ext uri="{FF2B5EF4-FFF2-40B4-BE49-F238E27FC236}">
                    <a16:creationId xmlns:a16="http://schemas.microsoft.com/office/drawing/2014/main" id="{28F37BF5-13B0-8BFA-C44E-8AEEFDBB9D5F}"/>
                  </a:ext>
                </a:extLst>
              </p14:cNvPr>
              <p14:cNvContentPartPr/>
              <p14:nvPr/>
            </p14:nvContentPartPr>
            <p14:xfrm>
              <a:off x="4236075" y="3509940"/>
              <a:ext cx="134280" cy="221760"/>
            </p14:xfrm>
          </p:contentPart>
        </mc:Choice>
        <mc:Fallback xmlns="">
          <p:pic>
            <p:nvPicPr>
              <p:cNvPr id="227" name="Ink 226">
                <a:extLst>
                  <a:ext uri="{FF2B5EF4-FFF2-40B4-BE49-F238E27FC236}">
                    <a16:creationId xmlns:a16="http://schemas.microsoft.com/office/drawing/2014/main" id="{28F37BF5-13B0-8BFA-C44E-8AEEFDBB9D5F}"/>
                  </a:ext>
                </a:extLst>
              </p:cNvPr>
              <p:cNvPicPr/>
              <p:nvPr/>
            </p:nvPicPr>
            <p:blipFill>
              <a:blip r:embed="rId125"/>
              <a:stretch>
                <a:fillRect/>
              </a:stretch>
            </p:blipFill>
            <p:spPr>
              <a:xfrm>
                <a:off x="4218075" y="3492300"/>
                <a:ext cx="1699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0" name="Ink 49">
                <a:extLst>
                  <a:ext uri="{FF2B5EF4-FFF2-40B4-BE49-F238E27FC236}">
                    <a16:creationId xmlns:a16="http://schemas.microsoft.com/office/drawing/2014/main" id="{1E842FF6-6FC7-21F5-890B-54EC590AC598}"/>
                  </a:ext>
                </a:extLst>
              </p14:cNvPr>
              <p14:cNvContentPartPr/>
              <p14:nvPr/>
            </p14:nvContentPartPr>
            <p14:xfrm>
              <a:off x="3982275" y="3302220"/>
              <a:ext cx="88200" cy="158760"/>
            </p14:xfrm>
          </p:contentPart>
        </mc:Choice>
        <mc:Fallback xmlns="">
          <p:pic>
            <p:nvPicPr>
              <p:cNvPr id="50" name="Ink 49">
                <a:extLst>
                  <a:ext uri="{FF2B5EF4-FFF2-40B4-BE49-F238E27FC236}">
                    <a16:creationId xmlns:a16="http://schemas.microsoft.com/office/drawing/2014/main" id="{1E842FF6-6FC7-21F5-890B-54EC590AC598}"/>
                  </a:ext>
                </a:extLst>
              </p:cNvPr>
              <p:cNvPicPr/>
              <p:nvPr/>
            </p:nvPicPr>
            <p:blipFill>
              <a:blip r:embed="rId127"/>
              <a:stretch>
                <a:fillRect/>
              </a:stretch>
            </p:blipFill>
            <p:spPr>
              <a:xfrm>
                <a:off x="3964275" y="3284580"/>
                <a:ext cx="123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1" name="Ink 50">
                <a:extLst>
                  <a:ext uri="{FF2B5EF4-FFF2-40B4-BE49-F238E27FC236}">
                    <a16:creationId xmlns:a16="http://schemas.microsoft.com/office/drawing/2014/main" id="{ED7F1314-4019-B387-D69D-A090381941A4}"/>
                  </a:ext>
                </a:extLst>
              </p14:cNvPr>
              <p14:cNvContentPartPr/>
              <p14:nvPr/>
            </p14:nvContentPartPr>
            <p14:xfrm>
              <a:off x="4124115" y="3386460"/>
              <a:ext cx="90720" cy="111240"/>
            </p14:xfrm>
          </p:contentPart>
        </mc:Choice>
        <mc:Fallback xmlns="">
          <p:pic>
            <p:nvPicPr>
              <p:cNvPr id="51" name="Ink 50">
                <a:extLst>
                  <a:ext uri="{FF2B5EF4-FFF2-40B4-BE49-F238E27FC236}">
                    <a16:creationId xmlns:a16="http://schemas.microsoft.com/office/drawing/2014/main" id="{ED7F1314-4019-B387-D69D-A090381941A4}"/>
                  </a:ext>
                </a:extLst>
              </p:cNvPr>
              <p:cNvPicPr/>
              <p:nvPr/>
            </p:nvPicPr>
            <p:blipFill>
              <a:blip r:embed="rId129"/>
              <a:stretch>
                <a:fillRect/>
              </a:stretch>
            </p:blipFill>
            <p:spPr>
              <a:xfrm>
                <a:off x="4106475" y="3368820"/>
                <a:ext cx="1263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3" name="Ink 52">
                <a:extLst>
                  <a:ext uri="{FF2B5EF4-FFF2-40B4-BE49-F238E27FC236}">
                    <a16:creationId xmlns:a16="http://schemas.microsoft.com/office/drawing/2014/main" id="{406C8868-3F2D-CEFA-D2A4-59FD1E3A48DF}"/>
                  </a:ext>
                </a:extLst>
              </p14:cNvPr>
              <p14:cNvContentPartPr/>
              <p14:nvPr/>
            </p14:nvContentPartPr>
            <p14:xfrm>
              <a:off x="1492515" y="1284420"/>
              <a:ext cx="2850480" cy="1276200"/>
            </p14:xfrm>
          </p:contentPart>
        </mc:Choice>
        <mc:Fallback xmlns="">
          <p:pic>
            <p:nvPicPr>
              <p:cNvPr id="53" name="Ink 52">
                <a:extLst>
                  <a:ext uri="{FF2B5EF4-FFF2-40B4-BE49-F238E27FC236}">
                    <a16:creationId xmlns:a16="http://schemas.microsoft.com/office/drawing/2014/main" id="{406C8868-3F2D-CEFA-D2A4-59FD1E3A48DF}"/>
                  </a:ext>
                </a:extLst>
              </p:cNvPr>
              <p:cNvPicPr/>
              <p:nvPr/>
            </p:nvPicPr>
            <p:blipFill>
              <a:blip r:embed="rId131"/>
              <a:stretch>
                <a:fillRect/>
              </a:stretch>
            </p:blipFill>
            <p:spPr>
              <a:xfrm>
                <a:off x="1474515" y="1266780"/>
                <a:ext cx="2886120" cy="1311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4" name="Ink 53">
                <a:extLst>
                  <a:ext uri="{FF2B5EF4-FFF2-40B4-BE49-F238E27FC236}">
                    <a16:creationId xmlns:a16="http://schemas.microsoft.com/office/drawing/2014/main" id="{F7F20F73-83D0-3A96-4454-DC1F32CB10B8}"/>
                  </a:ext>
                </a:extLst>
              </p14:cNvPr>
              <p14:cNvContentPartPr/>
              <p14:nvPr/>
            </p14:nvContentPartPr>
            <p14:xfrm>
              <a:off x="3395115" y="1991820"/>
              <a:ext cx="147600" cy="141840"/>
            </p14:xfrm>
          </p:contentPart>
        </mc:Choice>
        <mc:Fallback xmlns="">
          <p:pic>
            <p:nvPicPr>
              <p:cNvPr id="54" name="Ink 53">
                <a:extLst>
                  <a:ext uri="{FF2B5EF4-FFF2-40B4-BE49-F238E27FC236}">
                    <a16:creationId xmlns:a16="http://schemas.microsoft.com/office/drawing/2014/main" id="{F7F20F73-83D0-3A96-4454-DC1F32CB10B8}"/>
                  </a:ext>
                </a:extLst>
              </p:cNvPr>
              <p:cNvPicPr/>
              <p:nvPr/>
            </p:nvPicPr>
            <p:blipFill>
              <a:blip r:embed="rId133"/>
              <a:stretch>
                <a:fillRect/>
              </a:stretch>
            </p:blipFill>
            <p:spPr>
              <a:xfrm>
                <a:off x="3377475" y="1973820"/>
                <a:ext cx="1832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5" name="Ink 54">
                <a:extLst>
                  <a:ext uri="{FF2B5EF4-FFF2-40B4-BE49-F238E27FC236}">
                    <a16:creationId xmlns:a16="http://schemas.microsoft.com/office/drawing/2014/main" id="{36928D48-C161-DE1F-DA29-6630CF2C6E92}"/>
                  </a:ext>
                </a:extLst>
              </p14:cNvPr>
              <p14:cNvContentPartPr/>
              <p14:nvPr/>
            </p14:nvContentPartPr>
            <p14:xfrm>
              <a:off x="3478275" y="2040060"/>
              <a:ext cx="43560" cy="136800"/>
            </p14:xfrm>
          </p:contentPart>
        </mc:Choice>
        <mc:Fallback xmlns="">
          <p:pic>
            <p:nvPicPr>
              <p:cNvPr id="55" name="Ink 54">
                <a:extLst>
                  <a:ext uri="{FF2B5EF4-FFF2-40B4-BE49-F238E27FC236}">
                    <a16:creationId xmlns:a16="http://schemas.microsoft.com/office/drawing/2014/main" id="{36928D48-C161-DE1F-DA29-6630CF2C6E92}"/>
                  </a:ext>
                </a:extLst>
              </p:cNvPr>
              <p:cNvPicPr/>
              <p:nvPr/>
            </p:nvPicPr>
            <p:blipFill>
              <a:blip r:embed="rId135"/>
              <a:stretch>
                <a:fillRect/>
              </a:stretch>
            </p:blipFill>
            <p:spPr>
              <a:xfrm>
                <a:off x="3460275" y="2022060"/>
                <a:ext cx="792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7" name="Ink 56">
                <a:extLst>
                  <a:ext uri="{FF2B5EF4-FFF2-40B4-BE49-F238E27FC236}">
                    <a16:creationId xmlns:a16="http://schemas.microsoft.com/office/drawing/2014/main" id="{EF8AEFBA-BBF0-8BA1-5BA0-68131FE3D808}"/>
                  </a:ext>
                </a:extLst>
              </p14:cNvPr>
              <p14:cNvContentPartPr/>
              <p14:nvPr/>
            </p14:nvContentPartPr>
            <p14:xfrm>
              <a:off x="4109715" y="1425180"/>
              <a:ext cx="151920" cy="231840"/>
            </p14:xfrm>
          </p:contentPart>
        </mc:Choice>
        <mc:Fallback xmlns="">
          <p:pic>
            <p:nvPicPr>
              <p:cNvPr id="57" name="Ink 56">
                <a:extLst>
                  <a:ext uri="{FF2B5EF4-FFF2-40B4-BE49-F238E27FC236}">
                    <a16:creationId xmlns:a16="http://schemas.microsoft.com/office/drawing/2014/main" id="{EF8AEFBA-BBF0-8BA1-5BA0-68131FE3D808}"/>
                  </a:ext>
                </a:extLst>
              </p:cNvPr>
              <p:cNvPicPr/>
              <p:nvPr/>
            </p:nvPicPr>
            <p:blipFill>
              <a:blip r:embed="rId137"/>
              <a:stretch>
                <a:fillRect/>
              </a:stretch>
            </p:blipFill>
            <p:spPr>
              <a:xfrm>
                <a:off x="4092075" y="1407180"/>
                <a:ext cx="1875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8" name="Ink 57">
                <a:extLst>
                  <a:ext uri="{FF2B5EF4-FFF2-40B4-BE49-F238E27FC236}">
                    <a16:creationId xmlns:a16="http://schemas.microsoft.com/office/drawing/2014/main" id="{FF8F9AB8-BFFB-82D5-B283-16D9EEC14BE9}"/>
                  </a:ext>
                </a:extLst>
              </p14:cNvPr>
              <p14:cNvContentPartPr/>
              <p14:nvPr/>
            </p14:nvContentPartPr>
            <p14:xfrm>
              <a:off x="4081635" y="1492140"/>
              <a:ext cx="136800" cy="235800"/>
            </p14:xfrm>
          </p:contentPart>
        </mc:Choice>
        <mc:Fallback xmlns="">
          <p:pic>
            <p:nvPicPr>
              <p:cNvPr id="58" name="Ink 57">
                <a:extLst>
                  <a:ext uri="{FF2B5EF4-FFF2-40B4-BE49-F238E27FC236}">
                    <a16:creationId xmlns:a16="http://schemas.microsoft.com/office/drawing/2014/main" id="{FF8F9AB8-BFFB-82D5-B283-16D9EEC14BE9}"/>
                  </a:ext>
                </a:extLst>
              </p:cNvPr>
              <p:cNvPicPr/>
              <p:nvPr/>
            </p:nvPicPr>
            <p:blipFill>
              <a:blip r:embed="rId139"/>
              <a:stretch>
                <a:fillRect/>
              </a:stretch>
            </p:blipFill>
            <p:spPr>
              <a:xfrm>
                <a:off x="4063635" y="1474500"/>
                <a:ext cx="172440" cy="271440"/>
              </a:xfrm>
              <a:prstGeom prst="rect">
                <a:avLst/>
              </a:prstGeom>
            </p:spPr>
          </p:pic>
        </mc:Fallback>
      </mc:AlternateContent>
      <p:grpSp>
        <p:nvGrpSpPr>
          <p:cNvPr id="62" name="Group 61">
            <a:extLst>
              <a:ext uri="{FF2B5EF4-FFF2-40B4-BE49-F238E27FC236}">
                <a16:creationId xmlns:a16="http://schemas.microsoft.com/office/drawing/2014/main" id="{F83E7788-CBD0-00E3-BC09-C31D53224406}"/>
              </a:ext>
            </a:extLst>
          </p:cNvPr>
          <p:cNvGrpSpPr/>
          <p:nvPr/>
        </p:nvGrpSpPr>
        <p:grpSpPr>
          <a:xfrm>
            <a:off x="1399275" y="1819020"/>
            <a:ext cx="227880" cy="890640"/>
            <a:chOff x="1343655" y="1487955"/>
            <a:chExt cx="227880" cy="890640"/>
          </a:xfrm>
        </p:grpSpPr>
        <mc:AlternateContent xmlns:mc="http://schemas.openxmlformats.org/markup-compatibility/2006" xmlns:p14="http://schemas.microsoft.com/office/powerpoint/2010/main">
          <mc:Choice Requires="p14">
            <p:contentPart p14:bwMode="auto" r:id="rId140">
              <p14:nvContentPartPr>
                <p14:cNvPr id="235" name="Ink 234">
                  <a:extLst>
                    <a:ext uri="{FF2B5EF4-FFF2-40B4-BE49-F238E27FC236}">
                      <a16:creationId xmlns:a16="http://schemas.microsoft.com/office/drawing/2014/main" id="{2F7D4FCD-7440-4A05-79BA-39BDC57B9FED}"/>
                    </a:ext>
                  </a:extLst>
                </p14:cNvPr>
                <p14:cNvContentPartPr/>
                <p14:nvPr/>
              </p14:nvContentPartPr>
              <p14:xfrm>
                <a:off x="1433655" y="2265555"/>
                <a:ext cx="21960" cy="113040"/>
              </p14:xfrm>
            </p:contentPart>
          </mc:Choice>
          <mc:Fallback xmlns="">
            <p:pic>
              <p:nvPicPr>
                <p:cNvPr id="235" name="Ink 234">
                  <a:extLst>
                    <a:ext uri="{FF2B5EF4-FFF2-40B4-BE49-F238E27FC236}">
                      <a16:creationId xmlns:a16="http://schemas.microsoft.com/office/drawing/2014/main" id="{2F7D4FCD-7440-4A05-79BA-39BDC57B9FED}"/>
                    </a:ext>
                  </a:extLst>
                </p:cNvPr>
                <p:cNvPicPr/>
                <p:nvPr/>
              </p:nvPicPr>
              <p:blipFill>
                <a:blip r:embed="rId141"/>
                <a:stretch>
                  <a:fillRect/>
                </a:stretch>
              </p:blipFill>
              <p:spPr>
                <a:xfrm>
                  <a:off x="1416015" y="2247555"/>
                  <a:ext cx="576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36" name="Ink 235">
                  <a:extLst>
                    <a:ext uri="{FF2B5EF4-FFF2-40B4-BE49-F238E27FC236}">
                      <a16:creationId xmlns:a16="http://schemas.microsoft.com/office/drawing/2014/main" id="{2D7F901D-8AF4-55AE-B597-0C915458A56D}"/>
                    </a:ext>
                  </a:extLst>
                </p14:cNvPr>
                <p14:cNvContentPartPr/>
                <p14:nvPr/>
              </p14:nvContentPartPr>
              <p14:xfrm>
                <a:off x="1437255" y="2048835"/>
                <a:ext cx="360" cy="113040"/>
              </p14:xfrm>
            </p:contentPart>
          </mc:Choice>
          <mc:Fallback xmlns="">
            <p:pic>
              <p:nvPicPr>
                <p:cNvPr id="236" name="Ink 235">
                  <a:extLst>
                    <a:ext uri="{FF2B5EF4-FFF2-40B4-BE49-F238E27FC236}">
                      <a16:creationId xmlns:a16="http://schemas.microsoft.com/office/drawing/2014/main" id="{2D7F901D-8AF4-55AE-B597-0C915458A56D}"/>
                    </a:ext>
                  </a:extLst>
                </p:cNvPr>
                <p:cNvPicPr/>
                <p:nvPr/>
              </p:nvPicPr>
              <p:blipFill>
                <a:blip r:embed="rId143"/>
                <a:stretch>
                  <a:fillRect/>
                </a:stretch>
              </p:blipFill>
              <p:spPr>
                <a:xfrm>
                  <a:off x="1419615" y="2031195"/>
                  <a:ext cx="36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7" name="Ink 236">
                  <a:extLst>
                    <a:ext uri="{FF2B5EF4-FFF2-40B4-BE49-F238E27FC236}">
                      <a16:creationId xmlns:a16="http://schemas.microsoft.com/office/drawing/2014/main" id="{97CAA943-24A6-5989-DB9A-C65A285D1561}"/>
                    </a:ext>
                  </a:extLst>
                </p14:cNvPr>
                <p14:cNvContentPartPr/>
                <p14:nvPr/>
              </p14:nvContentPartPr>
              <p14:xfrm>
                <a:off x="1440855" y="1667955"/>
                <a:ext cx="21960" cy="253800"/>
              </p14:xfrm>
            </p:contentPart>
          </mc:Choice>
          <mc:Fallback xmlns="">
            <p:pic>
              <p:nvPicPr>
                <p:cNvPr id="237" name="Ink 236">
                  <a:extLst>
                    <a:ext uri="{FF2B5EF4-FFF2-40B4-BE49-F238E27FC236}">
                      <a16:creationId xmlns:a16="http://schemas.microsoft.com/office/drawing/2014/main" id="{97CAA943-24A6-5989-DB9A-C65A285D1561}"/>
                    </a:ext>
                  </a:extLst>
                </p:cNvPr>
                <p:cNvPicPr/>
                <p:nvPr/>
              </p:nvPicPr>
              <p:blipFill>
                <a:blip r:embed="rId145"/>
                <a:stretch>
                  <a:fillRect/>
                </a:stretch>
              </p:blipFill>
              <p:spPr>
                <a:xfrm>
                  <a:off x="1423215" y="1649955"/>
                  <a:ext cx="576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0" name="Ink 59">
                  <a:extLst>
                    <a:ext uri="{FF2B5EF4-FFF2-40B4-BE49-F238E27FC236}">
                      <a16:creationId xmlns:a16="http://schemas.microsoft.com/office/drawing/2014/main" id="{D4D39AA4-6986-78F1-3FD6-0FFBB442F349}"/>
                    </a:ext>
                  </a:extLst>
                </p14:cNvPr>
                <p14:cNvContentPartPr/>
                <p14:nvPr/>
              </p14:nvContentPartPr>
              <p14:xfrm>
                <a:off x="1343655" y="1607115"/>
                <a:ext cx="227880" cy="28440"/>
              </p14:xfrm>
            </p:contentPart>
          </mc:Choice>
          <mc:Fallback xmlns="">
            <p:pic>
              <p:nvPicPr>
                <p:cNvPr id="60" name="Ink 59">
                  <a:extLst>
                    <a:ext uri="{FF2B5EF4-FFF2-40B4-BE49-F238E27FC236}">
                      <a16:creationId xmlns:a16="http://schemas.microsoft.com/office/drawing/2014/main" id="{D4D39AA4-6986-78F1-3FD6-0FFBB442F349}"/>
                    </a:ext>
                  </a:extLst>
                </p:cNvPr>
                <p:cNvPicPr/>
                <p:nvPr/>
              </p:nvPicPr>
              <p:blipFill>
                <a:blip r:embed="rId147"/>
                <a:stretch>
                  <a:fillRect/>
                </a:stretch>
              </p:blipFill>
              <p:spPr>
                <a:xfrm>
                  <a:off x="1325655" y="1589475"/>
                  <a:ext cx="2635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1" name="Ink 60">
                  <a:extLst>
                    <a:ext uri="{FF2B5EF4-FFF2-40B4-BE49-F238E27FC236}">
                      <a16:creationId xmlns:a16="http://schemas.microsoft.com/office/drawing/2014/main" id="{B95FD376-61EC-3E78-31A6-8B50AE764941}"/>
                    </a:ext>
                  </a:extLst>
                </p14:cNvPr>
                <p14:cNvContentPartPr/>
                <p14:nvPr/>
              </p14:nvContentPartPr>
              <p14:xfrm>
                <a:off x="1480815" y="1487955"/>
                <a:ext cx="50760" cy="251640"/>
              </p14:xfrm>
            </p:contentPart>
          </mc:Choice>
          <mc:Fallback xmlns="">
            <p:pic>
              <p:nvPicPr>
                <p:cNvPr id="61" name="Ink 60">
                  <a:extLst>
                    <a:ext uri="{FF2B5EF4-FFF2-40B4-BE49-F238E27FC236}">
                      <a16:creationId xmlns:a16="http://schemas.microsoft.com/office/drawing/2014/main" id="{B95FD376-61EC-3E78-31A6-8B50AE764941}"/>
                    </a:ext>
                  </a:extLst>
                </p:cNvPr>
                <p:cNvPicPr/>
                <p:nvPr/>
              </p:nvPicPr>
              <p:blipFill>
                <a:blip r:embed="rId149"/>
                <a:stretch>
                  <a:fillRect/>
                </a:stretch>
              </p:blipFill>
              <p:spPr>
                <a:xfrm>
                  <a:off x="1462815" y="1470315"/>
                  <a:ext cx="86400" cy="28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0">
            <p14:nvContentPartPr>
              <p14:cNvPr id="142" name="Ink 141">
                <a:extLst>
                  <a:ext uri="{FF2B5EF4-FFF2-40B4-BE49-F238E27FC236}">
                    <a16:creationId xmlns:a16="http://schemas.microsoft.com/office/drawing/2014/main" id="{0D4E9EC2-3DA7-50BF-5694-ED075941E1BA}"/>
                  </a:ext>
                </a:extLst>
              </p14:cNvPr>
              <p14:cNvContentPartPr/>
              <p14:nvPr/>
            </p14:nvContentPartPr>
            <p14:xfrm>
              <a:off x="7408395" y="2015220"/>
              <a:ext cx="2801160" cy="1359360"/>
            </p14:xfrm>
          </p:contentPart>
        </mc:Choice>
        <mc:Fallback xmlns="">
          <p:pic>
            <p:nvPicPr>
              <p:cNvPr id="142" name="Ink 141">
                <a:extLst>
                  <a:ext uri="{FF2B5EF4-FFF2-40B4-BE49-F238E27FC236}">
                    <a16:creationId xmlns:a16="http://schemas.microsoft.com/office/drawing/2014/main" id="{0D4E9EC2-3DA7-50BF-5694-ED075941E1BA}"/>
                  </a:ext>
                </a:extLst>
              </p:cNvPr>
              <p:cNvPicPr/>
              <p:nvPr/>
            </p:nvPicPr>
            <p:blipFill>
              <a:blip r:embed="rId151"/>
              <a:stretch>
                <a:fillRect/>
              </a:stretch>
            </p:blipFill>
            <p:spPr>
              <a:xfrm>
                <a:off x="7390755" y="1997220"/>
                <a:ext cx="2836800" cy="1395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4" name="Ink 143">
                <a:extLst>
                  <a:ext uri="{FF2B5EF4-FFF2-40B4-BE49-F238E27FC236}">
                    <a16:creationId xmlns:a16="http://schemas.microsoft.com/office/drawing/2014/main" id="{CE991FD4-0D09-F4E9-B301-537CAC2CCC43}"/>
                  </a:ext>
                </a:extLst>
              </p14:cNvPr>
              <p14:cNvContentPartPr/>
              <p14:nvPr/>
            </p14:nvContentPartPr>
            <p14:xfrm>
              <a:off x="7538355" y="1861500"/>
              <a:ext cx="2689920" cy="1341720"/>
            </p14:xfrm>
          </p:contentPart>
        </mc:Choice>
        <mc:Fallback xmlns="">
          <p:pic>
            <p:nvPicPr>
              <p:cNvPr id="144" name="Ink 143">
                <a:extLst>
                  <a:ext uri="{FF2B5EF4-FFF2-40B4-BE49-F238E27FC236}">
                    <a16:creationId xmlns:a16="http://schemas.microsoft.com/office/drawing/2014/main" id="{CE991FD4-0D09-F4E9-B301-537CAC2CCC43}"/>
                  </a:ext>
                </a:extLst>
              </p:cNvPr>
              <p:cNvPicPr/>
              <p:nvPr/>
            </p:nvPicPr>
            <p:blipFill>
              <a:blip r:embed="rId153"/>
              <a:stretch>
                <a:fillRect/>
              </a:stretch>
            </p:blipFill>
            <p:spPr>
              <a:xfrm>
                <a:off x="7520715" y="1843860"/>
                <a:ext cx="2725560" cy="1377360"/>
              </a:xfrm>
              <a:prstGeom prst="rect">
                <a:avLst/>
              </a:prstGeom>
            </p:spPr>
          </p:pic>
        </mc:Fallback>
      </mc:AlternateContent>
      <p:grpSp>
        <p:nvGrpSpPr>
          <p:cNvPr id="210" name="Group 209">
            <a:extLst>
              <a:ext uri="{FF2B5EF4-FFF2-40B4-BE49-F238E27FC236}">
                <a16:creationId xmlns:a16="http://schemas.microsoft.com/office/drawing/2014/main" id="{F766D0A1-78AB-8BB8-A531-02AC99FA50CB}"/>
              </a:ext>
            </a:extLst>
          </p:cNvPr>
          <p:cNvGrpSpPr/>
          <p:nvPr/>
        </p:nvGrpSpPr>
        <p:grpSpPr>
          <a:xfrm>
            <a:off x="7065675" y="1353540"/>
            <a:ext cx="3808800" cy="2721600"/>
            <a:chOff x="7010055" y="1022475"/>
            <a:chExt cx="3808800" cy="2721600"/>
          </a:xfrm>
        </p:grpSpPr>
        <mc:AlternateContent xmlns:mc="http://schemas.openxmlformats.org/markup-compatibility/2006" xmlns:p14="http://schemas.microsoft.com/office/powerpoint/2010/main">
          <mc:Choice Requires="p14">
            <p:contentPart p14:bwMode="auto" r:id="rId154">
              <p14:nvContentPartPr>
                <p14:cNvPr id="63" name="Ink 62">
                  <a:extLst>
                    <a:ext uri="{FF2B5EF4-FFF2-40B4-BE49-F238E27FC236}">
                      <a16:creationId xmlns:a16="http://schemas.microsoft.com/office/drawing/2014/main" id="{319124E7-E365-30DF-BE1D-8B451660DC5E}"/>
                    </a:ext>
                  </a:extLst>
                </p14:cNvPr>
                <p14:cNvContentPartPr/>
                <p14:nvPr/>
              </p14:nvContentPartPr>
              <p14:xfrm>
                <a:off x="8536815" y="1243515"/>
                <a:ext cx="99000" cy="2500560"/>
              </p14:xfrm>
            </p:contentPart>
          </mc:Choice>
          <mc:Fallback xmlns="">
            <p:pic>
              <p:nvPicPr>
                <p:cNvPr id="63" name="Ink 62">
                  <a:extLst>
                    <a:ext uri="{FF2B5EF4-FFF2-40B4-BE49-F238E27FC236}">
                      <a16:creationId xmlns:a16="http://schemas.microsoft.com/office/drawing/2014/main" id="{319124E7-E365-30DF-BE1D-8B451660DC5E}"/>
                    </a:ext>
                  </a:extLst>
                </p:cNvPr>
                <p:cNvPicPr/>
                <p:nvPr/>
              </p:nvPicPr>
              <p:blipFill>
                <a:blip r:embed="rId155"/>
                <a:stretch>
                  <a:fillRect/>
                </a:stretch>
              </p:blipFill>
              <p:spPr>
                <a:xfrm>
                  <a:off x="8518815" y="1225515"/>
                  <a:ext cx="134640" cy="2536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B4B85FD9-CE7B-6C8D-51BC-BBAB48C15246}"/>
                    </a:ext>
                  </a:extLst>
                </p14:cNvPr>
                <p14:cNvContentPartPr/>
                <p14:nvPr/>
              </p14:nvContentPartPr>
              <p14:xfrm>
                <a:off x="8453655" y="1041915"/>
                <a:ext cx="11160" cy="17640"/>
              </p14:xfrm>
            </p:contentPart>
          </mc:Choice>
          <mc:Fallback xmlns="">
            <p:pic>
              <p:nvPicPr>
                <p:cNvPr id="96" name="Ink 95">
                  <a:extLst>
                    <a:ext uri="{FF2B5EF4-FFF2-40B4-BE49-F238E27FC236}">
                      <a16:creationId xmlns:a16="http://schemas.microsoft.com/office/drawing/2014/main" id="{B4B85FD9-CE7B-6C8D-51BC-BBAB48C15246}"/>
                    </a:ext>
                  </a:extLst>
                </p:cNvPr>
                <p:cNvPicPr/>
                <p:nvPr/>
              </p:nvPicPr>
              <p:blipFill>
                <a:blip r:embed="rId157"/>
                <a:stretch>
                  <a:fillRect/>
                </a:stretch>
              </p:blipFill>
              <p:spPr>
                <a:xfrm>
                  <a:off x="8436015" y="1024275"/>
                  <a:ext cx="46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325D8A0B-076C-A9AD-6B6E-3C33185FBFA8}"/>
                    </a:ext>
                  </a:extLst>
                </p14:cNvPr>
                <p14:cNvContentPartPr/>
                <p14:nvPr/>
              </p14:nvContentPartPr>
              <p14:xfrm>
                <a:off x="8435655" y="1051995"/>
                <a:ext cx="137520" cy="265320"/>
              </p14:xfrm>
            </p:contentPart>
          </mc:Choice>
          <mc:Fallback xmlns="">
            <p:pic>
              <p:nvPicPr>
                <p:cNvPr id="97" name="Ink 96">
                  <a:extLst>
                    <a:ext uri="{FF2B5EF4-FFF2-40B4-BE49-F238E27FC236}">
                      <a16:creationId xmlns:a16="http://schemas.microsoft.com/office/drawing/2014/main" id="{325D8A0B-076C-A9AD-6B6E-3C33185FBFA8}"/>
                    </a:ext>
                  </a:extLst>
                </p:cNvPr>
                <p:cNvPicPr/>
                <p:nvPr/>
              </p:nvPicPr>
              <p:blipFill>
                <a:blip r:embed="rId159"/>
                <a:stretch>
                  <a:fillRect/>
                </a:stretch>
              </p:blipFill>
              <p:spPr>
                <a:xfrm>
                  <a:off x="8418015" y="1034355"/>
                  <a:ext cx="173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1" name="Ink 100">
                  <a:extLst>
                    <a:ext uri="{FF2B5EF4-FFF2-40B4-BE49-F238E27FC236}">
                      <a16:creationId xmlns:a16="http://schemas.microsoft.com/office/drawing/2014/main" id="{6C4D271F-AE3C-757E-786C-EAF18D9D499C}"/>
                    </a:ext>
                  </a:extLst>
                </p14:cNvPr>
                <p14:cNvContentPartPr/>
                <p14:nvPr/>
              </p14:nvContentPartPr>
              <p14:xfrm>
                <a:off x="7394895" y="3199035"/>
                <a:ext cx="120960" cy="19440"/>
              </p14:xfrm>
            </p:contentPart>
          </mc:Choice>
          <mc:Fallback xmlns="">
            <p:pic>
              <p:nvPicPr>
                <p:cNvPr id="101" name="Ink 100">
                  <a:extLst>
                    <a:ext uri="{FF2B5EF4-FFF2-40B4-BE49-F238E27FC236}">
                      <a16:creationId xmlns:a16="http://schemas.microsoft.com/office/drawing/2014/main" id="{6C4D271F-AE3C-757E-786C-EAF18D9D499C}"/>
                    </a:ext>
                  </a:extLst>
                </p:cNvPr>
                <p:cNvPicPr/>
                <p:nvPr/>
              </p:nvPicPr>
              <p:blipFill>
                <a:blip r:embed="rId161"/>
                <a:stretch>
                  <a:fillRect/>
                </a:stretch>
              </p:blipFill>
              <p:spPr>
                <a:xfrm>
                  <a:off x="7376895" y="3181395"/>
                  <a:ext cx="156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Ink 109">
                  <a:extLst>
                    <a:ext uri="{FF2B5EF4-FFF2-40B4-BE49-F238E27FC236}">
                      <a16:creationId xmlns:a16="http://schemas.microsoft.com/office/drawing/2014/main" id="{BA8198EE-B81A-9A9C-B47B-33C87C4887A6}"/>
                    </a:ext>
                  </a:extLst>
                </p14:cNvPr>
                <p14:cNvContentPartPr/>
                <p14:nvPr/>
              </p14:nvContentPartPr>
              <p14:xfrm>
                <a:off x="7562295" y="3177075"/>
                <a:ext cx="61560" cy="180000"/>
              </p14:xfrm>
            </p:contentPart>
          </mc:Choice>
          <mc:Fallback xmlns="">
            <p:pic>
              <p:nvPicPr>
                <p:cNvPr id="110" name="Ink 109">
                  <a:extLst>
                    <a:ext uri="{FF2B5EF4-FFF2-40B4-BE49-F238E27FC236}">
                      <a16:creationId xmlns:a16="http://schemas.microsoft.com/office/drawing/2014/main" id="{BA8198EE-B81A-9A9C-B47B-33C87C4887A6}"/>
                    </a:ext>
                  </a:extLst>
                </p:cNvPr>
                <p:cNvPicPr/>
                <p:nvPr/>
              </p:nvPicPr>
              <p:blipFill>
                <a:blip r:embed="rId163"/>
                <a:stretch>
                  <a:fillRect/>
                </a:stretch>
              </p:blipFill>
              <p:spPr>
                <a:xfrm>
                  <a:off x="7544295" y="3159435"/>
                  <a:ext cx="972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8" name="Ink 137">
                  <a:extLst>
                    <a:ext uri="{FF2B5EF4-FFF2-40B4-BE49-F238E27FC236}">
                      <a16:creationId xmlns:a16="http://schemas.microsoft.com/office/drawing/2014/main" id="{CCC0DF55-EEA3-DB76-639E-EB5D4A29638A}"/>
                    </a:ext>
                  </a:extLst>
                </p14:cNvPr>
                <p14:cNvContentPartPr/>
                <p14:nvPr/>
              </p14:nvContentPartPr>
              <p14:xfrm>
                <a:off x="10142775" y="3235395"/>
                <a:ext cx="84240" cy="138240"/>
              </p14:xfrm>
            </p:contentPart>
          </mc:Choice>
          <mc:Fallback xmlns="">
            <p:pic>
              <p:nvPicPr>
                <p:cNvPr id="138" name="Ink 137">
                  <a:extLst>
                    <a:ext uri="{FF2B5EF4-FFF2-40B4-BE49-F238E27FC236}">
                      <a16:creationId xmlns:a16="http://schemas.microsoft.com/office/drawing/2014/main" id="{CCC0DF55-EEA3-DB76-639E-EB5D4A29638A}"/>
                    </a:ext>
                  </a:extLst>
                </p:cNvPr>
                <p:cNvPicPr/>
                <p:nvPr/>
              </p:nvPicPr>
              <p:blipFill>
                <a:blip r:embed="rId165"/>
                <a:stretch>
                  <a:fillRect/>
                </a:stretch>
              </p:blipFill>
              <p:spPr>
                <a:xfrm>
                  <a:off x="10125135" y="3217755"/>
                  <a:ext cx="119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C5ED2600-5B17-9DA6-9AB4-F9EC582BDCD5}"/>
                    </a:ext>
                  </a:extLst>
                </p14:cNvPr>
                <p14:cNvContentPartPr/>
                <p14:nvPr/>
              </p14:nvContentPartPr>
              <p14:xfrm>
                <a:off x="7010055" y="2689635"/>
                <a:ext cx="3808800" cy="219600"/>
              </p14:xfrm>
            </p:contentPart>
          </mc:Choice>
          <mc:Fallback xmlns="">
            <p:pic>
              <p:nvPicPr>
                <p:cNvPr id="99" name="Ink 98">
                  <a:extLst>
                    <a:ext uri="{FF2B5EF4-FFF2-40B4-BE49-F238E27FC236}">
                      <a16:creationId xmlns:a16="http://schemas.microsoft.com/office/drawing/2014/main" id="{C5ED2600-5B17-9DA6-9AB4-F9EC582BDCD5}"/>
                    </a:ext>
                  </a:extLst>
                </p:cNvPr>
                <p:cNvPicPr/>
                <p:nvPr/>
              </p:nvPicPr>
              <p:blipFill>
                <a:blip r:embed="rId167"/>
                <a:stretch>
                  <a:fillRect/>
                </a:stretch>
              </p:blipFill>
              <p:spPr>
                <a:xfrm>
                  <a:off x="6992415" y="2671635"/>
                  <a:ext cx="3844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F7C41C28-2426-D41B-5843-463E97FCA636}"/>
                    </a:ext>
                  </a:extLst>
                </p14:cNvPr>
                <p14:cNvContentPartPr/>
                <p14:nvPr/>
              </p14:nvContentPartPr>
              <p14:xfrm>
                <a:off x="7461135" y="2748315"/>
                <a:ext cx="7560" cy="225720"/>
              </p14:xfrm>
            </p:contentPart>
          </mc:Choice>
          <mc:Fallback xmlns="">
            <p:pic>
              <p:nvPicPr>
                <p:cNvPr id="100" name="Ink 99">
                  <a:extLst>
                    <a:ext uri="{FF2B5EF4-FFF2-40B4-BE49-F238E27FC236}">
                      <a16:creationId xmlns:a16="http://schemas.microsoft.com/office/drawing/2014/main" id="{F7C41C28-2426-D41B-5843-463E97FCA636}"/>
                    </a:ext>
                  </a:extLst>
                </p:cNvPr>
                <p:cNvPicPr/>
                <p:nvPr/>
              </p:nvPicPr>
              <p:blipFill>
                <a:blip r:embed="rId169"/>
                <a:stretch>
                  <a:fillRect/>
                </a:stretch>
              </p:blipFill>
              <p:spPr>
                <a:xfrm>
                  <a:off x="7443495" y="2730675"/>
                  <a:ext cx="432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7" name="Ink 136">
                  <a:extLst>
                    <a:ext uri="{FF2B5EF4-FFF2-40B4-BE49-F238E27FC236}">
                      <a16:creationId xmlns:a16="http://schemas.microsoft.com/office/drawing/2014/main" id="{857472F5-43CB-C9E0-8D5F-2E5A82593AAB}"/>
                    </a:ext>
                  </a:extLst>
                </p14:cNvPr>
                <p14:cNvContentPartPr/>
                <p14:nvPr/>
              </p14:nvContentPartPr>
              <p14:xfrm>
                <a:off x="10175535" y="2687835"/>
                <a:ext cx="25560" cy="284040"/>
              </p14:xfrm>
            </p:contentPart>
          </mc:Choice>
          <mc:Fallback xmlns="">
            <p:pic>
              <p:nvPicPr>
                <p:cNvPr id="137" name="Ink 136">
                  <a:extLst>
                    <a:ext uri="{FF2B5EF4-FFF2-40B4-BE49-F238E27FC236}">
                      <a16:creationId xmlns:a16="http://schemas.microsoft.com/office/drawing/2014/main" id="{857472F5-43CB-C9E0-8D5F-2E5A82593AAB}"/>
                    </a:ext>
                  </a:extLst>
                </p:cNvPr>
                <p:cNvPicPr/>
                <p:nvPr/>
              </p:nvPicPr>
              <p:blipFill>
                <a:blip r:embed="rId171"/>
                <a:stretch>
                  <a:fillRect/>
                </a:stretch>
              </p:blipFill>
              <p:spPr>
                <a:xfrm>
                  <a:off x="10157535" y="2669835"/>
                  <a:ext cx="612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9" name="Ink 138">
                  <a:extLst>
                    <a:ext uri="{FF2B5EF4-FFF2-40B4-BE49-F238E27FC236}">
                      <a16:creationId xmlns:a16="http://schemas.microsoft.com/office/drawing/2014/main" id="{D8056E12-B6C8-D451-6A67-8789969A08E4}"/>
                    </a:ext>
                  </a:extLst>
                </p14:cNvPr>
                <p14:cNvContentPartPr/>
                <p14:nvPr/>
              </p14:nvContentPartPr>
              <p14:xfrm>
                <a:off x="7345575" y="1714035"/>
                <a:ext cx="108720" cy="1089000"/>
              </p14:xfrm>
            </p:contentPart>
          </mc:Choice>
          <mc:Fallback xmlns="">
            <p:pic>
              <p:nvPicPr>
                <p:cNvPr id="139" name="Ink 138">
                  <a:extLst>
                    <a:ext uri="{FF2B5EF4-FFF2-40B4-BE49-F238E27FC236}">
                      <a16:creationId xmlns:a16="http://schemas.microsoft.com/office/drawing/2014/main" id="{D8056E12-B6C8-D451-6A67-8789969A08E4}"/>
                    </a:ext>
                  </a:extLst>
                </p:cNvPr>
                <p:cNvPicPr/>
                <p:nvPr/>
              </p:nvPicPr>
              <p:blipFill>
                <a:blip r:embed="rId173"/>
                <a:stretch>
                  <a:fillRect/>
                </a:stretch>
              </p:blipFill>
              <p:spPr>
                <a:xfrm>
                  <a:off x="7327935" y="1696035"/>
                  <a:ext cx="144360" cy="1124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0" name="Ink 139">
                  <a:extLst>
                    <a:ext uri="{FF2B5EF4-FFF2-40B4-BE49-F238E27FC236}">
                      <a16:creationId xmlns:a16="http://schemas.microsoft.com/office/drawing/2014/main" id="{5E6F4B5B-0314-CF9F-90BD-AC5E4BE46354}"/>
                    </a:ext>
                  </a:extLst>
                </p14:cNvPr>
                <p14:cNvContentPartPr/>
                <p14:nvPr/>
              </p14:nvContentPartPr>
              <p14:xfrm>
                <a:off x="9451935" y="2637795"/>
                <a:ext cx="5400" cy="186480"/>
              </p14:xfrm>
            </p:contentPart>
          </mc:Choice>
          <mc:Fallback xmlns="">
            <p:pic>
              <p:nvPicPr>
                <p:cNvPr id="140" name="Ink 139">
                  <a:extLst>
                    <a:ext uri="{FF2B5EF4-FFF2-40B4-BE49-F238E27FC236}">
                      <a16:creationId xmlns:a16="http://schemas.microsoft.com/office/drawing/2014/main" id="{5E6F4B5B-0314-CF9F-90BD-AC5E4BE46354}"/>
                    </a:ext>
                  </a:extLst>
                </p:cNvPr>
                <p:cNvPicPr/>
                <p:nvPr/>
              </p:nvPicPr>
              <p:blipFill>
                <a:blip r:embed="rId175"/>
                <a:stretch>
                  <a:fillRect/>
                </a:stretch>
              </p:blipFill>
              <p:spPr>
                <a:xfrm>
                  <a:off x="9434295" y="2620155"/>
                  <a:ext cx="41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5" name="Ink 144">
                  <a:extLst>
                    <a:ext uri="{FF2B5EF4-FFF2-40B4-BE49-F238E27FC236}">
                      <a16:creationId xmlns:a16="http://schemas.microsoft.com/office/drawing/2014/main" id="{4B32E8D5-0FFC-F4E6-855F-E55E4AB8BBBF}"/>
                    </a:ext>
                  </a:extLst>
                </p14:cNvPr>
                <p14:cNvContentPartPr/>
                <p14:nvPr/>
              </p14:nvContentPartPr>
              <p14:xfrm>
                <a:off x="7382295" y="1577955"/>
                <a:ext cx="2818440" cy="1601640"/>
              </p14:xfrm>
            </p:contentPart>
          </mc:Choice>
          <mc:Fallback xmlns="">
            <p:pic>
              <p:nvPicPr>
                <p:cNvPr id="145" name="Ink 144">
                  <a:extLst>
                    <a:ext uri="{FF2B5EF4-FFF2-40B4-BE49-F238E27FC236}">
                      <a16:creationId xmlns:a16="http://schemas.microsoft.com/office/drawing/2014/main" id="{4B32E8D5-0FFC-F4E6-855F-E55E4AB8BBBF}"/>
                    </a:ext>
                  </a:extLst>
                </p:cNvPr>
                <p:cNvPicPr/>
                <p:nvPr/>
              </p:nvPicPr>
              <p:blipFill>
                <a:blip r:embed="rId177"/>
                <a:stretch>
                  <a:fillRect/>
                </a:stretch>
              </p:blipFill>
              <p:spPr>
                <a:xfrm>
                  <a:off x="7364655" y="1559955"/>
                  <a:ext cx="2854080" cy="1637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8" name="Ink 147">
                  <a:extLst>
                    <a:ext uri="{FF2B5EF4-FFF2-40B4-BE49-F238E27FC236}">
                      <a16:creationId xmlns:a16="http://schemas.microsoft.com/office/drawing/2014/main" id="{1BBC6962-8F22-6156-2A51-0426C5A64C8D}"/>
                    </a:ext>
                  </a:extLst>
                </p14:cNvPr>
                <p14:cNvContentPartPr/>
                <p14:nvPr/>
              </p14:nvContentPartPr>
              <p14:xfrm>
                <a:off x="7158015" y="1199955"/>
                <a:ext cx="151920" cy="314280"/>
              </p14:xfrm>
            </p:contentPart>
          </mc:Choice>
          <mc:Fallback xmlns="">
            <p:pic>
              <p:nvPicPr>
                <p:cNvPr id="148" name="Ink 147">
                  <a:extLst>
                    <a:ext uri="{FF2B5EF4-FFF2-40B4-BE49-F238E27FC236}">
                      <a16:creationId xmlns:a16="http://schemas.microsoft.com/office/drawing/2014/main" id="{1BBC6962-8F22-6156-2A51-0426C5A64C8D}"/>
                    </a:ext>
                  </a:extLst>
                </p:cNvPr>
                <p:cNvPicPr/>
                <p:nvPr/>
              </p:nvPicPr>
              <p:blipFill>
                <a:blip r:embed="rId179"/>
                <a:stretch>
                  <a:fillRect/>
                </a:stretch>
              </p:blipFill>
              <p:spPr>
                <a:xfrm>
                  <a:off x="7140375" y="1182315"/>
                  <a:ext cx="1875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9" name="Ink 148">
                  <a:extLst>
                    <a:ext uri="{FF2B5EF4-FFF2-40B4-BE49-F238E27FC236}">
                      <a16:creationId xmlns:a16="http://schemas.microsoft.com/office/drawing/2014/main" id="{02375D0D-B5D7-3401-198B-A2E74CFA5343}"/>
                    </a:ext>
                  </a:extLst>
                </p14:cNvPr>
                <p14:cNvContentPartPr/>
                <p14:nvPr/>
              </p14:nvContentPartPr>
              <p14:xfrm>
                <a:off x="7374735" y="1361955"/>
                <a:ext cx="105120" cy="135360"/>
              </p14:xfrm>
            </p:contentPart>
          </mc:Choice>
          <mc:Fallback xmlns="">
            <p:pic>
              <p:nvPicPr>
                <p:cNvPr id="149" name="Ink 148">
                  <a:extLst>
                    <a:ext uri="{FF2B5EF4-FFF2-40B4-BE49-F238E27FC236}">
                      <a16:creationId xmlns:a16="http://schemas.microsoft.com/office/drawing/2014/main" id="{02375D0D-B5D7-3401-198B-A2E74CFA5343}"/>
                    </a:ext>
                  </a:extLst>
                </p:cNvPr>
                <p:cNvPicPr/>
                <p:nvPr/>
              </p:nvPicPr>
              <p:blipFill>
                <a:blip r:embed="rId181"/>
                <a:stretch>
                  <a:fillRect/>
                </a:stretch>
              </p:blipFill>
              <p:spPr>
                <a:xfrm>
                  <a:off x="7356735" y="1344315"/>
                  <a:ext cx="1407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1" name="Ink 150">
                  <a:extLst>
                    <a:ext uri="{FF2B5EF4-FFF2-40B4-BE49-F238E27FC236}">
                      <a16:creationId xmlns:a16="http://schemas.microsoft.com/office/drawing/2014/main" id="{11192D64-D309-C72C-CAAE-E4AD0C981775}"/>
                    </a:ext>
                  </a:extLst>
                </p14:cNvPr>
                <p14:cNvContentPartPr/>
                <p14:nvPr/>
              </p14:nvContentPartPr>
              <p14:xfrm>
                <a:off x="9243135" y="1022475"/>
                <a:ext cx="116640" cy="203040"/>
              </p14:xfrm>
            </p:contentPart>
          </mc:Choice>
          <mc:Fallback xmlns="">
            <p:pic>
              <p:nvPicPr>
                <p:cNvPr id="151" name="Ink 150">
                  <a:extLst>
                    <a:ext uri="{FF2B5EF4-FFF2-40B4-BE49-F238E27FC236}">
                      <a16:creationId xmlns:a16="http://schemas.microsoft.com/office/drawing/2014/main" id="{11192D64-D309-C72C-CAAE-E4AD0C981775}"/>
                    </a:ext>
                  </a:extLst>
                </p:cNvPr>
                <p:cNvPicPr/>
                <p:nvPr/>
              </p:nvPicPr>
              <p:blipFill>
                <a:blip r:embed="rId183"/>
                <a:stretch>
                  <a:fillRect/>
                </a:stretch>
              </p:blipFill>
              <p:spPr>
                <a:xfrm>
                  <a:off x="9225495" y="1004475"/>
                  <a:ext cx="1522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2" name="Ink 151">
                  <a:extLst>
                    <a:ext uri="{FF2B5EF4-FFF2-40B4-BE49-F238E27FC236}">
                      <a16:creationId xmlns:a16="http://schemas.microsoft.com/office/drawing/2014/main" id="{BFC092A5-DE31-0539-A014-54B38DA4491A}"/>
                    </a:ext>
                  </a:extLst>
                </p14:cNvPr>
                <p14:cNvContentPartPr/>
                <p14:nvPr/>
              </p14:nvContentPartPr>
              <p14:xfrm>
                <a:off x="9392175" y="1186995"/>
                <a:ext cx="47160" cy="151920"/>
              </p14:xfrm>
            </p:contentPart>
          </mc:Choice>
          <mc:Fallback xmlns="">
            <p:pic>
              <p:nvPicPr>
                <p:cNvPr id="152" name="Ink 151">
                  <a:extLst>
                    <a:ext uri="{FF2B5EF4-FFF2-40B4-BE49-F238E27FC236}">
                      <a16:creationId xmlns:a16="http://schemas.microsoft.com/office/drawing/2014/main" id="{BFC092A5-DE31-0539-A014-54B38DA4491A}"/>
                    </a:ext>
                  </a:extLst>
                </p:cNvPr>
                <p:cNvPicPr/>
                <p:nvPr/>
              </p:nvPicPr>
              <p:blipFill>
                <a:blip r:embed="rId185"/>
                <a:stretch>
                  <a:fillRect/>
                </a:stretch>
              </p:blipFill>
              <p:spPr>
                <a:xfrm>
                  <a:off x="9374175" y="1169355"/>
                  <a:ext cx="828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3" name="Ink 152">
                  <a:extLst>
                    <a:ext uri="{FF2B5EF4-FFF2-40B4-BE49-F238E27FC236}">
                      <a16:creationId xmlns:a16="http://schemas.microsoft.com/office/drawing/2014/main" id="{C9DA7279-942E-1DCA-0716-523C61EB230E}"/>
                    </a:ext>
                  </a:extLst>
                </p14:cNvPr>
                <p14:cNvContentPartPr/>
                <p14:nvPr/>
              </p14:nvContentPartPr>
              <p14:xfrm>
                <a:off x="10236735" y="1217235"/>
                <a:ext cx="126720" cy="229320"/>
              </p14:xfrm>
            </p:contentPart>
          </mc:Choice>
          <mc:Fallback xmlns="">
            <p:pic>
              <p:nvPicPr>
                <p:cNvPr id="153" name="Ink 152">
                  <a:extLst>
                    <a:ext uri="{FF2B5EF4-FFF2-40B4-BE49-F238E27FC236}">
                      <a16:creationId xmlns:a16="http://schemas.microsoft.com/office/drawing/2014/main" id="{C9DA7279-942E-1DCA-0716-523C61EB230E}"/>
                    </a:ext>
                  </a:extLst>
                </p:cNvPr>
                <p:cNvPicPr/>
                <p:nvPr/>
              </p:nvPicPr>
              <p:blipFill>
                <a:blip r:embed="rId187"/>
                <a:stretch>
                  <a:fillRect/>
                </a:stretch>
              </p:blipFill>
              <p:spPr>
                <a:xfrm>
                  <a:off x="10218735" y="1199595"/>
                  <a:ext cx="162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4" name="Ink 153">
                  <a:extLst>
                    <a:ext uri="{FF2B5EF4-FFF2-40B4-BE49-F238E27FC236}">
                      <a16:creationId xmlns:a16="http://schemas.microsoft.com/office/drawing/2014/main" id="{A20D555A-8C32-9509-B5ED-2EEE2901BAFF}"/>
                    </a:ext>
                  </a:extLst>
                </p14:cNvPr>
                <p14:cNvContentPartPr/>
                <p14:nvPr/>
              </p14:nvContentPartPr>
              <p14:xfrm>
                <a:off x="10391895" y="1351155"/>
                <a:ext cx="187920" cy="140400"/>
              </p14:xfrm>
            </p:contentPart>
          </mc:Choice>
          <mc:Fallback xmlns="">
            <p:pic>
              <p:nvPicPr>
                <p:cNvPr id="154" name="Ink 153">
                  <a:extLst>
                    <a:ext uri="{FF2B5EF4-FFF2-40B4-BE49-F238E27FC236}">
                      <a16:creationId xmlns:a16="http://schemas.microsoft.com/office/drawing/2014/main" id="{A20D555A-8C32-9509-B5ED-2EEE2901BAFF}"/>
                    </a:ext>
                  </a:extLst>
                </p:cNvPr>
                <p:cNvPicPr/>
                <p:nvPr/>
              </p:nvPicPr>
              <p:blipFill>
                <a:blip r:embed="rId189"/>
                <a:stretch>
                  <a:fillRect/>
                </a:stretch>
              </p:blipFill>
              <p:spPr>
                <a:xfrm>
                  <a:off x="10374255" y="1333515"/>
                  <a:ext cx="2235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7" name="Ink 156">
                  <a:extLst>
                    <a:ext uri="{FF2B5EF4-FFF2-40B4-BE49-F238E27FC236}">
                      <a16:creationId xmlns:a16="http://schemas.microsoft.com/office/drawing/2014/main" id="{333B1100-5265-705B-046B-767EE0CE1215}"/>
                    </a:ext>
                  </a:extLst>
                </p14:cNvPr>
                <p14:cNvContentPartPr/>
                <p14:nvPr/>
              </p14:nvContentPartPr>
              <p14:xfrm>
                <a:off x="7417935" y="1929675"/>
                <a:ext cx="68760" cy="240840"/>
              </p14:xfrm>
            </p:contentPart>
          </mc:Choice>
          <mc:Fallback xmlns="">
            <p:pic>
              <p:nvPicPr>
                <p:cNvPr id="157" name="Ink 156">
                  <a:extLst>
                    <a:ext uri="{FF2B5EF4-FFF2-40B4-BE49-F238E27FC236}">
                      <a16:creationId xmlns:a16="http://schemas.microsoft.com/office/drawing/2014/main" id="{333B1100-5265-705B-046B-767EE0CE1215}"/>
                    </a:ext>
                  </a:extLst>
                </p:cNvPr>
                <p:cNvPicPr/>
                <p:nvPr/>
              </p:nvPicPr>
              <p:blipFill>
                <a:blip r:embed="rId191"/>
                <a:stretch>
                  <a:fillRect/>
                </a:stretch>
              </p:blipFill>
              <p:spPr>
                <a:xfrm>
                  <a:off x="7399935" y="1912035"/>
                  <a:ext cx="1044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8" name="Ink 157">
                  <a:extLst>
                    <a:ext uri="{FF2B5EF4-FFF2-40B4-BE49-F238E27FC236}">
                      <a16:creationId xmlns:a16="http://schemas.microsoft.com/office/drawing/2014/main" id="{CB9D19A6-A5A4-2684-2428-61EF10933540}"/>
                    </a:ext>
                  </a:extLst>
                </p14:cNvPr>
                <p14:cNvContentPartPr/>
                <p14:nvPr/>
              </p14:nvContentPartPr>
              <p14:xfrm>
                <a:off x="7540695" y="1810875"/>
                <a:ext cx="162720" cy="455400"/>
              </p14:xfrm>
            </p:contentPart>
          </mc:Choice>
          <mc:Fallback xmlns="">
            <p:pic>
              <p:nvPicPr>
                <p:cNvPr id="158" name="Ink 157">
                  <a:extLst>
                    <a:ext uri="{FF2B5EF4-FFF2-40B4-BE49-F238E27FC236}">
                      <a16:creationId xmlns:a16="http://schemas.microsoft.com/office/drawing/2014/main" id="{CB9D19A6-A5A4-2684-2428-61EF10933540}"/>
                    </a:ext>
                  </a:extLst>
                </p:cNvPr>
                <p:cNvPicPr/>
                <p:nvPr/>
              </p:nvPicPr>
              <p:blipFill>
                <a:blip r:embed="rId193"/>
                <a:stretch>
                  <a:fillRect/>
                </a:stretch>
              </p:blipFill>
              <p:spPr>
                <a:xfrm>
                  <a:off x="7522695" y="1792875"/>
                  <a:ext cx="19836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9" name="Ink 158">
                  <a:extLst>
                    <a:ext uri="{FF2B5EF4-FFF2-40B4-BE49-F238E27FC236}">
                      <a16:creationId xmlns:a16="http://schemas.microsoft.com/office/drawing/2014/main" id="{84B3C00B-832D-AD05-380C-B7278E7A9159}"/>
                    </a:ext>
                  </a:extLst>
                </p14:cNvPr>
                <p14:cNvContentPartPr/>
                <p14:nvPr/>
              </p14:nvContentPartPr>
              <p14:xfrm>
                <a:off x="7619895" y="1821675"/>
                <a:ext cx="260280" cy="644040"/>
              </p14:xfrm>
            </p:contentPart>
          </mc:Choice>
          <mc:Fallback xmlns="">
            <p:pic>
              <p:nvPicPr>
                <p:cNvPr id="159" name="Ink 158">
                  <a:extLst>
                    <a:ext uri="{FF2B5EF4-FFF2-40B4-BE49-F238E27FC236}">
                      <a16:creationId xmlns:a16="http://schemas.microsoft.com/office/drawing/2014/main" id="{84B3C00B-832D-AD05-380C-B7278E7A9159}"/>
                    </a:ext>
                  </a:extLst>
                </p:cNvPr>
                <p:cNvPicPr/>
                <p:nvPr/>
              </p:nvPicPr>
              <p:blipFill>
                <a:blip r:embed="rId195"/>
                <a:stretch>
                  <a:fillRect/>
                </a:stretch>
              </p:blipFill>
              <p:spPr>
                <a:xfrm>
                  <a:off x="7602255" y="1803675"/>
                  <a:ext cx="29592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0" name="Ink 159">
                  <a:extLst>
                    <a:ext uri="{FF2B5EF4-FFF2-40B4-BE49-F238E27FC236}">
                      <a16:creationId xmlns:a16="http://schemas.microsoft.com/office/drawing/2014/main" id="{7D61F103-11C3-5C2A-C8C7-F95EF939E1D8}"/>
                    </a:ext>
                  </a:extLst>
                </p14:cNvPr>
                <p14:cNvContentPartPr/>
                <p14:nvPr/>
              </p14:nvContentPartPr>
              <p14:xfrm>
                <a:off x="7779015" y="1910235"/>
                <a:ext cx="245880" cy="722880"/>
              </p14:xfrm>
            </p:contentPart>
          </mc:Choice>
          <mc:Fallback xmlns="">
            <p:pic>
              <p:nvPicPr>
                <p:cNvPr id="160" name="Ink 159">
                  <a:extLst>
                    <a:ext uri="{FF2B5EF4-FFF2-40B4-BE49-F238E27FC236}">
                      <a16:creationId xmlns:a16="http://schemas.microsoft.com/office/drawing/2014/main" id="{7D61F103-11C3-5C2A-C8C7-F95EF939E1D8}"/>
                    </a:ext>
                  </a:extLst>
                </p:cNvPr>
                <p:cNvPicPr/>
                <p:nvPr/>
              </p:nvPicPr>
              <p:blipFill>
                <a:blip r:embed="rId197"/>
                <a:stretch>
                  <a:fillRect/>
                </a:stretch>
              </p:blipFill>
              <p:spPr>
                <a:xfrm>
                  <a:off x="7761015" y="1892595"/>
                  <a:ext cx="281520" cy="758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Ink 160">
                  <a:extLst>
                    <a:ext uri="{FF2B5EF4-FFF2-40B4-BE49-F238E27FC236}">
                      <a16:creationId xmlns:a16="http://schemas.microsoft.com/office/drawing/2014/main" id="{C6A4AE94-6AB7-FA8D-6428-E5C24C3BA44A}"/>
                    </a:ext>
                  </a:extLst>
                </p14:cNvPr>
                <p14:cNvContentPartPr/>
                <p14:nvPr/>
              </p14:nvContentPartPr>
              <p14:xfrm>
                <a:off x="7973775" y="1929675"/>
                <a:ext cx="267480" cy="779760"/>
              </p14:xfrm>
            </p:contentPart>
          </mc:Choice>
          <mc:Fallback xmlns="">
            <p:pic>
              <p:nvPicPr>
                <p:cNvPr id="161" name="Ink 160">
                  <a:extLst>
                    <a:ext uri="{FF2B5EF4-FFF2-40B4-BE49-F238E27FC236}">
                      <a16:creationId xmlns:a16="http://schemas.microsoft.com/office/drawing/2014/main" id="{C6A4AE94-6AB7-FA8D-6428-E5C24C3BA44A}"/>
                    </a:ext>
                  </a:extLst>
                </p:cNvPr>
                <p:cNvPicPr/>
                <p:nvPr/>
              </p:nvPicPr>
              <p:blipFill>
                <a:blip r:embed="rId199"/>
                <a:stretch>
                  <a:fillRect/>
                </a:stretch>
              </p:blipFill>
              <p:spPr>
                <a:xfrm>
                  <a:off x="7955775" y="1912035"/>
                  <a:ext cx="303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2" name="Ink 161">
                  <a:extLst>
                    <a:ext uri="{FF2B5EF4-FFF2-40B4-BE49-F238E27FC236}">
                      <a16:creationId xmlns:a16="http://schemas.microsoft.com/office/drawing/2014/main" id="{2B2229B3-6242-E6A5-7AF7-1507DBE6CC7D}"/>
                    </a:ext>
                  </a:extLst>
                </p14:cNvPr>
                <p14:cNvContentPartPr/>
                <p14:nvPr/>
              </p14:nvContentPartPr>
              <p14:xfrm>
                <a:off x="8146935" y="2068275"/>
                <a:ext cx="203760" cy="669600"/>
              </p14:xfrm>
            </p:contentPart>
          </mc:Choice>
          <mc:Fallback xmlns="">
            <p:pic>
              <p:nvPicPr>
                <p:cNvPr id="162" name="Ink 161">
                  <a:extLst>
                    <a:ext uri="{FF2B5EF4-FFF2-40B4-BE49-F238E27FC236}">
                      <a16:creationId xmlns:a16="http://schemas.microsoft.com/office/drawing/2014/main" id="{2B2229B3-6242-E6A5-7AF7-1507DBE6CC7D}"/>
                    </a:ext>
                  </a:extLst>
                </p:cNvPr>
                <p:cNvPicPr/>
                <p:nvPr/>
              </p:nvPicPr>
              <p:blipFill>
                <a:blip r:embed="rId201"/>
                <a:stretch>
                  <a:fillRect/>
                </a:stretch>
              </p:blipFill>
              <p:spPr>
                <a:xfrm>
                  <a:off x="8129295" y="2050635"/>
                  <a:ext cx="23940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83" name="Ink 182">
                  <a:extLst>
                    <a:ext uri="{FF2B5EF4-FFF2-40B4-BE49-F238E27FC236}">
                      <a16:creationId xmlns:a16="http://schemas.microsoft.com/office/drawing/2014/main" id="{15ED7B38-FE0C-B713-22B5-FFB91523F855}"/>
                    </a:ext>
                  </a:extLst>
                </p14:cNvPr>
                <p14:cNvContentPartPr/>
                <p14:nvPr/>
              </p14:nvContentPartPr>
              <p14:xfrm>
                <a:off x="8439255" y="2228835"/>
                <a:ext cx="137520" cy="370800"/>
              </p14:xfrm>
            </p:contentPart>
          </mc:Choice>
          <mc:Fallback xmlns="">
            <p:pic>
              <p:nvPicPr>
                <p:cNvPr id="183" name="Ink 182">
                  <a:extLst>
                    <a:ext uri="{FF2B5EF4-FFF2-40B4-BE49-F238E27FC236}">
                      <a16:creationId xmlns:a16="http://schemas.microsoft.com/office/drawing/2014/main" id="{15ED7B38-FE0C-B713-22B5-FFB91523F855}"/>
                    </a:ext>
                  </a:extLst>
                </p:cNvPr>
                <p:cNvPicPr/>
                <p:nvPr/>
              </p:nvPicPr>
              <p:blipFill>
                <a:blip r:embed="rId203"/>
                <a:stretch>
                  <a:fillRect/>
                </a:stretch>
              </p:blipFill>
              <p:spPr>
                <a:xfrm>
                  <a:off x="8421615" y="2210835"/>
                  <a:ext cx="1731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5" name="Ink 184">
                  <a:extLst>
                    <a:ext uri="{FF2B5EF4-FFF2-40B4-BE49-F238E27FC236}">
                      <a16:creationId xmlns:a16="http://schemas.microsoft.com/office/drawing/2014/main" id="{1F093334-5DF2-9B30-60C5-3C705AB04445}"/>
                    </a:ext>
                  </a:extLst>
                </p14:cNvPr>
                <p14:cNvContentPartPr/>
                <p14:nvPr/>
              </p14:nvContentPartPr>
              <p14:xfrm>
                <a:off x="8734815" y="2265555"/>
                <a:ext cx="140760" cy="515520"/>
              </p14:xfrm>
            </p:contentPart>
          </mc:Choice>
          <mc:Fallback xmlns="">
            <p:pic>
              <p:nvPicPr>
                <p:cNvPr id="185" name="Ink 184">
                  <a:extLst>
                    <a:ext uri="{FF2B5EF4-FFF2-40B4-BE49-F238E27FC236}">
                      <a16:creationId xmlns:a16="http://schemas.microsoft.com/office/drawing/2014/main" id="{1F093334-5DF2-9B30-60C5-3C705AB04445}"/>
                    </a:ext>
                  </a:extLst>
                </p:cNvPr>
                <p:cNvPicPr/>
                <p:nvPr/>
              </p:nvPicPr>
              <p:blipFill>
                <a:blip r:embed="rId205"/>
                <a:stretch>
                  <a:fillRect/>
                </a:stretch>
              </p:blipFill>
              <p:spPr>
                <a:xfrm>
                  <a:off x="8717175" y="2247555"/>
                  <a:ext cx="17640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91" name="Ink 190">
                  <a:extLst>
                    <a:ext uri="{FF2B5EF4-FFF2-40B4-BE49-F238E27FC236}">
                      <a16:creationId xmlns:a16="http://schemas.microsoft.com/office/drawing/2014/main" id="{A7E51E6A-1715-AA1F-5AAD-A4B75172A677}"/>
                    </a:ext>
                  </a:extLst>
                </p14:cNvPr>
                <p14:cNvContentPartPr/>
                <p14:nvPr/>
              </p14:nvContentPartPr>
              <p14:xfrm>
                <a:off x="8998695" y="2462475"/>
                <a:ext cx="76320" cy="273240"/>
              </p14:xfrm>
            </p:contentPart>
          </mc:Choice>
          <mc:Fallback xmlns="">
            <p:pic>
              <p:nvPicPr>
                <p:cNvPr id="191" name="Ink 190">
                  <a:extLst>
                    <a:ext uri="{FF2B5EF4-FFF2-40B4-BE49-F238E27FC236}">
                      <a16:creationId xmlns:a16="http://schemas.microsoft.com/office/drawing/2014/main" id="{A7E51E6A-1715-AA1F-5AAD-A4B75172A677}"/>
                    </a:ext>
                  </a:extLst>
                </p:cNvPr>
                <p:cNvPicPr/>
                <p:nvPr/>
              </p:nvPicPr>
              <p:blipFill>
                <a:blip r:embed="rId207"/>
                <a:stretch>
                  <a:fillRect/>
                </a:stretch>
              </p:blipFill>
              <p:spPr>
                <a:xfrm>
                  <a:off x="8981055" y="2444835"/>
                  <a:ext cx="1119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98" name="Ink 197">
                  <a:extLst>
                    <a:ext uri="{FF2B5EF4-FFF2-40B4-BE49-F238E27FC236}">
                      <a16:creationId xmlns:a16="http://schemas.microsoft.com/office/drawing/2014/main" id="{2191BE14-FAA1-0CF3-C5D3-4E439476A2FF}"/>
                    </a:ext>
                  </a:extLst>
                </p14:cNvPr>
                <p14:cNvContentPartPr/>
                <p14:nvPr/>
              </p14:nvContentPartPr>
              <p14:xfrm>
                <a:off x="9608895" y="2724555"/>
                <a:ext cx="21960" cy="177840"/>
              </p14:xfrm>
            </p:contentPart>
          </mc:Choice>
          <mc:Fallback xmlns="">
            <p:pic>
              <p:nvPicPr>
                <p:cNvPr id="198" name="Ink 197">
                  <a:extLst>
                    <a:ext uri="{FF2B5EF4-FFF2-40B4-BE49-F238E27FC236}">
                      <a16:creationId xmlns:a16="http://schemas.microsoft.com/office/drawing/2014/main" id="{2191BE14-FAA1-0CF3-C5D3-4E439476A2FF}"/>
                    </a:ext>
                  </a:extLst>
                </p:cNvPr>
                <p:cNvPicPr/>
                <p:nvPr/>
              </p:nvPicPr>
              <p:blipFill>
                <a:blip r:embed="rId209"/>
                <a:stretch>
                  <a:fillRect/>
                </a:stretch>
              </p:blipFill>
              <p:spPr>
                <a:xfrm>
                  <a:off x="9590895" y="2706555"/>
                  <a:ext cx="576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9" name="Ink 198">
                  <a:extLst>
                    <a:ext uri="{FF2B5EF4-FFF2-40B4-BE49-F238E27FC236}">
                      <a16:creationId xmlns:a16="http://schemas.microsoft.com/office/drawing/2014/main" id="{92B5C439-9396-4CC9-C6E7-2235E93391CC}"/>
                    </a:ext>
                  </a:extLst>
                </p14:cNvPr>
                <p14:cNvContentPartPr/>
                <p14:nvPr/>
              </p14:nvContentPartPr>
              <p14:xfrm>
                <a:off x="9796455" y="2741835"/>
                <a:ext cx="47160" cy="164880"/>
              </p14:xfrm>
            </p:contentPart>
          </mc:Choice>
          <mc:Fallback xmlns="">
            <p:pic>
              <p:nvPicPr>
                <p:cNvPr id="199" name="Ink 198">
                  <a:extLst>
                    <a:ext uri="{FF2B5EF4-FFF2-40B4-BE49-F238E27FC236}">
                      <a16:creationId xmlns:a16="http://schemas.microsoft.com/office/drawing/2014/main" id="{92B5C439-9396-4CC9-C6E7-2235E93391CC}"/>
                    </a:ext>
                  </a:extLst>
                </p:cNvPr>
                <p:cNvPicPr/>
                <p:nvPr/>
              </p:nvPicPr>
              <p:blipFill>
                <a:blip r:embed="rId211"/>
                <a:stretch>
                  <a:fillRect/>
                </a:stretch>
              </p:blipFill>
              <p:spPr>
                <a:xfrm>
                  <a:off x="9778455" y="2724195"/>
                  <a:ext cx="828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02" name="Ink 201">
                  <a:extLst>
                    <a:ext uri="{FF2B5EF4-FFF2-40B4-BE49-F238E27FC236}">
                      <a16:creationId xmlns:a16="http://schemas.microsoft.com/office/drawing/2014/main" id="{42D1A090-F743-1C44-2197-E9BEEAC7AFE4}"/>
                    </a:ext>
                  </a:extLst>
                </p14:cNvPr>
                <p14:cNvContentPartPr/>
                <p14:nvPr/>
              </p14:nvContentPartPr>
              <p14:xfrm>
                <a:off x="9908415" y="2774235"/>
                <a:ext cx="123120" cy="232200"/>
              </p14:xfrm>
            </p:contentPart>
          </mc:Choice>
          <mc:Fallback xmlns="">
            <p:pic>
              <p:nvPicPr>
                <p:cNvPr id="202" name="Ink 201">
                  <a:extLst>
                    <a:ext uri="{FF2B5EF4-FFF2-40B4-BE49-F238E27FC236}">
                      <a16:creationId xmlns:a16="http://schemas.microsoft.com/office/drawing/2014/main" id="{42D1A090-F743-1C44-2197-E9BEEAC7AFE4}"/>
                    </a:ext>
                  </a:extLst>
                </p:cNvPr>
                <p:cNvPicPr/>
                <p:nvPr/>
              </p:nvPicPr>
              <p:blipFill>
                <a:blip r:embed="rId213"/>
                <a:stretch>
                  <a:fillRect/>
                </a:stretch>
              </p:blipFill>
              <p:spPr>
                <a:xfrm>
                  <a:off x="9890415" y="2756595"/>
                  <a:ext cx="158760" cy="267840"/>
                </a:xfrm>
                <a:prstGeom prst="rect">
                  <a:avLst/>
                </a:prstGeom>
              </p:spPr>
            </p:pic>
          </mc:Fallback>
        </mc:AlternateContent>
      </p:grpSp>
      <p:grpSp>
        <p:nvGrpSpPr>
          <p:cNvPr id="277" name="Group 276">
            <a:extLst>
              <a:ext uri="{FF2B5EF4-FFF2-40B4-BE49-F238E27FC236}">
                <a16:creationId xmlns:a16="http://schemas.microsoft.com/office/drawing/2014/main" id="{A8C7F93C-F129-4E94-3A2B-DAEF5494F315}"/>
              </a:ext>
            </a:extLst>
          </p:cNvPr>
          <p:cNvGrpSpPr/>
          <p:nvPr/>
        </p:nvGrpSpPr>
        <p:grpSpPr>
          <a:xfrm>
            <a:off x="9229815" y="5095875"/>
            <a:ext cx="1844280" cy="717120"/>
            <a:chOff x="9229815" y="5095875"/>
            <a:chExt cx="1844280" cy="717120"/>
          </a:xfrm>
        </p:grpSpPr>
        <mc:AlternateContent xmlns:mc="http://schemas.openxmlformats.org/markup-compatibility/2006" xmlns:p14="http://schemas.microsoft.com/office/powerpoint/2010/main">
          <mc:Choice Requires="p14">
            <p:contentPart p14:bwMode="auto" r:id="rId214">
              <p14:nvContentPartPr>
                <p14:cNvPr id="266" name="Ink 265">
                  <a:extLst>
                    <a:ext uri="{FF2B5EF4-FFF2-40B4-BE49-F238E27FC236}">
                      <a16:creationId xmlns:a16="http://schemas.microsoft.com/office/drawing/2014/main" id="{9EC15F9E-4A0A-DE0B-26FF-063AA0A0A4B3}"/>
                    </a:ext>
                  </a:extLst>
                </p14:cNvPr>
                <p14:cNvContentPartPr/>
                <p14:nvPr/>
              </p14:nvContentPartPr>
              <p14:xfrm>
                <a:off x="9312615" y="5368395"/>
                <a:ext cx="21960" cy="196920"/>
              </p14:xfrm>
            </p:contentPart>
          </mc:Choice>
          <mc:Fallback xmlns="">
            <p:pic>
              <p:nvPicPr>
                <p:cNvPr id="266" name="Ink 265">
                  <a:extLst>
                    <a:ext uri="{FF2B5EF4-FFF2-40B4-BE49-F238E27FC236}">
                      <a16:creationId xmlns:a16="http://schemas.microsoft.com/office/drawing/2014/main" id="{9EC15F9E-4A0A-DE0B-26FF-063AA0A0A4B3}"/>
                    </a:ext>
                  </a:extLst>
                </p:cNvPr>
                <p:cNvPicPr/>
                <p:nvPr/>
              </p:nvPicPr>
              <p:blipFill>
                <a:blip r:embed="rId215"/>
                <a:stretch>
                  <a:fillRect/>
                </a:stretch>
              </p:blipFill>
              <p:spPr>
                <a:xfrm>
                  <a:off x="9294975" y="5350755"/>
                  <a:ext cx="576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67" name="Ink 266">
                  <a:extLst>
                    <a:ext uri="{FF2B5EF4-FFF2-40B4-BE49-F238E27FC236}">
                      <a16:creationId xmlns:a16="http://schemas.microsoft.com/office/drawing/2014/main" id="{645DF210-24F4-9397-0C47-ADC16DE3E75C}"/>
                    </a:ext>
                  </a:extLst>
                </p14:cNvPr>
                <p14:cNvContentPartPr/>
                <p14:nvPr/>
              </p14:nvContentPartPr>
              <p14:xfrm>
                <a:off x="9229815" y="5470275"/>
                <a:ext cx="187920" cy="27000"/>
              </p14:xfrm>
            </p:contentPart>
          </mc:Choice>
          <mc:Fallback xmlns="">
            <p:pic>
              <p:nvPicPr>
                <p:cNvPr id="267" name="Ink 266">
                  <a:extLst>
                    <a:ext uri="{FF2B5EF4-FFF2-40B4-BE49-F238E27FC236}">
                      <a16:creationId xmlns:a16="http://schemas.microsoft.com/office/drawing/2014/main" id="{645DF210-24F4-9397-0C47-ADC16DE3E75C}"/>
                    </a:ext>
                  </a:extLst>
                </p:cNvPr>
                <p:cNvPicPr/>
                <p:nvPr/>
              </p:nvPicPr>
              <p:blipFill>
                <a:blip r:embed="rId217"/>
                <a:stretch>
                  <a:fillRect/>
                </a:stretch>
              </p:blipFill>
              <p:spPr>
                <a:xfrm>
                  <a:off x="9211815" y="5452635"/>
                  <a:ext cx="2235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68" name="Ink 267">
                  <a:extLst>
                    <a:ext uri="{FF2B5EF4-FFF2-40B4-BE49-F238E27FC236}">
                      <a16:creationId xmlns:a16="http://schemas.microsoft.com/office/drawing/2014/main" id="{31ACB711-9138-18A4-9638-93C935A06265}"/>
                    </a:ext>
                  </a:extLst>
                </p14:cNvPr>
                <p14:cNvContentPartPr/>
                <p14:nvPr/>
              </p14:nvContentPartPr>
              <p14:xfrm>
                <a:off x="9532935" y="5341035"/>
                <a:ext cx="134280" cy="182520"/>
              </p14:xfrm>
            </p:contentPart>
          </mc:Choice>
          <mc:Fallback xmlns="">
            <p:pic>
              <p:nvPicPr>
                <p:cNvPr id="268" name="Ink 267">
                  <a:extLst>
                    <a:ext uri="{FF2B5EF4-FFF2-40B4-BE49-F238E27FC236}">
                      <a16:creationId xmlns:a16="http://schemas.microsoft.com/office/drawing/2014/main" id="{31ACB711-9138-18A4-9638-93C935A06265}"/>
                    </a:ext>
                  </a:extLst>
                </p:cNvPr>
                <p:cNvPicPr/>
                <p:nvPr/>
              </p:nvPicPr>
              <p:blipFill>
                <a:blip r:embed="rId219"/>
                <a:stretch>
                  <a:fillRect/>
                </a:stretch>
              </p:blipFill>
              <p:spPr>
                <a:xfrm>
                  <a:off x="9514935" y="5323035"/>
                  <a:ext cx="169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70" name="Ink 269">
                  <a:extLst>
                    <a:ext uri="{FF2B5EF4-FFF2-40B4-BE49-F238E27FC236}">
                      <a16:creationId xmlns:a16="http://schemas.microsoft.com/office/drawing/2014/main" id="{971FFB2D-4A9F-CDF7-368C-EA8B1C1D0321}"/>
                    </a:ext>
                  </a:extLst>
                </p14:cNvPr>
                <p14:cNvContentPartPr/>
                <p14:nvPr/>
              </p14:nvContentPartPr>
              <p14:xfrm>
                <a:off x="9724095" y="5433195"/>
                <a:ext cx="177120" cy="218160"/>
              </p14:xfrm>
            </p:contentPart>
          </mc:Choice>
          <mc:Fallback xmlns="">
            <p:pic>
              <p:nvPicPr>
                <p:cNvPr id="270" name="Ink 269">
                  <a:extLst>
                    <a:ext uri="{FF2B5EF4-FFF2-40B4-BE49-F238E27FC236}">
                      <a16:creationId xmlns:a16="http://schemas.microsoft.com/office/drawing/2014/main" id="{971FFB2D-4A9F-CDF7-368C-EA8B1C1D0321}"/>
                    </a:ext>
                  </a:extLst>
                </p:cNvPr>
                <p:cNvPicPr/>
                <p:nvPr/>
              </p:nvPicPr>
              <p:blipFill>
                <a:blip r:embed="rId221"/>
                <a:stretch>
                  <a:fillRect/>
                </a:stretch>
              </p:blipFill>
              <p:spPr>
                <a:xfrm>
                  <a:off x="9706455" y="5415555"/>
                  <a:ext cx="2127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71" name="Ink 270">
                  <a:extLst>
                    <a:ext uri="{FF2B5EF4-FFF2-40B4-BE49-F238E27FC236}">
                      <a16:creationId xmlns:a16="http://schemas.microsoft.com/office/drawing/2014/main" id="{FB6A0D63-434F-03E2-1AEE-35DECB209C02}"/>
                    </a:ext>
                  </a:extLst>
                </p14:cNvPr>
                <p14:cNvContentPartPr/>
                <p14:nvPr/>
              </p14:nvContentPartPr>
              <p14:xfrm>
                <a:off x="10149975" y="5345355"/>
                <a:ext cx="119520" cy="465840"/>
              </p14:xfrm>
            </p:contentPart>
          </mc:Choice>
          <mc:Fallback xmlns="">
            <p:pic>
              <p:nvPicPr>
                <p:cNvPr id="271" name="Ink 270">
                  <a:extLst>
                    <a:ext uri="{FF2B5EF4-FFF2-40B4-BE49-F238E27FC236}">
                      <a16:creationId xmlns:a16="http://schemas.microsoft.com/office/drawing/2014/main" id="{FB6A0D63-434F-03E2-1AEE-35DECB209C02}"/>
                    </a:ext>
                  </a:extLst>
                </p:cNvPr>
                <p:cNvPicPr/>
                <p:nvPr/>
              </p:nvPicPr>
              <p:blipFill>
                <a:blip r:embed="rId223"/>
                <a:stretch>
                  <a:fillRect/>
                </a:stretch>
              </p:blipFill>
              <p:spPr>
                <a:xfrm>
                  <a:off x="10132335" y="5327715"/>
                  <a:ext cx="15516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72" name="Ink 271">
                  <a:extLst>
                    <a:ext uri="{FF2B5EF4-FFF2-40B4-BE49-F238E27FC236}">
                      <a16:creationId xmlns:a16="http://schemas.microsoft.com/office/drawing/2014/main" id="{BD473F11-BAC5-78F0-3CAC-210CD6EAA011}"/>
                    </a:ext>
                  </a:extLst>
                </p14:cNvPr>
                <p14:cNvContentPartPr/>
                <p14:nvPr/>
              </p14:nvContentPartPr>
              <p14:xfrm>
                <a:off x="10402335" y="5160675"/>
                <a:ext cx="174240" cy="434520"/>
              </p14:xfrm>
            </p:contentPart>
          </mc:Choice>
          <mc:Fallback xmlns="">
            <p:pic>
              <p:nvPicPr>
                <p:cNvPr id="272" name="Ink 271">
                  <a:extLst>
                    <a:ext uri="{FF2B5EF4-FFF2-40B4-BE49-F238E27FC236}">
                      <a16:creationId xmlns:a16="http://schemas.microsoft.com/office/drawing/2014/main" id="{BD473F11-BAC5-78F0-3CAC-210CD6EAA011}"/>
                    </a:ext>
                  </a:extLst>
                </p:cNvPr>
                <p:cNvPicPr/>
                <p:nvPr/>
              </p:nvPicPr>
              <p:blipFill>
                <a:blip r:embed="rId225"/>
                <a:stretch>
                  <a:fillRect/>
                </a:stretch>
              </p:blipFill>
              <p:spPr>
                <a:xfrm>
                  <a:off x="10384335" y="5143035"/>
                  <a:ext cx="2098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73" name="Ink 272">
                  <a:extLst>
                    <a:ext uri="{FF2B5EF4-FFF2-40B4-BE49-F238E27FC236}">
                      <a16:creationId xmlns:a16="http://schemas.microsoft.com/office/drawing/2014/main" id="{BD4B8823-61FA-1FCC-B608-707F136096CF}"/>
                    </a:ext>
                  </a:extLst>
                </p14:cNvPr>
                <p14:cNvContentPartPr/>
                <p14:nvPr/>
              </p14:nvContentPartPr>
              <p14:xfrm>
                <a:off x="10618335" y="5357595"/>
                <a:ext cx="92160" cy="167040"/>
              </p14:xfrm>
            </p:contentPart>
          </mc:Choice>
          <mc:Fallback xmlns="">
            <p:pic>
              <p:nvPicPr>
                <p:cNvPr id="273" name="Ink 272">
                  <a:extLst>
                    <a:ext uri="{FF2B5EF4-FFF2-40B4-BE49-F238E27FC236}">
                      <a16:creationId xmlns:a16="http://schemas.microsoft.com/office/drawing/2014/main" id="{BD4B8823-61FA-1FCC-B608-707F136096CF}"/>
                    </a:ext>
                  </a:extLst>
                </p:cNvPr>
                <p:cNvPicPr/>
                <p:nvPr/>
              </p:nvPicPr>
              <p:blipFill>
                <a:blip r:embed="rId227"/>
                <a:stretch>
                  <a:fillRect/>
                </a:stretch>
              </p:blipFill>
              <p:spPr>
                <a:xfrm>
                  <a:off x="10600695" y="5339955"/>
                  <a:ext cx="1278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74" name="Ink 273">
                  <a:extLst>
                    <a:ext uri="{FF2B5EF4-FFF2-40B4-BE49-F238E27FC236}">
                      <a16:creationId xmlns:a16="http://schemas.microsoft.com/office/drawing/2014/main" id="{6706A6C4-7C56-72EB-0E10-02D5D8138C06}"/>
                    </a:ext>
                  </a:extLst>
                </p14:cNvPr>
                <p14:cNvContentPartPr/>
                <p14:nvPr/>
              </p14:nvContentPartPr>
              <p14:xfrm>
                <a:off x="10747935" y="5443635"/>
                <a:ext cx="149760" cy="174600"/>
              </p14:xfrm>
            </p:contentPart>
          </mc:Choice>
          <mc:Fallback xmlns="">
            <p:pic>
              <p:nvPicPr>
                <p:cNvPr id="274" name="Ink 273">
                  <a:extLst>
                    <a:ext uri="{FF2B5EF4-FFF2-40B4-BE49-F238E27FC236}">
                      <a16:creationId xmlns:a16="http://schemas.microsoft.com/office/drawing/2014/main" id="{6706A6C4-7C56-72EB-0E10-02D5D8138C06}"/>
                    </a:ext>
                  </a:extLst>
                </p:cNvPr>
                <p:cNvPicPr/>
                <p:nvPr/>
              </p:nvPicPr>
              <p:blipFill>
                <a:blip r:embed="rId229"/>
                <a:stretch>
                  <a:fillRect/>
                </a:stretch>
              </p:blipFill>
              <p:spPr>
                <a:xfrm>
                  <a:off x="10729935" y="5425635"/>
                  <a:ext cx="185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75" name="Ink 274">
                  <a:extLst>
                    <a:ext uri="{FF2B5EF4-FFF2-40B4-BE49-F238E27FC236}">
                      <a16:creationId xmlns:a16="http://schemas.microsoft.com/office/drawing/2014/main" id="{89E90418-A742-BE6C-EDFD-DB2B8C16BD99}"/>
                    </a:ext>
                  </a:extLst>
                </p14:cNvPr>
                <p14:cNvContentPartPr/>
                <p14:nvPr/>
              </p14:nvContentPartPr>
              <p14:xfrm>
                <a:off x="10821375" y="5095875"/>
                <a:ext cx="252720" cy="717120"/>
              </p14:xfrm>
            </p:contentPart>
          </mc:Choice>
          <mc:Fallback xmlns="">
            <p:pic>
              <p:nvPicPr>
                <p:cNvPr id="275" name="Ink 274">
                  <a:extLst>
                    <a:ext uri="{FF2B5EF4-FFF2-40B4-BE49-F238E27FC236}">
                      <a16:creationId xmlns:a16="http://schemas.microsoft.com/office/drawing/2014/main" id="{89E90418-A742-BE6C-EDFD-DB2B8C16BD99}"/>
                    </a:ext>
                  </a:extLst>
                </p:cNvPr>
                <p:cNvPicPr/>
                <p:nvPr/>
              </p:nvPicPr>
              <p:blipFill>
                <a:blip r:embed="rId231"/>
                <a:stretch>
                  <a:fillRect/>
                </a:stretch>
              </p:blipFill>
              <p:spPr>
                <a:xfrm>
                  <a:off x="10803735" y="5077875"/>
                  <a:ext cx="288360" cy="752760"/>
                </a:xfrm>
                <a:prstGeom prst="rect">
                  <a:avLst/>
                </a:prstGeom>
              </p:spPr>
            </p:pic>
          </mc:Fallback>
        </mc:AlternateContent>
      </p:grpSp>
      <p:grpSp>
        <p:nvGrpSpPr>
          <p:cNvPr id="283" name="Group 282">
            <a:extLst>
              <a:ext uri="{FF2B5EF4-FFF2-40B4-BE49-F238E27FC236}">
                <a16:creationId xmlns:a16="http://schemas.microsoft.com/office/drawing/2014/main" id="{EE81B65A-82C3-9D41-AF11-D9F39FD72D6C}"/>
              </a:ext>
            </a:extLst>
          </p:cNvPr>
          <p:cNvGrpSpPr/>
          <p:nvPr/>
        </p:nvGrpSpPr>
        <p:grpSpPr>
          <a:xfrm>
            <a:off x="4745115" y="1411500"/>
            <a:ext cx="535680" cy="689760"/>
            <a:chOff x="4689495" y="1080435"/>
            <a:chExt cx="535680" cy="689760"/>
          </a:xfrm>
        </p:grpSpPr>
        <mc:AlternateContent xmlns:mc="http://schemas.openxmlformats.org/markup-compatibility/2006" xmlns:p14="http://schemas.microsoft.com/office/powerpoint/2010/main">
          <mc:Choice Requires="p14">
            <p:contentPart p14:bwMode="auto" r:id="rId232">
              <p14:nvContentPartPr>
                <p14:cNvPr id="278" name="Ink 277">
                  <a:extLst>
                    <a:ext uri="{FF2B5EF4-FFF2-40B4-BE49-F238E27FC236}">
                      <a16:creationId xmlns:a16="http://schemas.microsoft.com/office/drawing/2014/main" id="{C920F842-FD51-A5D5-5843-0F4A883E2645}"/>
                    </a:ext>
                  </a:extLst>
                </p14:cNvPr>
                <p14:cNvContentPartPr/>
                <p14:nvPr/>
              </p14:nvContentPartPr>
              <p14:xfrm>
                <a:off x="4689495" y="1080435"/>
                <a:ext cx="115920" cy="689760"/>
              </p14:xfrm>
            </p:contentPart>
          </mc:Choice>
          <mc:Fallback xmlns="">
            <p:pic>
              <p:nvPicPr>
                <p:cNvPr id="278" name="Ink 277">
                  <a:extLst>
                    <a:ext uri="{FF2B5EF4-FFF2-40B4-BE49-F238E27FC236}">
                      <a16:creationId xmlns:a16="http://schemas.microsoft.com/office/drawing/2014/main" id="{C920F842-FD51-A5D5-5843-0F4A883E2645}"/>
                    </a:ext>
                  </a:extLst>
                </p:cNvPr>
                <p:cNvPicPr/>
                <p:nvPr/>
              </p:nvPicPr>
              <p:blipFill>
                <a:blip r:embed="rId233"/>
                <a:stretch>
                  <a:fillRect/>
                </a:stretch>
              </p:blipFill>
              <p:spPr>
                <a:xfrm>
                  <a:off x="4671495" y="1062435"/>
                  <a:ext cx="151560" cy="725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79" name="Ink 278">
                  <a:extLst>
                    <a:ext uri="{FF2B5EF4-FFF2-40B4-BE49-F238E27FC236}">
                      <a16:creationId xmlns:a16="http://schemas.microsoft.com/office/drawing/2014/main" id="{882F63D1-5EFC-FBAC-723A-26EFDE40347F}"/>
                    </a:ext>
                  </a:extLst>
                </p14:cNvPr>
                <p14:cNvContentPartPr/>
                <p14:nvPr/>
              </p14:nvContentPartPr>
              <p14:xfrm>
                <a:off x="4826295" y="1156755"/>
                <a:ext cx="108720" cy="333720"/>
              </p14:xfrm>
            </p:contentPart>
          </mc:Choice>
          <mc:Fallback xmlns="">
            <p:pic>
              <p:nvPicPr>
                <p:cNvPr id="279" name="Ink 278">
                  <a:extLst>
                    <a:ext uri="{FF2B5EF4-FFF2-40B4-BE49-F238E27FC236}">
                      <a16:creationId xmlns:a16="http://schemas.microsoft.com/office/drawing/2014/main" id="{882F63D1-5EFC-FBAC-723A-26EFDE40347F}"/>
                    </a:ext>
                  </a:extLst>
                </p:cNvPr>
                <p:cNvPicPr/>
                <p:nvPr/>
              </p:nvPicPr>
              <p:blipFill>
                <a:blip r:embed="rId235"/>
                <a:stretch>
                  <a:fillRect/>
                </a:stretch>
              </p:blipFill>
              <p:spPr>
                <a:xfrm>
                  <a:off x="4808655" y="1139115"/>
                  <a:ext cx="14436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81" name="Ink 280">
                  <a:extLst>
                    <a:ext uri="{FF2B5EF4-FFF2-40B4-BE49-F238E27FC236}">
                      <a16:creationId xmlns:a16="http://schemas.microsoft.com/office/drawing/2014/main" id="{DE838A84-ECDC-5DEA-66B7-1984D76826AA}"/>
                    </a:ext>
                  </a:extLst>
                </p14:cNvPr>
                <p14:cNvContentPartPr/>
                <p14:nvPr/>
              </p14:nvContentPartPr>
              <p14:xfrm>
                <a:off x="4981815" y="1323075"/>
                <a:ext cx="130320" cy="119520"/>
              </p14:xfrm>
            </p:contentPart>
          </mc:Choice>
          <mc:Fallback xmlns="">
            <p:pic>
              <p:nvPicPr>
                <p:cNvPr id="281" name="Ink 280">
                  <a:extLst>
                    <a:ext uri="{FF2B5EF4-FFF2-40B4-BE49-F238E27FC236}">
                      <a16:creationId xmlns:a16="http://schemas.microsoft.com/office/drawing/2014/main" id="{DE838A84-ECDC-5DEA-66B7-1984D76826AA}"/>
                    </a:ext>
                  </a:extLst>
                </p:cNvPr>
                <p:cNvPicPr/>
                <p:nvPr/>
              </p:nvPicPr>
              <p:blipFill>
                <a:blip r:embed="rId237"/>
                <a:stretch>
                  <a:fillRect/>
                </a:stretch>
              </p:blipFill>
              <p:spPr>
                <a:xfrm>
                  <a:off x="4963815" y="1305435"/>
                  <a:ext cx="1659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82" name="Ink 281">
                  <a:extLst>
                    <a:ext uri="{FF2B5EF4-FFF2-40B4-BE49-F238E27FC236}">
                      <a16:creationId xmlns:a16="http://schemas.microsoft.com/office/drawing/2014/main" id="{01D63A07-6CF5-5D45-4552-C1C7B5D512F0}"/>
                    </a:ext>
                  </a:extLst>
                </p14:cNvPr>
                <p14:cNvContentPartPr/>
                <p14:nvPr/>
              </p14:nvContentPartPr>
              <p14:xfrm>
                <a:off x="5068215" y="1180515"/>
                <a:ext cx="156960" cy="439920"/>
              </p14:xfrm>
            </p:contentPart>
          </mc:Choice>
          <mc:Fallback xmlns="">
            <p:pic>
              <p:nvPicPr>
                <p:cNvPr id="282" name="Ink 281">
                  <a:extLst>
                    <a:ext uri="{FF2B5EF4-FFF2-40B4-BE49-F238E27FC236}">
                      <a16:creationId xmlns:a16="http://schemas.microsoft.com/office/drawing/2014/main" id="{01D63A07-6CF5-5D45-4552-C1C7B5D512F0}"/>
                    </a:ext>
                  </a:extLst>
                </p:cNvPr>
                <p:cNvPicPr/>
                <p:nvPr/>
              </p:nvPicPr>
              <p:blipFill>
                <a:blip r:embed="rId239"/>
                <a:stretch>
                  <a:fillRect/>
                </a:stretch>
              </p:blipFill>
              <p:spPr>
                <a:xfrm>
                  <a:off x="5050575" y="1162875"/>
                  <a:ext cx="192600" cy="475560"/>
                </a:xfrm>
                <a:prstGeom prst="rect">
                  <a:avLst/>
                </a:prstGeom>
              </p:spPr>
            </p:pic>
          </mc:Fallback>
        </mc:AlternateContent>
      </p:grpSp>
      <p:sp>
        <p:nvSpPr>
          <p:cNvPr id="284" name="Rectangle 283">
            <a:extLst>
              <a:ext uri="{FF2B5EF4-FFF2-40B4-BE49-F238E27FC236}">
                <a16:creationId xmlns:a16="http://schemas.microsoft.com/office/drawing/2014/main" id="{27FF51AB-4250-A509-B829-4837DD156D7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2136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B5CE-B036-D96D-99DD-5E56D25B3A0E}"/>
              </a:ext>
            </a:extLst>
          </p:cNvPr>
          <p:cNvSpPr>
            <a:spLocks noGrp="1"/>
          </p:cNvSpPr>
          <p:nvPr>
            <p:ph type="title"/>
          </p:nvPr>
        </p:nvSpPr>
        <p:spPr/>
        <p:txBody>
          <a:bodyPr/>
          <a:lstStyle/>
          <a:p>
            <a:r>
              <a:rPr lang="en-US" dirty="0"/>
              <a:t>Interpolating the integrand over [-1,1]</a:t>
            </a:r>
          </a:p>
        </p:txBody>
      </p:sp>
      <p:sp>
        <p:nvSpPr>
          <p:cNvPr id="3" name="Footer Placeholder 2">
            <a:extLst>
              <a:ext uri="{FF2B5EF4-FFF2-40B4-BE49-F238E27FC236}">
                <a16:creationId xmlns:a16="http://schemas.microsoft.com/office/drawing/2014/main" id="{206C4015-FB6C-DCA9-C912-6688B3ABF76A}"/>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AE9DAD39-2828-C9B9-9337-822A3F938DF0}"/>
              </a:ext>
            </a:extLst>
          </p:cNvPr>
          <p:cNvSpPr>
            <a:spLocks noGrp="1"/>
          </p:cNvSpPr>
          <p:nvPr>
            <p:ph type="sldNum" sz="quarter" idx="11"/>
          </p:nvPr>
        </p:nvSpPr>
        <p:spPr/>
        <p:txBody>
          <a:bodyPr/>
          <a:lstStyle/>
          <a:p>
            <a:r>
              <a:rPr lang="en-US"/>
              <a:t>Page </a:t>
            </a:r>
            <a:fld id="{15EBE321-CBB1-4E91-BD14-37C8D44326FB}" type="slidenum">
              <a:rPr lang="en-US" smtClean="0"/>
              <a:pPr/>
              <a:t>12</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62CC86-9C99-1922-9254-278F53214219}"/>
                  </a:ext>
                </a:extLst>
              </p:cNvPr>
              <p:cNvSpPr>
                <a:spLocks noGrp="1"/>
              </p:cNvSpPr>
              <p:nvPr>
                <p:ph idx="1"/>
              </p:nvPr>
            </p:nvSpPr>
            <p:spPr/>
            <p:txBody>
              <a:bodyPr/>
              <a:lstStyle/>
              <a:p>
                <a:pPr marL="285750" indent="-285750">
                  <a:buFont typeface="Arial" panose="020B0604020202020204" pitchFamily="34" charset="0"/>
                  <a:buChar char="•"/>
                </a:pPr>
                <a:r>
                  <a:rPr lang="en-US" dirty="0"/>
                  <a:t>We have obtained</a:t>
                </a:r>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if </a:t>
                </a:r>
                <a14:m>
                  <m:oMath xmlns:m="http://schemas.openxmlformats.org/officeDocument/2006/math">
                    <m:r>
                      <a:rPr lang="en-US" i="1" dirty="0" smtClean="0">
                        <a:latin typeface="Cambria Math" panose="02040503050406030204" pitchFamily="18" charset="0"/>
                      </a:rPr>
                      <m:t>𝑔</m:t>
                    </m:r>
                  </m:oMath>
                </a14:m>
                <a:r>
                  <a:rPr lang="en-US" dirty="0"/>
                  <a:t> is a polynomial of degree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then it coincides with its interpolation polynomial and the formula is exact.</a:t>
                </a:r>
              </a:p>
              <a:p>
                <a:pPr marL="285750" indent="-285750">
                  <a:buFont typeface="Arial" panose="020B0604020202020204" pitchFamily="34" charset="0"/>
                  <a:buChar char="•"/>
                </a:pPr>
                <a:r>
                  <a:rPr lang="en-US" dirty="0"/>
                  <a:t>We have </a:t>
                </a:r>
                <a14:m>
                  <m:oMath xmlns:m="http://schemas.openxmlformats.org/officeDocument/2006/math">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𝑗</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=2</m:t>
                        </m:r>
                      </m:e>
                    </m:nary>
                    <m:r>
                      <a:rPr lang="en-US" i="1" dirty="0" smtClean="0">
                        <a:latin typeface="Cambria Math" panose="02040503050406030204" pitchFamily="18" charset="0"/>
                      </a:rPr>
                      <m:t> </m:t>
                    </m:r>
                  </m:oMath>
                </a14:m>
                <a:r>
                  <a:rPr lang="en-US" dirty="0"/>
                  <a:t>(because </a:t>
                </a:r>
                <a14:m>
                  <m:oMath xmlns:m="http://schemas.openxmlformats.org/officeDocument/2006/math">
                    <m:nary>
                      <m:naryPr>
                        <m:chr m:val="∑"/>
                        <m:ctrlPr>
                          <a:rPr lang="en-US" i="1" dirty="0" smtClean="0">
                            <a:latin typeface="Cambria Math" panose="02040503050406030204" pitchFamily="18" charset="0"/>
                          </a:rPr>
                        </m:ctrlPr>
                      </m:naryPr>
                      <m:sub>
                        <m:r>
                          <m:rPr>
                            <m:brk m:alnAt="23"/>
                          </m:rPr>
                          <a:rPr lang="en-US" i="1" dirty="0">
                            <a:latin typeface="Cambria Math" panose="02040503050406030204" pitchFamily="18" charset="0"/>
                          </a:rPr>
                          <m:t>𝑗</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b="0" i="1" dirty="0" smtClean="0">
                                <a:latin typeface="Cambria Math" panose="02040503050406030204" pitchFamily="18" charset="0"/>
                              </a:rPr>
                              <m:t>𝐿</m:t>
                            </m:r>
                          </m:e>
                          <m:sub>
                            <m:r>
                              <a:rPr lang="en-US" i="1" dirty="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)=1</m:t>
                        </m:r>
                      </m:e>
                    </m:nary>
                    <m:r>
                      <a:rPr lang="en-US" b="0" i="0" dirty="0" smtClean="0">
                        <a:latin typeface="Cambria Math" panose="02040503050406030204" pitchFamily="18" charset="0"/>
                      </a:rPr>
                      <m:t> → </m:t>
                    </m:r>
                  </m:oMath>
                </a14:m>
                <a:r>
                  <a:rPr lang="en-US" b="0" i="0" dirty="0">
                    <a:latin typeface="+mj-lt"/>
                  </a:rPr>
                  <a:t>partition of unity</a:t>
                </a:r>
                <a:r>
                  <a:rPr lang="en-US" dirty="0"/>
                  <a:t>)</a:t>
                </a:r>
              </a:p>
            </p:txBody>
          </p:sp>
        </mc:Choice>
        <mc:Fallback xmlns="">
          <p:sp>
            <p:nvSpPr>
              <p:cNvPr id="5" name="Content Placeholder 4">
                <a:extLst>
                  <a:ext uri="{FF2B5EF4-FFF2-40B4-BE49-F238E27FC236}">
                    <a16:creationId xmlns:a16="http://schemas.microsoft.com/office/drawing/2014/main" id="{6D62CC86-9C99-1922-9254-278F53214219}"/>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pic>
        <p:nvPicPr>
          <p:cNvPr id="7" name="Picture 6" descr="A close-up of a white background&#10;&#10;Description automatically generated">
            <a:extLst>
              <a:ext uri="{FF2B5EF4-FFF2-40B4-BE49-F238E27FC236}">
                <a16:creationId xmlns:a16="http://schemas.microsoft.com/office/drawing/2014/main" id="{9D2A80F5-3EC8-3F99-952D-38C7438AEF17}"/>
              </a:ext>
            </a:extLst>
          </p:cNvPr>
          <p:cNvPicPr>
            <a:picLocks noChangeAspect="1"/>
          </p:cNvPicPr>
          <p:nvPr/>
        </p:nvPicPr>
        <p:blipFill>
          <a:blip r:embed="rId3"/>
          <a:stretch>
            <a:fillRect/>
          </a:stretch>
        </p:blipFill>
        <p:spPr>
          <a:xfrm>
            <a:off x="3447376" y="2140057"/>
            <a:ext cx="4854850" cy="784117"/>
          </a:xfrm>
          <a:prstGeom prst="rect">
            <a:avLst/>
          </a:prstGeom>
        </p:spPr>
      </p:pic>
      <p:sp>
        <p:nvSpPr>
          <p:cNvPr id="8" name="Rectangle 7">
            <a:extLst>
              <a:ext uri="{FF2B5EF4-FFF2-40B4-BE49-F238E27FC236}">
                <a16:creationId xmlns:a16="http://schemas.microsoft.com/office/drawing/2014/main" id="{6B6BB95C-D976-FB02-3E57-462EFD60DE5C}"/>
              </a:ext>
            </a:extLst>
          </p:cNvPr>
          <p:cNvSpPr/>
          <p:nvPr/>
        </p:nvSpPr>
        <p:spPr>
          <a:xfrm>
            <a:off x="857250" y="6224638"/>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489540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E957-4369-D0E1-C529-F65E4E1DBCCC}"/>
              </a:ext>
            </a:extLst>
          </p:cNvPr>
          <p:cNvSpPr>
            <a:spLocks noGrp="1"/>
          </p:cNvSpPr>
          <p:nvPr>
            <p:ph type="title"/>
          </p:nvPr>
        </p:nvSpPr>
        <p:spPr/>
        <p:txBody>
          <a:bodyPr/>
          <a:lstStyle/>
          <a:p>
            <a:r>
              <a:rPr lang="en-US" dirty="0"/>
              <a:t>Quadrature formula - definition</a:t>
            </a:r>
          </a:p>
        </p:txBody>
      </p:sp>
      <p:sp>
        <p:nvSpPr>
          <p:cNvPr id="3" name="Footer Placeholder 2">
            <a:extLst>
              <a:ext uri="{FF2B5EF4-FFF2-40B4-BE49-F238E27FC236}">
                <a16:creationId xmlns:a16="http://schemas.microsoft.com/office/drawing/2014/main" id="{5B41CC4D-A7FE-60FE-D049-4497CAA6ED19}"/>
              </a:ext>
            </a:extLst>
          </p:cNvPr>
          <p:cNvSpPr>
            <a:spLocks noGrp="1"/>
          </p:cNvSpPr>
          <p:nvPr>
            <p:ph type="ftr" sz="quarter" idx="10"/>
          </p:nvPr>
        </p:nvSpPr>
        <p:spPr>
          <a:xfrm>
            <a:off x="1059160" y="7302202"/>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F48E943B-B03C-96D6-0A1B-DF0741EF7101}"/>
              </a:ext>
            </a:extLst>
          </p:cNvPr>
          <p:cNvSpPr>
            <a:spLocks noGrp="1"/>
          </p:cNvSpPr>
          <p:nvPr>
            <p:ph type="sldNum" sz="quarter" idx="11"/>
          </p:nvPr>
        </p:nvSpPr>
        <p:spPr/>
        <p:txBody>
          <a:bodyPr/>
          <a:lstStyle/>
          <a:p>
            <a:r>
              <a:rPr lang="en-US"/>
              <a:t>Page </a:t>
            </a:r>
            <a:fld id="{15EBE321-CBB1-4E91-BD14-37C8D44326FB}" type="slidenum">
              <a:rPr lang="en-US" smtClean="0"/>
              <a:pPr/>
              <a:t>13</a:t>
            </a:fld>
            <a:endParaRPr lang="en-US"/>
          </a:p>
        </p:txBody>
      </p:sp>
      <p:sp>
        <p:nvSpPr>
          <p:cNvPr id="8" name="Rectangle 7">
            <a:extLst>
              <a:ext uri="{FF2B5EF4-FFF2-40B4-BE49-F238E27FC236}">
                <a16:creationId xmlns:a16="http://schemas.microsoft.com/office/drawing/2014/main" id="{D668F6C2-228F-66A4-20A3-DE644980C810}"/>
              </a:ext>
            </a:extLst>
          </p:cNvPr>
          <p:cNvSpPr/>
          <p:nvPr/>
        </p:nvSpPr>
        <p:spPr>
          <a:xfrm>
            <a:off x="857250" y="7211227"/>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B532DBC-A0A3-D1B5-24E1-DBE43D3FC23E}"/>
                  </a:ext>
                </a:extLst>
              </p:cNvPr>
              <p:cNvSpPr txBox="1">
                <a:spLocks/>
              </p:cNvSpPr>
              <p:nvPr/>
            </p:nvSpPr>
            <p:spPr bwMode="black">
              <a:xfrm>
                <a:off x="411162" y="1414800"/>
                <a:ext cx="11376026" cy="4752000"/>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The formula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called </a:t>
                </a:r>
                <a:r>
                  <a:rPr lang="en-US" b="1" dirty="0">
                    <a:solidFill>
                      <a:schemeClr val="accent1"/>
                    </a:solidFill>
                  </a:rPr>
                  <a:t>elementary quadrature formula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stages. The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𝑗</m:t>
                        </m:r>
                      </m:sub>
                    </m:sSub>
                  </m:oMath>
                </a14:m>
                <a:r>
                  <a:rPr lang="en-US" dirty="0"/>
                  <a:t>) are the </a:t>
                </a:r>
                <a:r>
                  <a:rPr lang="en-US" b="1" dirty="0">
                    <a:solidFill>
                      <a:srgbClr val="FF0000"/>
                    </a:solidFill>
                  </a:rPr>
                  <a:t>nodes</a:t>
                </a:r>
                <a:r>
                  <a:rPr lang="en-US" dirty="0"/>
                  <a:t> and the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𝑗</m:t>
                        </m:r>
                      </m:sub>
                    </m:sSub>
                  </m:oMath>
                </a14:m>
                <a:r>
                  <a:rPr lang="en-US" dirty="0"/>
                  <a:t>) are the </a:t>
                </a:r>
                <a:r>
                  <a:rPr lang="en-US" b="1" dirty="0">
                    <a:solidFill>
                      <a:srgbClr val="FF0000"/>
                    </a:solidFill>
                  </a:rPr>
                  <a:t>weights</a:t>
                </a:r>
                <a:r>
                  <a:rPr lang="en-US" dirty="0"/>
                  <a:t> </a:t>
                </a:r>
              </a:p>
              <a:p>
                <a:pPr marL="285750" indent="-285750">
                  <a:buFont typeface="Arial" panose="020B0604020202020204" pitchFamily="34" charset="0"/>
                  <a:buChar char="•"/>
                </a:pPr>
                <a:r>
                  <a:rPr lang="en-US" dirty="0"/>
                  <a:t>By linearity the formula </a:t>
                </a:r>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Leads </a:t>
                </a:r>
                <a:r>
                  <a:rPr lang="en-US" b="1" dirty="0">
                    <a:solidFill>
                      <a:schemeClr val="accent1"/>
                    </a:solidFill>
                  </a:rPr>
                  <a:t>composite quadrature formulas</a:t>
                </a:r>
              </a:p>
            </p:txBody>
          </p:sp>
        </mc:Choice>
        <mc:Fallback xmlns="">
          <p:sp>
            <p:nvSpPr>
              <p:cNvPr id="5" name="Content Placeholder 4">
                <a:extLst>
                  <a:ext uri="{FF2B5EF4-FFF2-40B4-BE49-F238E27FC236}">
                    <a16:creationId xmlns:a16="http://schemas.microsoft.com/office/drawing/2014/main" id="{2B532DBC-A0A3-D1B5-24E1-DBE43D3FC23E}"/>
                  </a:ext>
                </a:extLst>
              </p:cNvPr>
              <p:cNvSpPr txBox="1">
                <a:spLocks noRot="1" noChangeAspect="1" noMove="1" noResize="1" noEditPoints="1" noAdjustHandles="1" noChangeArrowheads="1" noChangeShapeType="1" noTextEdit="1"/>
              </p:cNvSpPr>
              <p:nvPr/>
            </p:nvSpPr>
            <p:spPr bwMode="black">
              <a:xfrm>
                <a:off x="411162" y="1414800"/>
                <a:ext cx="11376026" cy="4752000"/>
              </a:xfrm>
              <a:prstGeom prst="rect">
                <a:avLst/>
              </a:prstGeom>
              <a:blipFill>
                <a:blip r:embed="rId2"/>
                <a:stretch>
                  <a:fillRect l="-1125" t="-1538" r="-964"/>
                </a:stretch>
              </a:blipFill>
            </p:spPr>
            <p:txBody>
              <a:bodyPr/>
              <a:lstStyle/>
              <a:p>
                <a:r>
                  <a:rPr lang="en-US">
                    <a:noFill/>
                  </a:rPr>
                  <a:t> </a:t>
                </a:r>
              </a:p>
            </p:txBody>
          </p:sp>
        </mc:Fallback>
      </mc:AlternateContent>
      <p:pic>
        <p:nvPicPr>
          <p:cNvPr id="6" name="Picture 5" descr="A close-up of a white background&#10;&#10;Description automatically generated">
            <a:extLst>
              <a:ext uri="{FF2B5EF4-FFF2-40B4-BE49-F238E27FC236}">
                <a16:creationId xmlns:a16="http://schemas.microsoft.com/office/drawing/2014/main" id="{738E2339-D65C-418A-6162-CEEB3BC33A38}"/>
              </a:ext>
            </a:extLst>
          </p:cNvPr>
          <p:cNvPicPr>
            <a:picLocks noChangeAspect="1"/>
          </p:cNvPicPr>
          <p:nvPr/>
        </p:nvPicPr>
        <p:blipFill>
          <a:blip r:embed="rId3"/>
          <a:stretch>
            <a:fillRect/>
          </a:stretch>
        </p:blipFill>
        <p:spPr>
          <a:xfrm>
            <a:off x="3461813" y="1896542"/>
            <a:ext cx="4854850" cy="784117"/>
          </a:xfrm>
          <a:prstGeom prst="rect">
            <a:avLst/>
          </a:prstGeom>
        </p:spPr>
      </p:pic>
      <p:pic>
        <p:nvPicPr>
          <p:cNvPr id="12" name="Picture 11">
            <a:extLst>
              <a:ext uri="{FF2B5EF4-FFF2-40B4-BE49-F238E27FC236}">
                <a16:creationId xmlns:a16="http://schemas.microsoft.com/office/drawing/2014/main" id="{CC8C4D95-839E-4FC8-44EC-F0134C03A44E}"/>
              </a:ext>
            </a:extLst>
          </p:cNvPr>
          <p:cNvPicPr>
            <a:picLocks noChangeAspect="1"/>
          </p:cNvPicPr>
          <p:nvPr/>
        </p:nvPicPr>
        <p:blipFill>
          <a:blip r:embed="rId4"/>
          <a:stretch>
            <a:fillRect/>
          </a:stretch>
        </p:blipFill>
        <p:spPr>
          <a:xfrm>
            <a:off x="2942727" y="4054989"/>
            <a:ext cx="6441904" cy="886188"/>
          </a:xfrm>
          <a:prstGeom prst="rect">
            <a:avLst/>
          </a:prstGeom>
        </p:spPr>
      </p:pic>
      <p:sp>
        <p:nvSpPr>
          <p:cNvPr id="13" name="Rectangle 12">
            <a:extLst>
              <a:ext uri="{FF2B5EF4-FFF2-40B4-BE49-F238E27FC236}">
                <a16:creationId xmlns:a16="http://schemas.microsoft.com/office/drawing/2014/main" id="{D7732B6E-1256-2BD2-C022-57F221054480}"/>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0074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BBBBCA-E97F-E12D-5914-4352200AFCBD}"/>
              </a:ext>
            </a:extLst>
          </p:cNvPr>
          <p:cNvSpPr/>
          <p:nvPr/>
        </p:nvSpPr>
        <p:spPr>
          <a:xfrm>
            <a:off x="791361" y="1414800"/>
            <a:ext cx="10157376" cy="3109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1">
            <a:extLst>
              <a:ext uri="{FF2B5EF4-FFF2-40B4-BE49-F238E27FC236}">
                <a16:creationId xmlns:a16="http://schemas.microsoft.com/office/drawing/2014/main" id="{42AEBDB1-2629-42C1-AB0A-53672824C131}"/>
              </a:ext>
            </a:extLst>
          </p:cNvPr>
          <p:cNvSpPr>
            <a:spLocks noGrp="1"/>
          </p:cNvSpPr>
          <p:nvPr>
            <p:ph type="title"/>
          </p:nvPr>
        </p:nvSpPr>
        <p:spPr/>
        <p:txBody>
          <a:bodyPr/>
          <a:lstStyle/>
          <a:p>
            <a:r>
              <a:rPr lang="en-US" dirty="0"/>
              <a:t>Quadrature formula</a:t>
            </a:r>
          </a:p>
        </p:txBody>
      </p:sp>
      <p:sp>
        <p:nvSpPr>
          <p:cNvPr id="3" name="Footer Placeholder 2">
            <a:extLst>
              <a:ext uri="{FF2B5EF4-FFF2-40B4-BE49-F238E27FC236}">
                <a16:creationId xmlns:a16="http://schemas.microsoft.com/office/drawing/2014/main" id="{CC34EB4C-44B5-C8C7-9E2D-0D930AF649C5}"/>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D49BB225-C166-1611-7F63-1078DBE0157B}"/>
              </a:ext>
            </a:extLst>
          </p:cNvPr>
          <p:cNvSpPr>
            <a:spLocks noGrp="1"/>
          </p:cNvSpPr>
          <p:nvPr>
            <p:ph type="sldNum" sz="quarter" idx="11"/>
          </p:nvPr>
        </p:nvSpPr>
        <p:spPr/>
        <p:txBody>
          <a:bodyPr/>
          <a:lstStyle/>
          <a:p>
            <a:r>
              <a:rPr lang="en-US"/>
              <a:t>Page </a:t>
            </a:r>
            <a:fld id="{15EBE321-CBB1-4E91-BD14-37C8D44326FB}" type="slidenum">
              <a:rPr lang="en-US" smtClean="0"/>
              <a:pPr/>
              <a:t>14</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BF9B8A4-C108-7E69-341F-B46CCB183F55}"/>
                  </a:ext>
                </a:extLst>
              </p:cNvPr>
              <p:cNvSpPr>
                <a:spLocks noGrp="1"/>
              </p:cNvSpPr>
              <p:nvPr>
                <p:ph idx="1"/>
              </p:nvPr>
            </p:nvSpPr>
            <p:spPr>
              <a:xfrm>
                <a:off x="857250" y="1513313"/>
                <a:ext cx="10157376" cy="4752000"/>
              </a:xfrm>
            </p:spPr>
            <p:txBody>
              <a:bodyPr/>
              <a:lstStyle/>
              <a:p>
                <a:pPr marL="285750" lvl="1" indent="-285750">
                  <a:lnSpc>
                    <a:spcPct val="200000"/>
                  </a:lnSpc>
                  <a:buFont typeface="Arial" panose="020B0604020202020204" pitchFamily="34" charset="0"/>
                  <a:buChar char="•"/>
                </a:pPr>
                <a:r>
                  <a:rPr lang="en-US" b="1" dirty="0"/>
                  <a:t>Remarks:</a:t>
                </a:r>
              </a:p>
              <a:p>
                <a:pPr marL="645750" lvl="2" indent="-285750">
                  <a:lnSpc>
                    <a:spcPct val="200000"/>
                  </a:lnSpc>
                </a:pPr>
                <a:r>
                  <a:rPr lang="en-US" dirty="0"/>
                  <a:t>Composite formulas can be obtained directly by replacing </a:t>
                </a:r>
                <a14:m>
                  <m:oMath xmlns:m="http://schemas.openxmlformats.org/officeDocument/2006/math">
                    <m:r>
                      <a:rPr lang="en-US" i="1" dirty="0" smtClean="0">
                        <a:latin typeface="Cambria Math" panose="02040503050406030204" pitchFamily="18" charset="0"/>
                      </a:rPr>
                      <m:t>𝑓</m:t>
                    </m:r>
                  </m:oMath>
                </a14:m>
                <a:r>
                  <a:rPr lang="en-US" dirty="0"/>
                  <a:t> by its </a:t>
                </a:r>
                <a:r>
                  <a:rPr lang="en-US" i="1" dirty="0"/>
                  <a:t>piecewise interpolant</a:t>
                </a:r>
              </a:p>
              <a:p>
                <a:pPr marL="645750" lvl="2" indent="-285750">
                  <a:lnSpc>
                    <a:spcPct val="200000"/>
                  </a:lnSpc>
                </a:pPr>
                <a:r>
                  <a:rPr lang="en-US" dirty="0"/>
                  <a:t>The interest of coming back to a fixed interval </a:t>
                </a:r>
                <a14:m>
                  <m:oMath xmlns:m="http://schemas.openxmlformats.org/officeDocument/2006/math">
                    <m:r>
                      <a:rPr lang="en-US" i="1" dirty="0" smtClean="0">
                        <a:latin typeface="Cambria Math" panose="02040503050406030204" pitchFamily="18" charset="0"/>
                      </a:rPr>
                      <m:t>[−1, 1]</m:t>
                    </m:r>
                  </m:oMath>
                </a14:m>
                <a:r>
                  <a:rPr lang="en-US" dirty="0"/>
                  <a:t> is to allow a unified treatment that is independent of the interval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𝑖</m:t>
                        </m:r>
                        <m:r>
                          <a:rPr lang="en-US" b="0" i="1" dirty="0" smtClean="0">
                            <a:latin typeface="Cambria Math" panose="02040503050406030204" pitchFamily="18" charset="0"/>
                          </a:rPr>
                          <m:t>+1</m:t>
                        </m:r>
                      </m:sub>
                    </m:sSub>
                    <m:r>
                      <a:rPr lang="en-US" i="1" dirty="0" smtClean="0">
                        <a:latin typeface="Cambria Math" panose="02040503050406030204" pitchFamily="18" charset="0"/>
                      </a:rPr>
                      <m:t>]</m:t>
                    </m:r>
                  </m:oMath>
                </a14:m>
                <a:endParaRPr lang="en-US" dirty="0"/>
              </a:p>
              <a:p>
                <a:pPr marL="645750" lvl="2" indent="-285750">
                  <a:lnSpc>
                    <a:spcPct val="200000"/>
                  </a:lnSpc>
                </a:pPr>
                <a:r>
                  <a:rPr lang="en-US" dirty="0"/>
                  <a:t>It shows that </a:t>
                </a:r>
                <a:r>
                  <a:rPr lang="en-US" dirty="0">
                    <a:solidFill>
                      <a:schemeClr val="accent1"/>
                    </a:solidFill>
                  </a:rPr>
                  <a:t>the weights (</a:t>
                </a:r>
                <a14:m>
                  <m:oMath xmlns:m="http://schemas.openxmlformats.org/officeDocument/2006/math">
                    <m:sSub>
                      <m:sSubPr>
                        <m:ctrlPr>
                          <a:rPr lang="en-US" i="1" dirty="0" smtClean="0">
                            <a:solidFill>
                              <a:schemeClr val="accent1"/>
                            </a:solidFill>
                            <a:latin typeface="Cambria Math" panose="02040503050406030204" pitchFamily="18" charset="0"/>
                          </a:rPr>
                        </m:ctrlPr>
                      </m:sSubPr>
                      <m:e>
                        <m:r>
                          <a:rPr lang="en-US" i="1" dirty="0" smtClean="0">
                            <a:solidFill>
                              <a:schemeClr val="accent1"/>
                            </a:solidFill>
                            <a:latin typeface="Cambria Math" panose="02040503050406030204" pitchFamily="18" charset="0"/>
                          </a:rPr>
                          <m:t>𝑤</m:t>
                        </m:r>
                      </m:e>
                      <m:sub>
                        <m:r>
                          <a:rPr lang="en-US" i="1" dirty="0" smtClean="0">
                            <a:solidFill>
                              <a:schemeClr val="accent1"/>
                            </a:solidFill>
                            <a:latin typeface="Cambria Math" panose="02040503050406030204" pitchFamily="18" charset="0"/>
                          </a:rPr>
                          <m:t>𝑗</m:t>
                        </m:r>
                      </m:sub>
                    </m:sSub>
                  </m:oMath>
                </a14:m>
                <a:r>
                  <a:rPr lang="en-US" dirty="0">
                    <a:solidFill>
                      <a:schemeClr val="accent1"/>
                    </a:solidFill>
                  </a:rPr>
                  <a:t>) do not depend on </a:t>
                </a:r>
                <a14:m>
                  <m:oMath xmlns:m="http://schemas.openxmlformats.org/officeDocument/2006/math">
                    <m:r>
                      <a:rPr lang="en-US" i="1" dirty="0" smtClean="0">
                        <a:solidFill>
                          <a:schemeClr val="accent1"/>
                        </a:solidFill>
                        <a:latin typeface="Cambria Math" panose="02040503050406030204" pitchFamily="18" charset="0"/>
                      </a:rPr>
                      <m:t>𝑖</m:t>
                    </m:r>
                  </m:oMath>
                </a14:m>
                <a:r>
                  <a:rPr lang="en-US" dirty="0">
                    <a:solidFill>
                      <a:schemeClr val="accent1"/>
                    </a:solidFill>
                  </a:rPr>
                  <a:t> </a:t>
                </a:r>
                <a:r>
                  <a:rPr lang="en-US" dirty="0"/>
                  <a:t>!</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r>
                  <a:rPr lang="en-US" dirty="0"/>
                  <a:t>We will now derive various quadrature rules thanks to interpolation</a:t>
                </a:r>
              </a:p>
            </p:txBody>
          </p:sp>
        </mc:Choice>
        <mc:Fallback xmlns="">
          <p:sp>
            <p:nvSpPr>
              <p:cNvPr id="5" name="Content Placeholder 4">
                <a:extLst>
                  <a:ext uri="{FF2B5EF4-FFF2-40B4-BE49-F238E27FC236}">
                    <a16:creationId xmlns:a16="http://schemas.microsoft.com/office/drawing/2014/main" id="{FBF9B8A4-C108-7E69-341F-B46CCB183F55}"/>
                  </a:ext>
                </a:extLst>
              </p:cNvPr>
              <p:cNvSpPr>
                <a:spLocks noGrp="1" noRot="1" noChangeAspect="1" noMove="1" noResize="1" noEditPoints="1" noAdjustHandles="1" noChangeArrowheads="1" noChangeShapeType="1" noTextEdit="1"/>
              </p:cNvSpPr>
              <p:nvPr>
                <p:ph idx="1"/>
              </p:nvPr>
            </p:nvSpPr>
            <p:spPr>
              <a:xfrm>
                <a:off x="857250" y="1513313"/>
                <a:ext cx="10157376" cy="4752000"/>
              </a:xfrm>
              <a:blipFill>
                <a:blip r:embed="rId2"/>
                <a:stretch>
                  <a:fillRect l="-132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DBDA4C6-4650-C21C-07C4-E4CE56F55719}"/>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50184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1836-D117-F434-1840-C8DDA28D41AD}"/>
              </a:ext>
            </a:extLst>
          </p:cNvPr>
          <p:cNvSpPr>
            <a:spLocks noGrp="1"/>
          </p:cNvSpPr>
          <p:nvPr>
            <p:ph type="title"/>
          </p:nvPr>
        </p:nvSpPr>
        <p:spPr/>
        <p:txBody>
          <a:bodyPr/>
          <a:lstStyle/>
          <a:p>
            <a:r>
              <a:rPr lang="en-US" dirty="0"/>
              <a:t>Example: Left-rectangle</a:t>
            </a:r>
          </a:p>
        </p:txBody>
      </p:sp>
      <p:sp>
        <p:nvSpPr>
          <p:cNvPr id="3" name="Footer Placeholder 2">
            <a:extLst>
              <a:ext uri="{FF2B5EF4-FFF2-40B4-BE49-F238E27FC236}">
                <a16:creationId xmlns:a16="http://schemas.microsoft.com/office/drawing/2014/main" id="{2DE06206-2605-642F-1191-FE6F27C18A3A}"/>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0DA798F-B753-607C-0E89-569087F35CF4}"/>
              </a:ext>
            </a:extLst>
          </p:cNvPr>
          <p:cNvSpPr>
            <a:spLocks noGrp="1"/>
          </p:cNvSpPr>
          <p:nvPr>
            <p:ph type="sldNum" sz="quarter" idx="11"/>
          </p:nvPr>
        </p:nvSpPr>
        <p:spPr/>
        <p:txBody>
          <a:bodyPr/>
          <a:lstStyle/>
          <a:p>
            <a:r>
              <a:rPr lang="en-US"/>
              <a:t>Page </a:t>
            </a:r>
            <a:fld id="{15EBE321-CBB1-4E91-BD14-37C8D44326FB}" type="slidenum">
              <a:rPr lang="en-US" smtClean="0"/>
              <a:pPr/>
              <a:t>15</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2648571-D52D-51BC-40EB-B40A413484CB}"/>
                  </a:ext>
                </a:extLst>
              </p:cNvPr>
              <p:cNvSpPr>
                <a:spLocks noGrp="1"/>
              </p:cNvSpPr>
              <p:nvPr>
                <p:ph idx="1"/>
              </p:nvPr>
            </p:nvSpPr>
            <p:spPr>
              <a:xfrm>
                <a:off x="407986" y="1306800"/>
                <a:ext cx="11376026" cy="4752000"/>
              </a:xfrm>
            </p:spPr>
            <p:txBody>
              <a:bodyPr/>
              <a:lstStyle/>
              <a:p>
                <a:pPr marL="285750" indent="-285750">
                  <a:buFont typeface="Arial" panose="020B0604020202020204" pitchFamily="34" charset="0"/>
                  <a:buChar char="•"/>
                </a:pPr>
                <a:r>
                  <a:rPr lang="en-US" dirty="0"/>
                  <a:t>the </a:t>
                </a:r>
                <a:r>
                  <a:rPr lang="en-US" b="1" dirty="0">
                    <a:solidFill>
                      <a:srgbClr val="EF0137"/>
                    </a:solidFill>
                  </a:rPr>
                  <a:t>left-rectangle</a:t>
                </a:r>
                <a:r>
                  <a:rPr lang="en-US" dirty="0"/>
                  <a:t> formula (0th order polynomial with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m:t>
                    </m:r>
                    <m:r>
                      <a:rPr lang="en-US" b="0" i="1" dirty="0" smtClean="0">
                        <a:latin typeface="Cambria Math" panose="02040503050406030204" pitchFamily="18" charset="0"/>
                      </a:rPr>
                      <m:t>−1</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Composite rule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mc:Choice>
        <mc:Fallback xmlns="">
          <p:sp>
            <p:nvSpPr>
              <p:cNvPr id="5" name="Content Placeholder 4">
                <a:extLst>
                  <a:ext uri="{FF2B5EF4-FFF2-40B4-BE49-F238E27FC236}">
                    <a16:creationId xmlns:a16="http://schemas.microsoft.com/office/drawing/2014/main" id="{C2648571-D52D-51BC-40EB-B40A413484CB}"/>
                  </a:ext>
                </a:extLst>
              </p:cNvPr>
              <p:cNvSpPr>
                <a:spLocks noGrp="1" noRot="1" noChangeAspect="1" noMove="1" noResize="1" noEditPoints="1" noAdjustHandles="1" noChangeArrowheads="1" noChangeShapeType="1" noTextEdit="1"/>
              </p:cNvSpPr>
              <p:nvPr>
                <p:ph idx="1"/>
              </p:nvPr>
            </p:nvSpPr>
            <p:spPr>
              <a:xfrm>
                <a:off x="407986" y="1306800"/>
                <a:ext cx="11376026" cy="4752000"/>
              </a:xfrm>
              <a:blipFill>
                <a:blip r:embed="rId2"/>
                <a:stretch>
                  <a:fillRect l="-1179" t="-1538"/>
                </a:stretch>
              </a:blipFill>
            </p:spPr>
            <p:txBody>
              <a:bodyPr/>
              <a:lstStyle/>
              <a:p>
                <a:r>
                  <a:rPr lang="en-US">
                    <a:noFill/>
                  </a:rPr>
                  <a:t> </a:t>
                </a:r>
              </a:p>
            </p:txBody>
          </p:sp>
        </mc:Fallback>
      </mc:AlternateContent>
      <p:pic>
        <p:nvPicPr>
          <p:cNvPr id="7" name="Picture 6" descr="A math equations and symbols&#10;&#10;Description automatically generated with medium confidence">
            <a:extLst>
              <a:ext uri="{FF2B5EF4-FFF2-40B4-BE49-F238E27FC236}">
                <a16:creationId xmlns:a16="http://schemas.microsoft.com/office/drawing/2014/main" id="{82665E68-2C0C-91A3-849F-3BA61A3E0CBD}"/>
              </a:ext>
            </a:extLst>
          </p:cNvPr>
          <p:cNvPicPr>
            <a:picLocks noChangeAspect="1"/>
          </p:cNvPicPr>
          <p:nvPr/>
        </p:nvPicPr>
        <p:blipFill>
          <a:blip r:embed="rId3"/>
          <a:stretch>
            <a:fillRect/>
          </a:stretch>
        </p:blipFill>
        <p:spPr>
          <a:xfrm>
            <a:off x="4797636" y="1940447"/>
            <a:ext cx="2482236" cy="892053"/>
          </a:xfrm>
          <a:prstGeom prst="rect">
            <a:avLst/>
          </a:prstGeom>
        </p:spPr>
      </p:pic>
      <p:pic>
        <p:nvPicPr>
          <p:cNvPr id="9" name="Picture 8" descr="A black and white math symbols&#10;&#10;Description automatically generated with medium confidence">
            <a:extLst>
              <a:ext uri="{FF2B5EF4-FFF2-40B4-BE49-F238E27FC236}">
                <a16:creationId xmlns:a16="http://schemas.microsoft.com/office/drawing/2014/main" id="{FDA86FDB-4EE0-5F12-AE0A-E599FC9A0A4B}"/>
              </a:ext>
            </a:extLst>
          </p:cNvPr>
          <p:cNvPicPr>
            <a:picLocks noChangeAspect="1"/>
          </p:cNvPicPr>
          <p:nvPr/>
        </p:nvPicPr>
        <p:blipFill>
          <a:blip r:embed="rId4"/>
          <a:stretch>
            <a:fillRect/>
          </a:stretch>
        </p:blipFill>
        <p:spPr>
          <a:xfrm>
            <a:off x="4601718" y="3549614"/>
            <a:ext cx="2988564" cy="1011929"/>
          </a:xfrm>
          <a:prstGeom prst="rect">
            <a:avLst/>
          </a:prstGeom>
        </p:spPr>
      </p:pic>
      <p:sp>
        <p:nvSpPr>
          <p:cNvPr id="10" name="Rectangle 9">
            <a:extLst>
              <a:ext uri="{FF2B5EF4-FFF2-40B4-BE49-F238E27FC236}">
                <a16:creationId xmlns:a16="http://schemas.microsoft.com/office/drawing/2014/main" id="{D40D6BA5-2DAC-34A7-8CAE-35AD0945641F}"/>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547833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1836-D117-F434-1840-C8DDA28D41AD}"/>
              </a:ext>
            </a:extLst>
          </p:cNvPr>
          <p:cNvSpPr>
            <a:spLocks noGrp="1"/>
          </p:cNvSpPr>
          <p:nvPr>
            <p:ph type="title"/>
          </p:nvPr>
        </p:nvSpPr>
        <p:spPr/>
        <p:txBody>
          <a:bodyPr/>
          <a:lstStyle/>
          <a:p>
            <a:r>
              <a:rPr lang="en-US" dirty="0"/>
              <a:t>Example: Mid-point rule</a:t>
            </a:r>
          </a:p>
        </p:txBody>
      </p:sp>
      <p:sp>
        <p:nvSpPr>
          <p:cNvPr id="3" name="Footer Placeholder 2">
            <a:extLst>
              <a:ext uri="{FF2B5EF4-FFF2-40B4-BE49-F238E27FC236}">
                <a16:creationId xmlns:a16="http://schemas.microsoft.com/office/drawing/2014/main" id="{2DE06206-2605-642F-1191-FE6F27C18A3A}"/>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0DA798F-B753-607C-0E89-569087F35CF4}"/>
              </a:ext>
            </a:extLst>
          </p:cNvPr>
          <p:cNvSpPr>
            <a:spLocks noGrp="1"/>
          </p:cNvSpPr>
          <p:nvPr>
            <p:ph type="sldNum" sz="quarter" idx="11"/>
          </p:nvPr>
        </p:nvSpPr>
        <p:spPr/>
        <p:txBody>
          <a:bodyPr/>
          <a:lstStyle/>
          <a:p>
            <a:r>
              <a:rPr lang="en-US"/>
              <a:t>Page </a:t>
            </a:r>
            <a:fld id="{15EBE321-CBB1-4E91-BD14-37C8D44326FB}" type="slidenum">
              <a:rPr lang="en-US" smtClean="0"/>
              <a:pPr/>
              <a:t>16</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2648571-D52D-51BC-40EB-B40A413484CB}"/>
                  </a:ext>
                </a:extLst>
              </p:cNvPr>
              <p:cNvSpPr>
                <a:spLocks noGrp="1"/>
              </p:cNvSpPr>
              <p:nvPr>
                <p:ph idx="1"/>
              </p:nvPr>
            </p:nvSpPr>
            <p:spPr>
              <a:xfrm>
                <a:off x="407986" y="1306800"/>
                <a:ext cx="11376026" cy="4752000"/>
              </a:xfrm>
            </p:spPr>
            <p:txBody>
              <a:bodyPr/>
              <a:lstStyle/>
              <a:p>
                <a:pPr marL="285750" indent="-285750">
                  <a:buFont typeface="Arial" panose="020B0604020202020204" pitchFamily="34" charset="0"/>
                  <a:buChar char="•"/>
                </a:pPr>
                <a:r>
                  <a:rPr lang="en-US" dirty="0"/>
                  <a:t>the </a:t>
                </a:r>
                <a:r>
                  <a:rPr lang="en-US" b="1" dirty="0">
                    <a:solidFill>
                      <a:srgbClr val="EF0137"/>
                    </a:solidFill>
                  </a:rPr>
                  <a:t>midpoint</a:t>
                </a:r>
                <a:r>
                  <a:rPr lang="en-US" dirty="0"/>
                  <a:t> formula (0th order polynomial with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 0</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Composite rule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mc:Choice>
        <mc:Fallback xmlns="">
          <p:sp>
            <p:nvSpPr>
              <p:cNvPr id="5" name="Content Placeholder 4">
                <a:extLst>
                  <a:ext uri="{FF2B5EF4-FFF2-40B4-BE49-F238E27FC236}">
                    <a16:creationId xmlns:a16="http://schemas.microsoft.com/office/drawing/2014/main" id="{C2648571-D52D-51BC-40EB-B40A413484CB}"/>
                  </a:ext>
                </a:extLst>
              </p:cNvPr>
              <p:cNvSpPr>
                <a:spLocks noGrp="1" noRot="1" noChangeAspect="1" noMove="1" noResize="1" noEditPoints="1" noAdjustHandles="1" noChangeArrowheads="1" noChangeShapeType="1" noTextEdit="1"/>
              </p:cNvSpPr>
              <p:nvPr>
                <p:ph idx="1"/>
              </p:nvPr>
            </p:nvSpPr>
            <p:spPr>
              <a:xfrm>
                <a:off x="407986" y="1306800"/>
                <a:ext cx="11376026" cy="4752000"/>
              </a:xfrm>
              <a:blipFill>
                <a:blip r:embed="rId2"/>
                <a:stretch>
                  <a:fillRect l="-1179" t="-1538"/>
                </a:stretch>
              </a:blipFill>
            </p:spPr>
            <p:txBody>
              <a:bodyPr/>
              <a:lstStyle/>
              <a:p>
                <a:r>
                  <a:rPr lang="en-US">
                    <a:noFill/>
                  </a:rPr>
                  <a:t> </a:t>
                </a:r>
              </a:p>
            </p:txBody>
          </p:sp>
        </mc:Fallback>
      </mc:AlternateContent>
      <p:pic>
        <p:nvPicPr>
          <p:cNvPr id="11" name="Picture 10" descr="A black text with a white background&#10;&#10;Description automatically generated">
            <a:extLst>
              <a:ext uri="{FF2B5EF4-FFF2-40B4-BE49-F238E27FC236}">
                <a16:creationId xmlns:a16="http://schemas.microsoft.com/office/drawing/2014/main" id="{A17784B3-E54D-94D0-83EE-3FCBBEFF2CCB}"/>
              </a:ext>
            </a:extLst>
          </p:cNvPr>
          <p:cNvPicPr>
            <a:picLocks noChangeAspect="1"/>
          </p:cNvPicPr>
          <p:nvPr/>
        </p:nvPicPr>
        <p:blipFill>
          <a:blip r:embed="rId3"/>
          <a:stretch>
            <a:fillRect/>
          </a:stretch>
        </p:blipFill>
        <p:spPr>
          <a:xfrm>
            <a:off x="4934966" y="1995275"/>
            <a:ext cx="2322063" cy="892053"/>
          </a:xfrm>
          <a:prstGeom prst="rect">
            <a:avLst/>
          </a:prstGeom>
        </p:spPr>
      </p:pic>
      <p:pic>
        <p:nvPicPr>
          <p:cNvPr id="20" name="Picture 19" descr="A black and white math symbols&#10;&#10;Description automatically generated">
            <a:extLst>
              <a:ext uri="{FF2B5EF4-FFF2-40B4-BE49-F238E27FC236}">
                <a16:creationId xmlns:a16="http://schemas.microsoft.com/office/drawing/2014/main" id="{503115EE-07F0-99D5-3577-A0E39E966BDE}"/>
              </a:ext>
            </a:extLst>
          </p:cNvPr>
          <p:cNvPicPr>
            <a:picLocks noChangeAspect="1"/>
          </p:cNvPicPr>
          <p:nvPr/>
        </p:nvPicPr>
        <p:blipFill>
          <a:blip r:embed="rId4"/>
          <a:stretch>
            <a:fillRect/>
          </a:stretch>
        </p:blipFill>
        <p:spPr>
          <a:xfrm>
            <a:off x="4191677" y="3743718"/>
            <a:ext cx="3808643" cy="1012666"/>
          </a:xfrm>
          <a:prstGeom prst="rect">
            <a:avLst/>
          </a:prstGeom>
        </p:spPr>
      </p:pic>
      <p:sp>
        <p:nvSpPr>
          <p:cNvPr id="21" name="Rectangle 20">
            <a:extLst>
              <a:ext uri="{FF2B5EF4-FFF2-40B4-BE49-F238E27FC236}">
                <a16:creationId xmlns:a16="http://schemas.microsoft.com/office/drawing/2014/main" id="{FDE69A37-2B91-7C7F-FB12-57408921862C}"/>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6927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1836-D117-F434-1840-C8DDA28D41AD}"/>
              </a:ext>
            </a:extLst>
          </p:cNvPr>
          <p:cNvSpPr>
            <a:spLocks noGrp="1"/>
          </p:cNvSpPr>
          <p:nvPr>
            <p:ph type="title"/>
          </p:nvPr>
        </p:nvSpPr>
        <p:spPr/>
        <p:txBody>
          <a:bodyPr/>
          <a:lstStyle/>
          <a:p>
            <a:r>
              <a:rPr lang="en-US" dirty="0"/>
              <a:t>Trapezoidal and Simpson’s rules</a:t>
            </a:r>
          </a:p>
        </p:txBody>
      </p:sp>
      <p:sp>
        <p:nvSpPr>
          <p:cNvPr id="3" name="Footer Placeholder 2">
            <a:extLst>
              <a:ext uri="{FF2B5EF4-FFF2-40B4-BE49-F238E27FC236}">
                <a16:creationId xmlns:a16="http://schemas.microsoft.com/office/drawing/2014/main" id="{2DE06206-2605-642F-1191-FE6F27C18A3A}"/>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0DA798F-B753-607C-0E89-569087F35CF4}"/>
              </a:ext>
            </a:extLst>
          </p:cNvPr>
          <p:cNvSpPr>
            <a:spLocks noGrp="1"/>
          </p:cNvSpPr>
          <p:nvPr>
            <p:ph type="sldNum" sz="quarter" idx="11"/>
          </p:nvPr>
        </p:nvSpPr>
        <p:spPr/>
        <p:txBody>
          <a:bodyPr/>
          <a:lstStyle/>
          <a:p>
            <a:r>
              <a:rPr lang="en-US"/>
              <a:t>Page </a:t>
            </a:r>
            <a:fld id="{15EBE321-CBB1-4E91-BD14-37C8D44326FB}" type="slidenum">
              <a:rPr lang="en-US" smtClean="0"/>
              <a:pPr/>
              <a:t>17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2648571-D52D-51BC-40EB-B40A413484CB}"/>
                  </a:ext>
                </a:extLst>
              </p:cNvPr>
              <p:cNvSpPr>
                <a:spLocks noGrp="1"/>
              </p:cNvSpPr>
              <p:nvPr>
                <p:ph idx="1"/>
              </p:nvPr>
            </p:nvSpPr>
            <p:spPr>
              <a:xfrm>
                <a:off x="407986" y="1306800"/>
                <a:ext cx="11376026" cy="4752000"/>
              </a:xfrm>
            </p:spPr>
            <p:txBody>
              <a:bodyPr/>
              <a:lstStyle/>
              <a:p>
                <a:pPr marL="285750" indent="-285750">
                  <a:buFont typeface="Arial" panose="020B0604020202020204" pitchFamily="34" charset="0"/>
                  <a:buChar char="•"/>
                </a:pPr>
                <a:r>
                  <a:rPr lang="en-US" dirty="0"/>
                  <a:t>the </a:t>
                </a:r>
                <a:r>
                  <a:rPr lang="en-US" b="1" dirty="0">
                    <a:solidFill>
                      <a:srgbClr val="EF0137"/>
                    </a:solidFill>
                  </a:rPr>
                  <a:t>trapezoidal</a:t>
                </a:r>
                <a:r>
                  <a:rPr lang="en-US" dirty="0"/>
                  <a:t> formula (1</a:t>
                </a:r>
                <a:r>
                  <a:rPr lang="en-US" baseline="30000" dirty="0"/>
                  <a:t>st</a:t>
                </a:r>
                <a:r>
                  <a:rPr lang="en-US" dirty="0"/>
                  <a:t> order polynomial with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m:t>
                    </m:r>
                    <m:r>
                      <a:rPr lang="en-US" b="0" i="1" dirty="0" smtClean="0">
                        <a:latin typeface="Cambria Math" panose="02040503050406030204" pitchFamily="18" charset="0"/>
                      </a:rPr>
                      <m:t>−1, 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=1</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solidFill>
                      <a:srgbClr val="EF0137"/>
                    </a:solidFill>
                  </a:rPr>
                  <a:t>Simpson’s</a:t>
                </a:r>
                <a:r>
                  <a:rPr lang="en-US" dirty="0"/>
                  <a:t> quadrature rule (2nd order polynomial with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 −1,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0,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r>
                      <a:rPr lang="en-US" i="1" dirty="0" smtClean="0">
                        <a:latin typeface="Cambria Math" panose="02040503050406030204" pitchFamily="18" charset="0"/>
                      </a:rPr>
                      <m:t> = 1</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mc:Choice>
        <mc:Fallback xmlns="">
          <p:sp>
            <p:nvSpPr>
              <p:cNvPr id="5" name="Content Placeholder 4">
                <a:extLst>
                  <a:ext uri="{FF2B5EF4-FFF2-40B4-BE49-F238E27FC236}">
                    <a16:creationId xmlns:a16="http://schemas.microsoft.com/office/drawing/2014/main" id="{C2648571-D52D-51BC-40EB-B40A413484CB}"/>
                  </a:ext>
                </a:extLst>
              </p:cNvPr>
              <p:cNvSpPr>
                <a:spLocks noGrp="1" noRot="1" noChangeAspect="1" noMove="1" noResize="1" noEditPoints="1" noAdjustHandles="1" noChangeArrowheads="1" noChangeShapeType="1" noTextEdit="1"/>
              </p:cNvSpPr>
              <p:nvPr>
                <p:ph idx="1"/>
              </p:nvPr>
            </p:nvSpPr>
            <p:spPr>
              <a:xfrm>
                <a:off x="407986" y="1306800"/>
                <a:ext cx="11376026" cy="4752000"/>
              </a:xfrm>
              <a:blipFill>
                <a:blip r:embed="rId2"/>
                <a:stretch>
                  <a:fillRect l="-1179" t="-1538"/>
                </a:stretch>
              </a:blipFill>
            </p:spPr>
            <p:txBody>
              <a:bodyPr/>
              <a:lstStyle/>
              <a:p>
                <a:r>
                  <a:rPr lang="en-US">
                    <a:noFill/>
                  </a:rPr>
                  <a:t> </a:t>
                </a:r>
              </a:p>
            </p:txBody>
          </p:sp>
        </mc:Fallback>
      </mc:AlternateContent>
      <p:pic>
        <p:nvPicPr>
          <p:cNvPr id="7" name="Picture 6" descr="A number of mathematical equations&#10;&#10;Description automatically generated with medium confidence">
            <a:extLst>
              <a:ext uri="{FF2B5EF4-FFF2-40B4-BE49-F238E27FC236}">
                <a16:creationId xmlns:a16="http://schemas.microsoft.com/office/drawing/2014/main" id="{726B2A1D-70B7-46F1-08DE-F95E93949C10}"/>
              </a:ext>
            </a:extLst>
          </p:cNvPr>
          <p:cNvPicPr>
            <a:picLocks noChangeAspect="1"/>
          </p:cNvPicPr>
          <p:nvPr/>
        </p:nvPicPr>
        <p:blipFill>
          <a:blip r:embed="rId3"/>
          <a:stretch>
            <a:fillRect/>
          </a:stretch>
        </p:blipFill>
        <p:spPr>
          <a:xfrm>
            <a:off x="4505178" y="1857376"/>
            <a:ext cx="3581679" cy="802246"/>
          </a:xfrm>
          <a:prstGeom prst="rect">
            <a:avLst/>
          </a:prstGeom>
        </p:spPr>
      </p:pic>
      <p:pic>
        <p:nvPicPr>
          <p:cNvPr id="13" name="Picture 12" descr="A black and white math equation&#10;&#10;Description automatically generated with medium confidence">
            <a:extLst>
              <a:ext uri="{FF2B5EF4-FFF2-40B4-BE49-F238E27FC236}">
                <a16:creationId xmlns:a16="http://schemas.microsoft.com/office/drawing/2014/main" id="{3CC646E3-07AD-F729-8590-7D1347A81673}"/>
              </a:ext>
            </a:extLst>
          </p:cNvPr>
          <p:cNvPicPr>
            <a:picLocks noChangeAspect="1"/>
          </p:cNvPicPr>
          <p:nvPr/>
        </p:nvPicPr>
        <p:blipFill>
          <a:blip r:embed="rId4"/>
          <a:stretch>
            <a:fillRect/>
          </a:stretch>
        </p:blipFill>
        <p:spPr>
          <a:xfrm>
            <a:off x="4029260" y="3584965"/>
            <a:ext cx="4490185" cy="802246"/>
          </a:xfrm>
          <a:prstGeom prst="rect">
            <a:avLst/>
          </a:prstGeom>
        </p:spPr>
      </p:pic>
      <p:sp>
        <p:nvSpPr>
          <p:cNvPr id="14" name="Rectangle 13">
            <a:extLst>
              <a:ext uri="{FF2B5EF4-FFF2-40B4-BE49-F238E27FC236}">
                <a16:creationId xmlns:a16="http://schemas.microsoft.com/office/drawing/2014/main" id="{D53D5D62-689C-490D-5396-17C4A8D15718}"/>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882863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56D1-7EC1-5ACE-CE07-F2F32A0EEE91}"/>
              </a:ext>
            </a:extLst>
          </p:cNvPr>
          <p:cNvSpPr>
            <a:spLocks noGrp="1"/>
          </p:cNvSpPr>
          <p:nvPr>
            <p:ph type="title"/>
          </p:nvPr>
        </p:nvSpPr>
        <p:spPr/>
        <p:txBody>
          <a:bodyPr/>
          <a:lstStyle/>
          <a:p>
            <a:r>
              <a:rPr lang="en-US" dirty="0"/>
              <a:t>Elementary quadrature rules</a:t>
            </a:r>
          </a:p>
        </p:txBody>
      </p:sp>
      <p:sp>
        <p:nvSpPr>
          <p:cNvPr id="3" name="Footer Placeholder 2">
            <a:extLst>
              <a:ext uri="{FF2B5EF4-FFF2-40B4-BE49-F238E27FC236}">
                <a16:creationId xmlns:a16="http://schemas.microsoft.com/office/drawing/2014/main" id="{8CBAB8F8-FD76-FF58-9734-65B5C9A5E14E}"/>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B54984C3-726A-7FA9-5FBE-62D4D3B4BD77}"/>
              </a:ext>
            </a:extLst>
          </p:cNvPr>
          <p:cNvSpPr>
            <a:spLocks noGrp="1"/>
          </p:cNvSpPr>
          <p:nvPr>
            <p:ph type="sldNum" sz="quarter" idx="11"/>
          </p:nvPr>
        </p:nvSpPr>
        <p:spPr/>
        <p:txBody>
          <a:bodyPr/>
          <a:lstStyle/>
          <a:p>
            <a:r>
              <a:rPr lang="en-US"/>
              <a:t>Page </a:t>
            </a:r>
            <a:fld id="{15EBE321-CBB1-4E91-BD14-37C8D44326FB}" type="slidenum">
              <a:rPr lang="en-US" smtClean="0"/>
              <a:pPr/>
              <a:t>18</a:t>
            </a:fld>
            <a:endParaRPr lang="en-US"/>
          </a:p>
        </p:txBody>
      </p:sp>
      <p:pic>
        <p:nvPicPr>
          <p:cNvPr id="7" name="Picture 6" descr="A group of graphs with different colored lines&#10;&#10;Description automatically generated">
            <a:extLst>
              <a:ext uri="{FF2B5EF4-FFF2-40B4-BE49-F238E27FC236}">
                <a16:creationId xmlns:a16="http://schemas.microsoft.com/office/drawing/2014/main" id="{58F81792-BDDD-AC55-0F19-8DE041A89AE9}"/>
              </a:ext>
            </a:extLst>
          </p:cNvPr>
          <p:cNvPicPr>
            <a:picLocks noChangeAspect="1"/>
          </p:cNvPicPr>
          <p:nvPr/>
        </p:nvPicPr>
        <p:blipFill>
          <a:blip r:embed="rId2"/>
          <a:srcRect b="18822"/>
          <a:stretch/>
        </p:blipFill>
        <p:spPr>
          <a:xfrm>
            <a:off x="819749" y="1371845"/>
            <a:ext cx="4935228" cy="3065402"/>
          </a:xfrm>
          <a:prstGeom prst="rect">
            <a:avLst/>
          </a:prstGeom>
        </p:spPr>
      </p:pic>
      <p:sp>
        <p:nvSpPr>
          <p:cNvPr id="10" name="Title 9">
            <a:extLst>
              <a:ext uri="{FF2B5EF4-FFF2-40B4-BE49-F238E27FC236}">
                <a16:creationId xmlns:a16="http://schemas.microsoft.com/office/drawing/2014/main" id="{AFE278FF-87A8-13D7-EE5F-95742EF8A953}"/>
              </a:ext>
            </a:extLst>
          </p:cNvPr>
          <p:cNvSpPr txBox="1">
            <a:spLocks/>
          </p:cNvSpPr>
          <p:nvPr/>
        </p:nvSpPr>
        <p:spPr bwMode="black">
          <a:xfrm>
            <a:off x="563563" y="5661025"/>
            <a:ext cx="9863137" cy="276999"/>
          </a:xfrm>
          <a:prstGeom prst="rect">
            <a:avLst/>
          </a:prstGeom>
          <a:noFill/>
        </p:spPr>
        <p:txBody>
          <a:bodyPr vert="horz" wrap="square" lIns="0" tIns="0" rIns="0" bIns="0" rtlCol="0" anchor="t" anchorCtr="0">
            <a:sp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buClrTx/>
            </a:pPr>
            <a:r>
              <a:rPr lang="en-US" dirty="0">
                <a:highlight>
                  <a:srgbClr val="800080"/>
                </a:highlight>
              </a:rPr>
              <a:t>Exercise 1</a:t>
            </a:r>
          </a:p>
        </p:txBody>
      </p:sp>
      <p:sp>
        <p:nvSpPr>
          <p:cNvPr id="11" name="Rectangle 10">
            <a:extLst>
              <a:ext uri="{FF2B5EF4-FFF2-40B4-BE49-F238E27FC236}">
                <a16:creationId xmlns:a16="http://schemas.microsoft.com/office/drawing/2014/main" id="{5C2B9749-C296-0198-4E4A-27CDF360FE41}"/>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aphicFrame>
        <p:nvGraphicFramePr>
          <p:cNvPr id="5" name="Table 4">
            <a:extLst>
              <a:ext uri="{FF2B5EF4-FFF2-40B4-BE49-F238E27FC236}">
                <a16:creationId xmlns:a16="http://schemas.microsoft.com/office/drawing/2014/main" id="{046BED15-8BE6-B1A6-AE72-5986E3C31D67}"/>
              </a:ext>
            </a:extLst>
          </p:cNvPr>
          <p:cNvGraphicFramePr>
            <a:graphicFrameLocks noGrp="1"/>
          </p:cNvGraphicFramePr>
          <p:nvPr>
            <p:extLst>
              <p:ext uri="{D42A27DB-BD31-4B8C-83A1-F6EECF244321}">
                <p14:modId xmlns:p14="http://schemas.microsoft.com/office/powerpoint/2010/main" val="2634534651"/>
              </p:ext>
            </p:extLst>
          </p:nvPr>
        </p:nvGraphicFramePr>
        <p:xfrm>
          <a:off x="6529138" y="2165582"/>
          <a:ext cx="4843113" cy="1849120"/>
        </p:xfrm>
        <a:graphic>
          <a:graphicData uri="http://schemas.openxmlformats.org/drawingml/2006/table">
            <a:tbl>
              <a:tblPr firstRow="1" bandRow="1">
                <a:tableStyleId>{3B4B98B0-60AC-42C2-AFA5-B58CD77FA1E5}</a:tableStyleId>
              </a:tblPr>
              <a:tblGrid>
                <a:gridCol w="1614371">
                  <a:extLst>
                    <a:ext uri="{9D8B030D-6E8A-4147-A177-3AD203B41FA5}">
                      <a16:colId xmlns:a16="http://schemas.microsoft.com/office/drawing/2014/main" val="2545853813"/>
                    </a:ext>
                  </a:extLst>
                </a:gridCol>
                <a:gridCol w="1614371">
                  <a:extLst>
                    <a:ext uri="{9D8B030D-6E8A-4147-A177-3AD203B41FA5}">
                      <a16:colId xmlns:a16="http://schemas.microsoft.com/office/drawing/2014/main" val="1085397614"/>
                    </a:ext>
                  </a:extLst>
                </a:gridCol>
                <a:gridCol w="1614371">
                  <a:extLst>
                    <a:ext uri="{9D8B030D-6E8A-4147-A177-3AD203B41FA5}">
                      <a16:colId xmlns:a16="http://schemas.microsoft.com/office/drawing/2014/main" val="568775183"/>
                    </a:ext>
                  </a:extLst>
                </a:gridCol>
              </a:tblGrid>
              <a:tr h="370840">
                <a:tc>
                  <a:txBody>
                    <a:bodyPr/>
                    <a:lstStyle/>
                    <a:p>
                      <a:r>
                        <a:rPr lang="en-US" dirty="0"/>
                        <a:t>Rule</a:t>
                      </a:r>
                    </a:p>
                  </a:txBody>
                  <a:tcPr/>
                </a:tc>
                <a:tc>
                  <a:txBody>
                    <a:bodyPr/>
                    <a:lstStyle/>
                    <a:p>
                      <a:pPr algn="ctr"/>
                      <a:r>
                        <a:rPr lang="en-US" dirty="0"/>
                        <a:t>Points</a:t>
                      </a:r>
                    </a:p>
                  </a:txBody>
                  <a:tcPr/>
                </a:tc>
                <a:tc>
                  <a:txBody>
                    <a:bodyPr/>
                    <a:lstStyle/>
                    <a:p>
                      <a:pPr algn="ctr"/>
                      <a:r>
                        <a:rPr lang="en-US" dirty="0"/>
                        <a:t>Weights</a:t>
                      </a:r>
                    </a:p>
                  </a:txBody>
                  <a:tcPr/>
                </a:tc>
                <a:extLst>
                  <a:ext uri="{0D108BD9-81ED-4DB2-BD59-A6C34878D82A}">
                    <a16:rowId xmlns:a16="http://schemas.microsoft.com/office/drawing/2014/main" val="1689868224"/>
                  </a:ext>
                </a:extLst>
              </a:tr>
              <a:tr h="370840">
                <a:tc>
                  <a:txBody>
                    <a:bodyPr/>
                    <a:lstStyle/>
                    <a:p>
                      <a:r>
                        <a:rPr lang="en-US" dirty="0"/>
                        <a:t>Left-rectangle</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1363438464"/>
                  </a:ext>
                </a:extLst>
              </a:tr>
              <a:tr h="370840">
                <a:tc>
                  <a:txBody>
                    <a:bodyPr/>
                    <a:lstStyle/>
                    <a:p>
                      <a:r>
                        <a:rPr lang="en-US" dirty="0"/>
                        <a:t>Midpoint</a:t>
                      </a:r>
                    </a:p>
                  </a:txBody>
                  <a:tcPr/>
                </a:tc>
                <a:tc>
                  <a:txBody>
                    <a:bodyPr/>
                    <a:lstStyle/>
                    <a:p>
                      <a:pPr algn="ctr"/>
                      <a:r>
                        <a:rPr lang="en-US" dirty="0"/>
                        <a:t>0</a:t>
                      </a:r>
                    </a:p>
                  </a:txBody>
                  <a:tcPr/>
                </a:tc>
                <a:tc>
                  <a:txBody>
                    <a:bodyPr/>
                    <a:lstStyle/>
                    <a:p>
                      <a:pPr algn="ctr"/>
                      <a:r>
                        <a:rPr lang="en-US" dirty="0"/>
                        <a:t>2</a:t>
                      </a:r>
                    </a:p>
                  </a:txBody>
                  <a:tcPr/>
                </a:tc>
                <a:extLst>
                  <a:ext uri="{0D108BD9-81ED-4DB2-BD59-A6C34878D82A}">
                    <a16:rowId xmlns:a16="http://schemas.microsoft.com/office/drawing/2014/main" val="3191417880"/>
                  </a:ext>
                </a:extLst>
              </a:tr>
              <a:tr h="370840">
                <a:tc>
                  <a:txBody>
                    <a:bodyPr/>
                    <a:lstStyle/>
                    <a:p>
                      <a:r>
                        <a:rPr lang="en-US" dirty="0"/>
                        <a:t>Trapezoidal</a:t>
                      </a:r>
                    </a:p>
                  </a:txBody>
                  <a:tcPr/>
                </a:tc>
                <a:tc>
                  <a:txBody>
                    <a:bodyPr/>
                    <a:lstStyle/>
                    <a:p>
                      <a:pPr algn="ctr"/>
                      <a:r>
                        <a:rPr lang="en-US" dirty="0"/>
                        <a:t>-1, 1</a:t>
                      </a:r>
                    </a:p>
                  </a:txBody>
                  <a:tcPr/>
                </a:tc>
                <a:tc>
                  <a:txBody>
                    <a:bodyPr/>
                    <a:lstStyle/>
                    <a:p>
                      <a:pPr algn="ctr"/>
                      <a:r>
                        <a:rPr lang="en-US" dirty="0"/>
                        <a:t>1, 1</a:t>
                      </a:r>
                    </a:p>
                  </a:txBody>
                  <a:tcPr/>
                </a:tc>
                <a:extLst>
                  <a:ext uri="{0D108BD9-81ED-4DB2-BD59-A6C34878D82A}">
                    <a16:rowId xmlns:a16="http://schemas.microsoft.com/office/drawing/2014/main" val="3675067843"/>
                  </a:ext>
                </a:extLst>
              </a:tr>
              <a:tr h="346076">
                <a:tc>
                  <a:txBody>
                    <a:bodyPr/>
                    <a:lstStyle/>
                    <a:p>
                      <a:r>
                        <a:rPr lang="en-US" dirty="0"/>
                        <a:t>Simpson</a:t>
                      </a:r>
                    </a:p>
                  </a:txBody>
                  <a:tcPr/>
                </a:tc>
                <a:tc>
                  <a:txBody>
                    <a:bodyPr/>
                    <a:lstStyle/>
                    <a:p>
                      <a:pPr algn="ctr"/>
                      <a:r>
                        <a:rPr lang="en-US" dirty="0"/>
                        <a:t> -1, 0, 1</a:t>
                      </a:r>
                    </a:p>
                  </a:txBody>
                  <a:tcPr/>
                </a:tc>
                <a:tc>
                  <a:txBody>
                    <a:bodyPr/>
                    <a:lstStyle/>
                    <a:p>
                      <a:pPr algn="ctr"/>
                      <a:r>
                        <a:rPr lang="en-US" dirty="0"/>
                        <a:t>1/3, 4/3, 1/3</a:t>
                      </a:r>
                    </a:p>
                  </a:txBody>
                  <a:tcPr/>
                </a:tc>
                <a:extLst>
                  <a:ext uri="{0D108BD9-81ED-4DB2-BD59-A6C34878D82A}">
                    <a16:rowId xmlns:a16="http://schemas.microsoft.com/office/drawing/2014/main" val="3371552683"/>
                  </a:ext>
                </a:extLst>
              </a:tr>
            </a:tbl>
          </a:graphicData>
        </a:graphic>
      </p:graphicFrame>
      <p:sp>
        <p:nvSpPr>
          <p:cNvPr id="6" name="TextBox 5">
            <a:extLst>
              <a:ext uri="{FF2B5EF4-FFF2-40B4-BE49-F238E27FC236}">
                <a16:creationId xmlns:a16="http://schemas.microsoft.com/office/drawing/2014/main" id="{DE7597AD-BBA5-09BD-C77F-6CAE8AC2E4ED}"/>
              </a:ext>
            </a:extLst>
          </p:cNvPr>
          <p:cNvSpPr txBox="1"/>
          <p:nvPr/>
        </p:nvSpPr>
        <p:spPr>
          <a:xfrm>
            <a:off x="3773103" y="2295628"/>
            <a:ext cx="933651" cy="215444"/>
          </a:xfrm>
          <a:prstGeom prst="rect">
            <a:avLst/>
          </a:prstGeom>
          <a:noFill/>
        </p:spPr>
        <p:txBody>
          <a:bodyPr wrap="square" lIns="0" tIns="0" rIns="0" bIns="0" rtlCol="0">
            <a:spAutoFit/>
          </a:bodyPr>
          <a:lstStyle/>
          <a:p>
            <a:pPr algn="ctr"/>
            <a:r>
              <a:rPr lang="en-US" sz="1400" dirty="0">
                <a:solidFill>
                  <a:schemeClr val="tx1"/>
                </a:solidFill>
                <a:latin typeface="+mj-lt"/>
              </a:rPr>
              <a:t>Simpson</a:t>
            </a:r>
          </a:p>
        </p:txBody>
      </p:sp>
      <p:sp>
        <p:nvSpPr>
          <p:cNvPr id="8" name="TextBox 7">
            <a:extLst>
              <a:ext uri="{FF2B5EF4-FFF2-40B4-BE49-F238E27FC236}">
                <a16:creationId xmlns:a16="http://schemas.microsoft.com/office/drawing/2014/main" id="{A6CAF0BA-69C7-DC91-D8D7-39FB5A061618}"/>
              </a:ext>
            </a:extLst>
          </p:cNvPr>
          <p:cNvSpPr txBox="1"/>
          <p:nvPr/>
        </p:nvSpPr>
        <p:spPr>
          <a:xfrm>
            <a:off x="3773102" y="3853316"/>
            <a:ext cx="933651" cy="215444"/>
          </a:xfrm>
          <a:prstGeom prst="rect">
            <a:avLst/>
          </a:prstGeom>
          <a:noFill/>
        </p:spPr>
        <p:txBody>
          <a:bodyPr wrap="square" lIns="0" tIns="0" rIns="0" bIns="0" rtlCol="0">
            <a:spAutoFit/>
          </a:bodyPr>
          <a:lstStyle/>
          <a:p>
            <a:pPr algn="ctr"/>
            <a:r>
              <a:rPr lang="en-US" sz="1400" dirty="0">
                <a:solidFill>
                  <a:schemeClr val="tx1"/>
                </a:solidFill>
                <a:latin typeface="+mj-lt"/>
              </a:rPr>
              <a:t>Midpoint</a:t>
            </a:r>
          </a:p>
        </p:txBody>
      </p:sp>
      <p:sp>
        <p:nvSpPr>
          <p:cNvPr id="9" name="TextBox 8">
            <a:extLst>
              <a:ext uri="{FF2B5EF4-FFF2-40B4-BE49-F238E27FC236}">
                <a16:creationId xmlns:a16="http://schemas.microsoft.com/office/drawing/2014/main" id="{90D0A02A-689E-BFAF-A5EE-7BA4E349ABE7}"/>
              </a:ext>
            </a:extLst>
          </p:cNvPr>
          <p:cNvSpPr txBox="1"/>
          <p:nvPr/>
        </p:nvSpPr>
        <p:spPr>
          <a:xfrm>
            <a:off x="1918634" y="3850402"/>
            <a:ext cx="933651" cy="215444"/>
          </a:xfrm>
          <a:prstGeom prst="rect">
            <a:avLst/>
          </a:prstGeom>
          <a:noFill/>
        </p:spPr>
        <p:txBody>
          <a:bodyPr wrap="square" lIns="0" tIns="0" rIns="0" bIns="0" rtlCol="0">
            <a:spAutoFit/>
          </a:bodyPr>
          <a:lstStyle/>
          <a:p>
            <a:pPr algn="l"/>
            <a:r>
              <a:rPr lang="en-US" sz="1400" dirty="0">
                <a:solidFill>
                  <a:schemeClr val="tx1"/>
                </a:solidFill>
                <a:latin typeface="+mj-lt"/>
              </a:rPr>
              <a:t>Trapezoidal</a:t>
            </a:r>
          </a:p>
        </p:txBody>
      </p:sp>
    </p:spTree>
    <p:extLst>
      <p:ext uri="{BB962C8B-B14F-4D97-AF65-F5344CB8AC3E}">
        <p14:creationId xmlns:p14="http://schemas.microsoft.com/office/powerpoint/2010/main" val="2678998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62A5-6F05-1C45-F9C4-FF82CAF6C778}"/>
              </a:ext>
            </a:extLst>
          </p:cNvPr>
          <p:cNvSpPr>
            <a:spLocks noGrp="1"/>
          </p:cNvSpPr>
          <p:nvPr>
            <p:ph type="title"/>
          </p:nvPr>
        </p:nvSpPr>
        <p:spPr/>
        <p:txBody>
          <a:bodyPr/>
          <a:lstStyle/>
          <a:p>
            <a:r>
              <a:rPr lang="en-US" dirty="0"/>
              <a:t>Newton-Cotes formulae</a:t>
            </a:r>
          </a:p>
        </p:txBody>
      </p:sp>
      <p:sp>
        <p:nvSpPr>
          <p:cNvPr id="3" name="Footer Placeholder 2">
            <a:extLst>
              <a:ext uri="{FF2B5EF4-FFF2-40B4-BE49-F238E27FC236}">
                <a16:creationId xmlns:a16="http://schemas.microsoft.com/office/drawing/2014/main" id="{245E2349-AFFC-BC40-44CD-F7883CB74B67}"/>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DE9C7A0E-27F3-96CE-FD8F-B9C8D6821BF6}"/>
              </a:ext>
            </a:extLst>
          </p:cNvPr>
          <p:cNvSpPr>
            <a:spLocks noGrp="1"/>
          </p:cNvSpPr>
          <p:nvPr>
            <p:ph type="sldNum" sz="quarter" idx="11"/>
          </p:nvPr>
        </p:nvSpPr>
        <p:spPr/>
        <p:txBody>
          <a:bodyPr/>
          <a:lstStyle/>
          <a:p>
            <a:r>
              <a:rPr lang="en-US"/>
              <a:t>Page </a:t>
            </a:r>
            <a:fld id="{15EBE321-CBB1-4E91-BD14-37C8D44326FB}" type="slidenum">
              <a:rPr lang="en-US" smtClean="0"/>
              <a:pPr/>
              <a:t>19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DAF933B-1D99-893E-F712-F3AAFC7B14BD}"/>
                  </a:ext>
                </a:extLst>
              </p:cNvPr>
              <p:cNvSpPr>
                <a:spLocks noGrp="1"/>
              </p:cNvSpPr>
              <p:nvPr>
                <p:ph idx="1"/>
              </p:nvPr>
            </p:nvSpPr>
            <p:spPr/>
            <p:txBody>
              <a:bodyPr/>
              <a:lstStyle/>
              <a:p>
                <a:pPr marL="285750" indent="-285750">
                  <a:buFont typeface="Arial" panose="020B0604020202020204" pitchFamily="34" charset="0"/>
                  <a:buChar char="•"/>
                </a:pPr>
                <a:r>
                  <a:rPr lang="en-US" dirty="0"/>
                  <a:t>More generally, if we choose equidistant nodes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𝑗</m:t>
                        </m:r>
                      </m:sub>
                    </m:sSub>
                  </m:oMath>
                </a14:m>
                <a:r>
                  <a:rPr lang="en-US" dirty="0"/>
                  <a:t>) in the quadrature formulas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&gt; 1)</m:t>
                    </m:r>
                  </m:oMath>
                </a14:m>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the quadrature formulae </a:t>
                </a:r>
                <a14:m>
                  <m:oMath xmlns:m="http://schemas.openxmlformats.org/officeDocument/2006/math">
                    <m:sSub>
                      <m:sSubPr>
                        <m:ctrlPr>
                          <a:rPr lang="en-US" b="0" i="1" dirty="0" smtClean="0">
                            <a:latin typeface="Cambria Math" panose="02040503050406030204" pitchFamily="18" charset="0"/>
                          </a:rPr>
                        </m:ctrlPr>
                      </m:sSubPr>
                      <m:e>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𝑗</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𝑗</m:t>
                                </m:r>
                              </m:sub>
                            </m:sSub>
                          </m:e>
                        </m:d>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oMath>
                </a14:m>
                <a:r>
                  <a:rPr lang="en-US" dirty="0"/>
                  <a:t> are called </a:t>
                </a:r>
                <a:r>
                  <a:rPr lang="en-US" b="1" dirty="0">
                    <a:solidFill>
                      <a:srgbClr val="EF0137"/>
                    </a:solidFill>
                  </a:rPr>
                  <a:t>(closed) Newton-Cotes formulae</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 ≥ 10)</m:t>
                    </m:r>
                  </m:oMath>
                </a14:m>
                <a:r>
                  <a:rPr lang="en-US" dirty="0"/>
                  <a:t> large, the </a:t>
                </a:r>
                <a:r>
                  <a:rPr lang="en-US" dirty="0" err="1"/>
                  <a:t>weigths</a:t>
                </a:r>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𝑗</m:t>
                        </m:r>
                      </m:sub>
                    </m:sSub>
                  </m:oMath>
                </a14:m>
                <a:r>
                  <a:rPr lang="en-US" dirty="0"/>
                  <a:t>) explode and the signs are mixed which implies that the formulae are very sensitive to round-off errors</a:t>
                </a:r>
              </a:p>
              <a:p>
                <a:pPr marL="285750" indent="-285750">
                  <a:buFont typeface="Arial" panose="020B0604020202020204" pitchFamily="34" charset="0"/>
                  <a:buChar char="•"/>
                </a:pPr>
                <a:r>
                  <a:rPr lang="en-US" dirty="0"/>
                  <a:t>some coefficients start to be such that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b="0" i="1" dirty="0" smtClean="0">
                            <a:latin typeface="Cambria Math" panose="02040503050406030204" pitchFamily="18" charset="0"/>
                          </a:rPr>
                          <m:t>𝑗</m:t>
                        </m:r>
                      </m:sub>
                    </m:sSub>
                    <m:r>
                      <a:rPr lang="en-US" i="1" dirty="0" smtClean="0">
                        <a:latin typeface="Cambria Math" panose="02040503050406030204" pitchFamily="18" charset="0"/>
                      </a:rPr>
                      <m:t> &lt; 0</m:t>
                    </m:r>
                  </m:oMath>
                </a14:m>
                <a:r>
                  <a:rPr lang="en-US" dirty="0"/>
                  <a:t> for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9</m:t>
                    </m:r>
                  </m:oMath>
                </a14:m>
                <a:endParaRPr lang="en-US" dirty="0"/>
              </a:p>
              <a:p>
                <a:pPr marL="285750" indent="-285750">
                  <a:buFont typeface="Arial" panose="020B0604020202020204" pitchFamily="34" charset="0"/>
                  <a:buChar char="•"/>
                </a:pPr>
                <a:r>
                  <a:rPr lang="en-US" dirty="0"/>
                  <a:t>This implies that the Newton-Cotes formulas are Unrestricted to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8</m:t>
                    </m:r>
                  </m:oMath>
                </a14:m>
                <a:endParaRPr lang="en-US" dirty="0"/>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FDAF933B-1D99-893E-F712-F3AAFC7B14BD}"/>
                  </a:ext>
                </a:extLst>
              </p:cNvPr>
              <p:cNvSpPr>
                <a:spLocks noGrp="1" noRot="1" noChangeAspect="1" noMove="1" noResize="1" noEditPoints="1" noAdjustHandles="1" noChangeArrowheads="1" noChangeShapeType="1" noTextEdit="1"/>
              </p:cNvSpPr>
              <p:nvPr>
                <p:ph idx="1"/>
              </p:nvPr>
            </p:nvSpPr>
            <p:spPr>
              <a:blipFill>
                <a:blip r:embed="rId2"/>
                <a:stretch>
                  <a:fillRect l="-1125" t="-1154"/>
                </a:stretch>
              </a:blipFill>
            </p:spPr>
            <p:txBody>
              <a:bodyPr/>
              <a:lstStyle/>
              <a:p>
                <a:r>
                  <a:rPr lang="en-US">
                    <a:noFill/>
                  </a:rPr>
                  <a:t> </a:t>
                </a:r>
              </a:p>
            </p:txBody>
          </p:sp>
        </mc:Fallback>
      </mc:AlternateContent>
      <p:pic>
        <p:nvPicPr>
          <p:cNvPr id="7" name="Picture 6" descr="A mathematical equation with numbers&#10;&#10;Description automatically generated">
            <a:extLst>
              <a:ext uri="{FF2B5EF4-FFF2-40B4-BE49-F238E27FC236}">
                <a16:creationId xmlns:a16="http://schemas.microsoft.com/office/drawing/2014/main" id="{BF7C358D-AA71-059C-4AA1-AE162B9CD8F6}"/>
              </a:ext>
            </a:extLst>
          </p:cNvPr>
          <p:cNvPicPr>
            <a:picLocks noChangeAspect="1"/>
          </p:cNvPicPr>
          <p:nvPr/>
        </p:nvPicPr>
        <p:blipFill>
          <a:blip r:embed="rId3"/>
          <a:stretch>
            <a:fillRect/>
          </a:stretch>
        </p:blipFill>
        <p:spPr>
          <a:xfrm>
            <a:off x="3883955" y="1876389"/>
            <a:ext cx="3828260" cy="981111"/>
          </a:xfrm>
          <a:prstGeom prst="rect">
            <a:avLst/>
          </a:prstGeom>
        </p:spPr>
      </p:pic>
      <p:sp>
        <p:nvSpPr>
          <p:cNvPr id="8" name="Rectangle 7">
            <a:extLst>
              <a:ext uri="{FF2B5EF4-FFF2-40B4-BE49-F238E27FC236}">
                <a16:creationId xmlns:a16="http://schemas.microsoft.com/office/drawing/2014/main" id="{B6F430FE-696D-3E74-E1E6-B2FD393EAF3E}"/>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358629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947114-83E3-E307-9AA5-CE176F529F0C}"/>
              </a:ext>
            </a:extLst>
          </p:cNvPr>
          <p:cNvSpPr>
            <a:spLocks noGrp="1"/>
          </p:cNvSpPr>
          <p:nvPr>
            <p:ph type="title"/>
          </p:nvPr>
        </p:nvSpPr>
        <p:spPr/>
        <p:txBody>
          <a:bodyPr/>
          <a:lstStyle/>
          <a:p>
            <a:r>
              <a:rPr lang="en-US" sz="2400" dirty="0"/>
              <a:t>Outline</a:t>
            </a:r>
          </a:p>
        </p:txBody>
      </p:sp>
      <p:sp>
        <p:nvSpPr>
          <p:cNvPr id="6" name="Text Placeholder 5">
            <a:extLst>
              <a:ext uri="{FF2B5EF4-FFF2-40B4-BE49-F238E27FC236}">
                <a16:creationId xmlns:a16="http://schemas.microsoft.com/office/drawing/2014/main" id="{BED28AD2-D193-5B70-2253-14FA62E77F50}"/>
              </a:ext>
            </a:extLst>
          </p:cNvPr>
          <p:cNvSpPr>
            <a:spLocks noGrp="1"/>
          </p:cNvSpPr>
          <p:nvPr>
            <p:ph type="body" sz="quarter" idx="12"/>
          </p:nvPr>
        </p:nvSpPr>
        <p:spPr>
          <a:xfrm>
            <a:off x="410399" y="1307106"/>
            <a:ext cx="10505839" cy="4751387"/>
          </a:xfrm>
        </p:spPr>
        <p:txBody>
          <a:bodyPr/>
          <a:lstStyle/>
          <a:p>
            <a:pPr>
              <a:lnSpc>
                <a:spcPct val="150000"/>
              </a:lnSpc>
            </a:pPr>
            <a:r>
              <a:rPr lang="en-US" sz="2800" dirty="0"/>
              <a:t>1. Numerical integration</a:t>
            </a:r>
          </a:p>
          <a:p>
            <a:pPr>
              <a:lnSpc>
                <a:spcPct val="150000"/>
              </a:lnSpc>
            </a:pPr>
            <a:r>
              <a:rPr lang="en-US" sz="2800" dirty="0"/>
              <a:t>2. Numerical differentiation</a:t>
            </a:r>
          </a:p>
          <a:p>
            <a:pPr>
              <a:lnSpc>
                <a:spcPct val="150000"/>
              </a:lnSpc>
            </a:pPr>
            <a:r>
              <a:rPr lang="en-US" sz="2800" dirty="0"/>
              <a:t>3. Summary</a:t>
            </a:r>
          </a:p>
        </p:txBody>
      </p:sp>
      <p:sp>
        <p:nvSpPr>
          <p:cNvPr id="4" name="Footer Placeholder 3">
            <a:extLst>
              <a:ext uri="{FF2B5EF4-FFF2-40B4-BE49-F238E27FC236}">
                <a16:creationId xmlns:a16="http://schemas.microsoft.com/office/drawing/2014/main" id="{505DC4AF-2B2E-EE58-E2F6-00DB77010FD7}"/>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2" name="Rectangle 1">
            <a:extLst>
              <a:ext uri="{FF2B5EF4-FFF2-40B4-BE49-F238E27FC236}">
                <a16:creationId xmlns:a16="http://schemas.microsoft.com/office/drawing/2014/main" id="{E4079153-E2C6-DB9B-A003-3FF42334BAC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77324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8550-EF0F-E9CE-EDD9-9B1DDB15E553}"/>
              </a:ext>
            </a:extLst>
          </p:cNvPr>
          <p:cNvSpPr>
            <a:spLocks noGrp="1"/>
          </p:cNvSpPr>
          <p:nvPr>
            <p:ph type="title"/>
          </p:nvPr>
        </p:nvSpPr>
        <p:spPr/>
        <p:txBody>
          <a:bodyPr/>
          <a:lstStyle/>
          <a:p>
            <a:r>
              <a:rPr lang="en-US" dirty="0"/>
              <a:t>The Newton-Cotes formulas</a:t>
            </a:r>
          </a:p>
        </p:txBody>
      </p:sp>
      <p:sp>
        <p:nvSpPr>
          <p:cNvPr id="3" name="Footer Placeholder 2">
            <a:extLst>
              <a:ext uri="{FF2B5EF4-FFF2-40B4-BE49-F238E27FC236}">
                <a16:creationId xmlns:a16="http://schemas.microsoft.com/office/drawing/2014/main" id="{845EF937-5146-9ED2-0894-571CA1A6A2B8}"/>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D46537CA-2A74-52B4-257A-29E62A989400}"/>
              </a:ext>
            </a:extLst>
          </p:cNvPr>
          <p:cNvSpPr>
            <a:spLocks noGrp="1"/>
          </p:cNvSpPr>
          <p:nvPr>
            <p:ph type="sldNum" sz="quarter" idx="11"/>
          </p:nvPr>
        </p:nvSpPr>
        <p:spPr/>
        <p:txBody>
          <a:bodyPr/>
          <a:lstStyle/>
          <a:p>
            <a:r>
              <a:rPr lang="en-US"/>
              <a:t>Page </a:t>
            </a:r>
            <a:fld id="{15EBE321-CBB1-4E91-BD14-37C8D44326FB}" type="slidenum">
              <a:rPr lang="en-US" smtClean="0"/>
              <a:pPr/>
              <a:t>20</a:t>
            </a:fld>
            <a:endParaRPr lang="en-US"/>
          </a:p>
        </p:txBody>
      </p:sp>
      <p:pic>
        <p:nvPicPr>
          <p:cNvPr id="7" name="Content Placeholder 6" descr="A graph of numbers and a number&#10;&#10;Description automatically generated with medium confidence">
            <a:extLst>
              <a:ext uri="{FF2B5EF4-FFF2-40B4-BE49-F238E27FC236}">
                <a16:creationId xmlns:a16="http://schemas.microsoft.com/office/drawing/2014/main" id="{369C59FF-2E64-6BA4-BF24-696F8748DAD3}"/>
              </a:ext>
            </a:extLst>
          </p:cNvPr>
          <p:cNvPicPr>
            <a:picLocks noGrp="1" noChangeAspect="1"/>
          </p:cNvPicPr>
          <p:nvPr>
            <p:ph idx="1"/>
          </p:nvPr>
        </p:nvPicPr>
        <p:blipFill>
          <a:blip r:embed="rId3"/>
          <a:stretch>
            <a:fillRect/>
          </a:stretch>
        </p:blipFill>
        <p:spPr>
          <a:xfrm>
            <a:off x="2834401" y="1215685"/>
            <a:ext cx="7618465" cy="4426630"/>
          </a:xfrm>
        </p:spPr>
      </p:pic>
      <p:sp>
        <p:nvSpPr>
          <p:cNvPr id="11" name="Rectangle 10">
            <a:extLst>
              <a:ext uri="{FF2B5EF4-FFF2-40B4-BE49-F238E27FC236}">
                <a16:creationId xmlns:a16="http://schemas.microsoft.com/office/drawing/2014/main" id="{A65620C0-2BC8-ADDC-F2C3-2C9B0C4E40AA}"/>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423567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3852-4BF2-C53B-9E01-496A8021FCAF}"/>
              </a:ext>
            </a:extLst>
          </p:cNvPr>
          <p:cNvSpPr>
            <a:spLocks noGrp="1"/>
          </p:cNvSpPr>
          <p:nvPr>
            <p:ph type="title"/>
          </p:nvPr>
        </p:nvSpPr>
        <p:spPr/>
        <p:txBody>
          <a:bodyPr/>
          <a:lstStyle/>
          <a:p>
            <a:r>
              <a:rPr lang="en-US" dirty="0"/>
              <a:t>Order of accuracy of elementary quadrature</a:t>
            </a:r>
          </a:p>
        </p:txBody>
      </p:sp>
      <p:sp>
        <p:nvSpPr>
          <p:cNvPr id="3" name="Footer Placeholder 2">
            <a:extLst>
              <a:ext uri="{FF2B5EF4-FFF2-40B4-BE49-F238E27FC236}">
                <a16:creationId xmlns:a16="http://schemas.microsoft.com/office/drawing/2014/main" id="{E43697C4-D9D0-E505-CCE2-D43485A05C25}"/>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7B6A0959-3D3A-F732-38F4-C840A884CF27}"/>
              </a:ext>
            </a:extLst>
          </p:cNvPr>
          <p:cNvSpPr>
            <a:spLocks noGrp="1"/>
          </p:cNvSpPr>
          <p:nvPr>
            <p:ph type="sldNum" sz="quarter" idx="11"/>
          </p:nvPr>
        </p:nvSpPr>
        <p:spPr/>
        <p:txBody>
          <a:bodyPr/>
          <a:lstStyle/>
          <a:p>
            <a:r>
              <a:rPr lang="en-US"/>
              <a:t>Page </a:t>
            </a:r>
            <a:fld id="{15EBE321-CBB1-4E91-BD14-37C8D44326FB}" type="slidenum">
              <a:rPr lang="en-US" smtClean="0"/>
              <a:pPr/>
              <a:t>21</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ADF7CB0-3D7D-AB7B-1597-EF7DE1551AD1}"/>
                  </a:ext>
                </a:extLst>
              </p:cNvPr>
              <p:cNvSpPr>
                <a:spLocks noGrp="1"/>
              </p:cNvSpPr>
              <p:nvPr>
                <p:ph idx="1"/>
              </p:nvPr>
            </p:nvSpPr>
            <p:spPr/>
            <p:txBody>
              <a:bodyPr/>
              <a:lstStyle/>
              <a:p>
                <a:pPr marL="285750" indent="-285750">
                  <a:buFont typeface="Arial" panose="020B0604020202020204" pitchFamily="34" charset="0"/>
                  <a:buChar char="•"/>
                </a:pPr>
                <a:r>
                  <a:rPr lang="en-US" dirty="0"/>
                  <a:t>We say that a </a:t>
                </a:r>
                <a14:m>
                  <m:oMath xmlns:m="http://schemas.openxmlformats.org/officeDocument/2006/math">
                    <m:r>
                      <a:rPr lang="en-US" i="1" dirty="0" smtClean="0">
                        <a:latin typeface="Cambria Math" panose="02040503050406030204" pitchFamily="18" charset="0"/>
                      </a:rPr>
                      <m:t>𝑛</m:t>
                    </m:r>
                  </m:oMath>
                </a14:m>
                <a:r>
                  <a:rPr lang="en-US" dirty="0"/>
                  <a:t> stages elementary quadrature formula </a:t>
                </a:r>
                <a14:m>
                  <m:oMath xmlns:m="http://schemas.openxmlformats.org/officeDocument/2006/math">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𝑗</m:t>
                                </m:r>
                              </m:sub>
                            </m:sSub>
                            <m:r>
                              <a:rPr lang="en-US" i="1" dirty="0" smtClean="0">
                                <a:latin typeface="Cambria Math" panose="02040503050406030204" pitchFamily="18" charset="0"/>
                              </a:rPr>
                              <m:t> ,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𝑗</m:t>
                                </m:r>
                              </m:sub>
                            </m:sSub>
                            <m:r>
                              <a:rPr lang="en-US" i="1" dirty="0" smtClean="0">
                                <a:latin typeface="Cambria Math" panose="02040503050406030204" pitchFamily="18" charset="0"/>
                              </a:rPr>
                              <m:t> </m:t>
                            </m:r>
                          </m:e>
                        </m:d>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oMath>
                </a14:m>
                <a:r>
                  <a:rPr lang="en-US" dirty="0"/>
                  <a:t> is of order </a:t>
                </a:r>
                <a14:m>
                  <m:oMath xmlns:m="http://schemas.openxmlformats.org/officeDocument/2006/math">
                    <m:r>
                      <a:rPr lang="en-US" i="1" dirty="0" smtClean="0">
                        <a:latin typeface="Cambria Math" panose="02040503050406030204" pitchFamily="18" charset="0"/>
                      </a:rPr>
                      <m:t>𝑝</m:t>
                    </m:r>
                  </m:oMath>
                </a14:m>
                <a:r>
                  <a:rPr lang="en-US" dirty="0"/>
                  <a:t> if the integration formula is exact for any polynomial of degree less or equal to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− 1</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construction, a </a:t>
                </a:r>
                <a14:m>
                  <m:oMath xmlns:m="http://schemas.openxmlformats.org/officeDocument/2006/math">
                    <m:r>
                      <a:rPr lang="en-US" i="1" dirty="0" smtClean="0">
                        <a:latin typeface="Cambria Math" panose="02040503050406030204" pitchFamily="18" charset="0"/>
                      </a:rPr>
                      <m:t>𝑛</m:t>
                    </m:r>
                  </m:oMath>
                </a14:m>
                <a:r>
                  <a:rPr lang="en-US" dirty="0"/>
                  <a:t> stages elementary quadrature formula is at least of order </a:t>
                </a:r>
                <a14:m>
                  <m:oMath xmlns:m="http://schemas.openxmlformats.org/officeDocument/2006/math">
                    <m:r>
                      <a:rPr lang="en-US" i="1" dirty="0" smtClean="0">
                        <a:latin typeface="Cambria Math" panose="02040503050406030204" pitchFamily="18" charset="0"/>
                      </a:rPr>
                      <m:t>𝑛</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a:t>
                </a:r>
                <a14:m>
                  <m:oMath xmlns:m="http://schemas.openxmlformats.org/officeDocument/2006/math">
                    <m:r>
                      <a:rPr lang="en-US" i="1" dirty="0" smtClean="0">
                        <a:latin typeface="Cambria Math" panose="02040503050406030204" pitchFamily="18" charset="0"/>
                      </a:rPr>
                      <m:t>𝑛</m:t>
                    </m:r>
                  </m:oMath>
                </a14:m>
                <a:r>
                  <a:rPr lang="en-US" dirty="0"/>
                  <a:t> stages elementary integration formula </a:t>
                </a:r>
                <a14:m>
                  <m:oMath xmlns:m="http://schemas.openxmlformats.org/officeDocument/2006/math">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𝑥</m:t>
                                </m:r>
                              </m:e>
                              <m:sub>
                                <m:r>
                                  <a:rPr lang="en-US" i="1" dirty="0" err="1">
                                    <a:latin typeface="Cambria Math" panose="02040503050406030204" pitchFamily="18" charset="0"/>
                                  </a:rPr>
                                  <m:t>𝑗</m:t>
                                </m:r>
                              </m:sub>
                            </m:sSub>
                            <m:r>
                              <a:rPr lang="en-US" i="1" dirty="0">
                                <a:latin typeface="Cambria Math" panose="02040503050406030204" pitchFamily="18" charset="0"/>
                              </a:rPr>
                              <m:t> , </m:t>
                            </m:r>
                            <m:sSub>
                              <m:sSubPr>
                                <m:ctrlPr>
                                  <a:rPr lang="en-US" i="1" dirty="0" err="1">
                                    <a:latin typeface="Cambria Math" panose="02040503050406030204" pitchFamily="18" charset="0"/>
                                  </a:rPr>
                                </m:ctrlPr>
                              </m:sSubPr>
                              <m:e>
                                <m:r>
                                  <a:rPr lang="en-US" i="1" dirty="0" err="1">
                                    <a:latin typeface="Cambria Math" panose="02040503050406030204" pitchFamily="18" charset="0"/>
                                  </a:rPr>
                                  <m:t>𝑤</m:t>
                                </m:r>
                              </m:e>
                              <m:sub>
                                <m:r>
                                  <a:rPr lang="en-US" i="1" dirty="0" err="1">
                                    <a:latin typeface="Cambria Math" panose="02040503050406030204" pitchFamily="18" charset="0"/>
                                  </a:rPr>
                                  <m:t>𝑗</m:t>
                                </m:r>
                              </m:sub>
                            </m:sSub>
                            <m:r>
                              <a:rPr lang="en-US" i="1" dirty="0">
                                <a:latin typeface="Cambria Math" panose="02040503050406030204" pitchFamily="18" charset="0"/>
                              </a:rPr>
                              <m:t> </m:t>
                            </m:r>
                          </m:e>
                        </m:d>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oMath>
                </a14:m>
                <a:r>
                  <a:rPr lang="en-US" dirty="0"/>
                  <a:t> is of order p if and only if</a:t>
                </a:r>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6ADF7CB0-3D7D-AB7B-1597-EF7DE1551AD1}"/>
                  </a:ext>
                </a:extLst>
              </p:cNvPr>
              <p:cNvSpPr>
                <a:spLocks noGrp="1" noRot="1" noChangeAspect="1" noMove="1" noResize="1" noEditPoints="1" noAdjustHandles="1" noChangeArrowheads="1" noChangeShapeType="1" noTextEdit="1"/>
              </p:cNvSpPr>
              <p:nvPr>
                <p:ph idx="1"/>
              </p:nvPr>
            </p:nvSpPr>
            <p:spPr>
              <a:blipFill>
                <a:blip r:embed="rId3"/>
                <a:stretch>
                  <a:fillRect l="-1125" t="-513" r="-26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7450902-794A-F775-D83D-320FD78D447F}"/>
              </a:ext>
            </a:extLst>
          </p:cNvPr>
          <p:cNvPicPr>
            <a:picLocks noChangeAspect="1"/>
          </p:cNvPicPr>
          <p:nvPr/>
        </p:nvPicPr>
        <p:blipFill>
          <a:blip r:embed="rId4"/>
          <a:stretch>
            <a:fillRect/>
          </a:stretch>
        </p:blipFill>
        <p:spPr>
          <a:xfrm>
            <a:off x="3809838" y="3943318"/>
            <a:ext cx="4938559" cy="962057"/>
          </a:xfrm>
          <a:prstGeom prst="rect">
            <a:avLst/>
          </a:prstGeom>
        </p:spPr>
      </p:pic>
      <p:sp>
        <p:nvSpPr>
          <p:cNvPr id="102" name="Rectangle 101">
            <a:extLst>
              <a:ext uri="{FF2B5EF4-FFF2-40B4-BE49-F238E27FC236}">
                <a16:creationId xmlns:a16="http://schemas.microsoft.com/office/drawing/2014/main" id="{98C5E004-CF4E-C92C-D7E1-ADA98F75B59F}"/>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103" name="Picture 102">
            <a:extLst>
              <a:ext uri="{FF2B5EF4-FFF2-40B4-BE49-F238E27FC236}">
                <a16:creationId xmlns:a16="http://schemas.microsoft.com/office/drawing/2014/main" id="{7035A72B-8DEA-7398-3696-131F1ACB7716}"/>
              </a:ext>
            </a:extLst>
          </p:cNvPr>
          <p:cNvPicPr>
            <a:picLocks noChangeAspect="1"/>
          </p:cNvPicPr>
          <p:nvPr/>
        </p:nvPicPr>
        <p:blipFill>
          <a:blip r:embed="rId5"/>
          <a:stretch>
            <a:fillRect/>
          </a:stretch>
        </p:blipFill>
        <p:spPr>
          <a:xfrm>
            <a:off x="6589092" y="5056785"/>
            <a:ext cx="3685305" cy="994391"/>
          </a:xfrm>
          <a:prstGeom prst="rect">
            <a:avLst/>
          </a:prstGeom>
        </p:spPr>
      </p:pic>
    </p:spTree>
    <p:extLst>
      <p:ext uri="{BB962C8B-B14F-4D97-AF65-F5344CB8AC3E}">
        <p14:creationId xmlns:p14="http://schemas.microsoft.com/office/powerpoint/2010/main" val="2543069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1B20-7D95-8195-B929-BD62EB296459}"/>
              </a:ext>
            </a:extLst>
          </p:cNvPr>
          <p:cNvSpPr>
            <a:spLocks noGrp="1"/>
          </p:cNvSpPr>
          <p:nvPr>
            <p:ph type="title"/>
          </p:nvPr>
        </p:nvSpPr>
        <p:spPr/>
        <p:txBody>
          <a:bodyPr/>
          <a:lstStyle/>
          <a:p>
            <a:r>
              <a:rPr lang="en-US" dirty="0"/>
              <a:t>An alternative approach</a:t>
            </a:r>
          </a:p>
        </p:txBody>
      </p:sp>
      <p:sp>
        <p:nvSpPr>
          <p:cNvPr id="3" name="Footer Placeholder 2">
            <a:extLst>
              <a:ext uri="{FF2B5EF4-FFF2-40B4-BE49-F238E27FC236}">
                <a16:creationId xmlns:a16="http://schemas.microsoft.com/office/drawing/2014/main" id="{2322C5DD-F0CF-1E39-1A7C-7ECF3601E9C3}"/>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FC7BB316-67AF-F612-7DCD-423FE0A8A5B7}"/>
              </a:ext>
            </a:extLst>
          </p:cNvPr>
          <p:cNvSpPr>
            <a:spLocks noGrp="1"/>
          </p:cNvSpPr>
          <p:nvPr>
            <p:ph type="sldNum" sz="quarter" idx="11"/>
          </p:nvPr>
        </p:nvSpPr>
        <p:spPr/>
        <p:txBody>
          <a:bodyPr/>
          <a:lstStyle/>
          <a:p>
            <a:r>
              <a:rPr lang="en-US"/>
              <a:t>Page </a:t>
            </a:r>
            <a:fld id="{15EBE321-CBB1-4E91-BD14-37C8D44326FB}" type="slidenum">
              <a:rPr lang="en-US" smtClean="0"/>
              <a:pPr/>
              <a:t>22</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34F2429-880E-6CCC-6F89-74EE75DE047A}"/>
                  </a:ext>
                </a:extLst>
              </p:cNvPr>
              <p:cNvSpPr>
                <a:spLocks noGrp="1"/>
              </p:cNvSpPr>
              <p:nvPr>
                <p:ph idx="1"/>
              </p:nvPr>
            </p:nvSpPr>
            <p:spPr/>
            <p:txBody>
              <a:bodyPr/>
              <a:lstStyle/>
              <a:p>
                <a:pPr marL="285750" indent="-285750">
                  <a:buFont typeface="Arial" panose="020B0604020202020204" pitchFamily="34" charset="0"/>
                  <a:buChar char="•"/>
                </a:pPr>
                <a:r>
                  <a:rPr lang="en-US" dirty="0"/>
                  <a:t>An alternative method for deriving quadrature rules, is to choose the weights so that the rule integrates the ﬁrst </a:t>
                </a:r>
                <a14:m>
                  <m:oMath xmlns:m="http://schemas.openxmlformats.org/officeDocument/2006/math">
                    <m:r>
                      <a:rPr lang="en-US" i="1" dirty="0" smtClean="0">
                        <a:latin typeface="Cambria Math" panose="02040503050406030204" pitchFamily="18" charset="0"/>
                      </a:rPr>
                      <m:t>𝑛</m:t>
                    </m:r>
                  </m:oMath>
                </a14:m>
                <a:r>
                  <a:rPr lang="en-US" dirty="0"/>
                  <a:t> polynomial basis functions exactly, which results 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the Method of Undetermined Coeﬃcients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D34F2429-880E-6CCC-6F89-74EE75DE047A}"/>
                  </a:ext>
                </a:extLst>
              </p:cNvPr>
              <p:cNvSpPr>
                <a:spLocks noGrp="1" noRot="1" noChangeAspect="1" noMove="1" noResize="1" noEditPoints="1" noAdjustHandles="1" noChangeArrowheads="1" noChangeShapeType="1" noTextEdit="1"/>
              </p:cNvSpPr>
              <p:nvPr>
                <p:ph idx="1"/>
              </p:nvPr>
            </p:nvSpPr>
            <p:spPr>
              <a:blipFill>
                <a:blip r:embed="rId3"/>
                <a:stretch>
                  <a:fillRect l="-1125" t="-1538"/>
                </a:stretch>
              </a:blipFill>
            </p:spPr>
            <p:txBody>
              <a:bodyPr/>
              <a:lstStyle/>
              <a:p>
                <a:r>
                  <a:rPr lang="en-US">
                    <a:noFill/>
                  </a:rPr>
                  <a:t> </a:t>
                </a:r>
              </a:p>
            </p:txBody>
          </p:sp>
        </mc:Fallback>
      </mc:AlternateContent>
      <p:pic>
        <p:nvPicPr>
          <p:cNvPr id="7" name="Picture 6" descr="A math equations with numbers and symbols&#10;&#10;Description automatically generated with medium confidence">
            <a:extLst>
              <a:ext uri="{FF2B5EF4-FFF2-40B4-BE49-F238E27FC236}">
                <a16:creationId xmlns:a16="http://schemas.microsoft.com/office/drawing/2014/main" id="{64A72423-005E-C6CE-7B24-957A838FEC16}"/>
              </a:ext>
            </a:extLst>
          </p:cNvPr>
          <p:cNvPicPr>
            <a:picLocks noChangeAspect="1"/>
          </p:cNvPicPr>
          <p:nvPr/>
        </p:nvPicPr>
        <p:blipFill>
          <a:blip r:embed="rId4"/>
          <a:stretch>
            <a:fillRect/>
          </a:stretch>
        </p:blipFill>
        <p:spPr>
          <a:xfrm>
            <a:off x="2556331" y="2321406"/>
            <a:ext cx="6785356" cy="2215188"/>
          </a:xfrm>
          <a:prstGeom prst="rect">
            <a:avLst/>
          </a:prstGeom>
        </p:spPr>
      </p:pic>
      <p:sp>
        <p:nvSpPr>
          <p:cNvPr id="8" name="Rectangle 7">
            <a:extLst>
              <a:ext uri="{FF2B5EF4-FFF2-40B4-BE49-F238E27FC236}">
                <a16:creationId xmlns:a16="http://schemas.microsoft.com/office/drawing/2014/main" id="{3639BEDE-0D4E-70B4-443E-C62BC198DAA0}"/>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072446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ED5F7E5-E329-A318-3474-5C1DF2666665}"/>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14224EBC-0DF1-30EC-ED12-040652E58434}"/>
              </a:ext>
            </a:extLst>
          </p:cNvPr>
          <p:cNvSpPr>
            <a:spLocks noGrp="1"/>
          </p:cNvSpPr>
          <p:nvPr>
            <p:ph type="sldNum" sz="quarter" idx="11"/>
          </p:nvPr>
        </p:nvSpPr>
        <p:spPr/>
        <p:txBody>
          <a:bodyPr/>
          <a:lstStyle/>
          <a:p>
            <a:r>
              <a:rPr lang="en-US"/>
              <a:t>Page </a:t>
            </a:r>
            <a:fld id="{15EBE321-CBB1-4E91-BD14-37C8D44326FB}" type="slidenum">
              <a:rPr lang="en-US" smtClean="0"/>
              <a:pPr/>
              <a:t>23</a:t>
            </a:fld>
            <a:endParaRPr lang="en-US"/>
          </a:p>
        </p:txBody>
      </p:sp>
      <p:grpSp>
        <p:nvGrpSpPr>
          <p:cNvPr id="20" name="Group 19">
            <a:extLst>
              <a:ext uri="{FF2B5EF4-FFF2-40B4-BE49-F238E27FC236}">
                <a16:creationId xmlns:a16="http://schemas.microsoft.com/office/drawing/2014/main" id="{05BE77B8-BF91-FB05-0E71-EF9BF33CBF10}"/>
              </a:ext>
            </a:extLst>
          </p:cNvPr>
          <p:cNvGrpSpPr/>
          <p:nvPr/>
        </p:nvGrpSpPr>
        <p:grpSpPr>
          <a:xfrm>
            <a:off x="608460" y="1123733"/>
            <a:ext cx="1438560" cy="1111320"/>
            <a:chOff x="608460" y="1123733"/>
            <a:chExt cx="1438560" cy="1111320"/>
          </a:xfrm>
        </p:grpSpPr>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A853C826-E47D-9107-F26B-43032843E64D}"/>
                    </a:ext>
                  </a:extLst>
                </p14:cNvPr>
                <p14:cNvContentPartPr/>
                <p14:nvPr/>
              </p14:nvContentPartPr>
              <p14:xfrm>
                <a:off x="714300" y="1366373"/>
                <a:ext cx="178920" cy="549000"/>
              </p14:xfrm>
            </p:contentPart>
          </mc:Choice>
          <mc:Fallback>
            <p:pic>
              <p:nvPicPr>
                <p:cNvPr id="6" name="Ink 5">
                  <a:extLst>
                    <a:ext uri="{FF2B5EF4-FFF2-40B4-BE49-F238E27FC236}">
                      <a16:creationId xmlns:a16="http://schemas.microsoft.com/office/drawing/2014/main" id="{A853C826-E47D-9107-F26B-43032843E64D}"/>
                    </a:ext>
                  </a:extLst>
                </p:cNvPr>
                <p:cNvPicPr/>
                <p:nvPr/>
              </p:nvPicPr>
              <p:blipFill>
                <a:blip r:embed="rId3"/>
                <a:stretch>
                  <a:fillRect/>
                </a:stretch>
              </p:blipFill>
              <p:spPr>
                <a:xfrm>
                  <a:off x="705660" y="1357373"/>
                  <a:ext cx="19656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DC3EBFB3-78E3-7F90-74B2-3936E3EC9B34}"/>
                    </a:ext>
                  </a:extLst>
                </p14:cNvPr>
                <p14:cNvContentPartPr/>
                <p14:nvPr/>
              </p14:nvContentPartPr>
              <p14:xfrm>
                <a:off x="608460" y="2108333"/>
                <a:ext cx="131760" cy="10800"/>
              </p14:xfrm>
            </p:contentPart>
          </mc:Choice>
          <mc:Fallback>
            <p:pic>
              <p:nvPicPr>
                <p:cNvPr id="7" name="Ink 6">
                  <a:extLst>
                    <a:ext uri="{FF2B5EF4-FFF2-40B4-BE49-F238E27FC236}">
                      <a16:creationId xmlns:a16="http://schemas.microsoft.com/office/drawing/2014/main" id="{DC3EBFB3-78E3-7F90-74B2-3936E3EC9B34}"/>
                    </a:ext>
                  </a:extLst>
                </p:cNvPr>
                <p:cNvPicPr/>
                <p:nvPr/>
              </p:nvPicPr>
              <p:blipFill>
                <a:blip r:embed="rId5"/>
                <a:stretch>
                  <a:fillRect/>
                </a:stretch>
              </p:blipFill>
              <p:spPr>
                <a:xfrm>
                  <a:off x="599460" y="2099333"/>
                  <a:ext cx="1494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3F0FB498-D782-C5D0-1123-7DAA9AAD536F}"/>
                    </a:ext>
                  </a:extLst>
                </p14:cNvPr>
                <p14:cNvContentPartPr/>
                <p14:nvPr/>
              </p14:nvContentPartPr>
              <p14:xfrm>
                <a:off x="746340" y="2101853"/>
                <a:ext cx="111600" cy="133200"/>
              </p14:xfrm>
            </p:contentPart>
          </mc:Choice>
          <mc:Fallback>
            <p:pic>
              <p:nvPicPr>
                <p:cNvPr id="8" name="Ink 7">
                  <a:extLst>
                    <a:ext uri="{FF2B5EF4-FFF2-40B4-BE49-F238E27FC236}">
                      <a16:creationId xmlns:a16="http://schemas.microsoft.com/office/drawing/2014/main" id="{3F0FB498-D782-C5D0-1123-7DAA9AAD536F}"/>
                    </a:ext>
                  </a:extLst>
                </p:cNvPr>
                <p:cNvPicPr/>
                <p:nvPr/>
              </p:nvPicPr>
              <p:blipFill>
                <a:blip r:embed="rId7"/>
                <a:stretch>
                  <a:fillRect/>
                </a:stretch>
              </p:blipFill>
              <p:spPr>
                <a:xfrm>
                  <a:off x="737700" y="2092853"/>
                  <a:ext cx="1292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5A143214-0993-2EFB-24F1-2A0C8A8ADEA2}"/>
                    </a:ext>
                  </a:extLst>
                </p14:cNvPr>
                <p14:cNvContentPartPr/>
                <p14:nvPr/>
              </p14:nvContentPartPr>
              <p14:xfrm>
                <a:off x="800340" y="1123733"/>
                <a:ext cx="153720" cy="114840"/>
              </p14:xfrm>
            </p:contentPart>
          </mc:Choice>
          <mc:Fallback>
            <p:pic>
              <p:nvPicPr>
                <p:cNvPr id="9" name="Ink 8">
                  <a:extLst>
                    <a:ext uri="{FF2B5EF4-FFF2-40B4-BE49-F238E27FC236}">
                      <a16:creationId xmlns:a16="http://schemas.microsoft.com/office/drawing/2014/main" id="{5A143214-0993-2EFB-24F1-2A0C8A8ADEA2}"/>
                    </a:ext>
                  </a:extLst>
                </p:cNvPr>
                <p:cNvPicPr/>
                <p:nvPr/>
              </p:nvPicPr>
              <p:blipFill>
                <a:blip r:embed="rId9"/>
                <a:stretch>
                  <a:fillRect/>
                </a:stretch>
              </p:blipFill>
              <p:spPr>
                <a:xfrm>
                  <a:off x="791700" y="1115093"/>
                  <a:ext cx="1713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2D6C369C-5C2E-ED5E-53B6-269FB2DD9F10}"/>
                    </a:ext>
                  </a:extLst>
                </p14:cNvPr>
                <p14:cNvContentPartPr/>
                <p14:nvPr/>
              </p14:nvContentPartPr>
              <p14:xfrm>
                <a:off x="953700" y="1425773"/>
                <a:ext cx="226080" cy="576360"/>
              </p14:xfrm>
            </p:contentPart>
          </mc:Choice>
          <mc:Fallback>
            <p:pic>
              <p:nvPicPr>
                <p:cNvPr id="10" name="Ink 9">
                  <a:extLst>
                    <a:ext uri="{FF2B5EF4-FFF2-40B4-BE49-F238E27FC236}">
                      <a16:creationId xmlns:a16="http://schemas.microsoft.com/office/drawing/2014/main" id="{2D6C369C-5C2E-ED5E-53B6-269FB2DD9F10}"/>
                    </a:ext>
                  </a:extLst>
                </p:cNvPr>
                <p:cNvPicPr/>
                <p:nvPr/>
              </p:nvPicPr>
              <p:blipFill>
                <a:blip r:embed="rId11"/>
                <a:stretch>
                  <a:fillRect/>
                </a:stretch>
              </p:blipFill>
              <p:spPr>
                <a:xfrm>
                  <a:off x="945060" y="1417133"/>
                  <a:ext cx="243720" cy="594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DBEC93A0-A85C-95A7-BA44-03D1B4960249}"/>
                    </a:ext>
                  </a:extLst>
                </p14:cNvPr>
                <p14:cNvContentPartPr/>
                <p14:nvPr/>
              </p14:nvContentPartPr>
              <p14:xfrm>
                <a:off x="1225140" y="1427933"/>
                <a:ext cx="128880" cy="447840"/>
              </p14:xfrm>
            </p:contentPart>
          </mc:Choice>
          <mc:Fallback>
            <p:pic>
              <p:nvPicPr>
                <p:cNvPr id="11" name="Ink 10">
                  <a:extLst>
                    <a:ext uri="{FF2B5EF4-FFF2-40B4-BE49-F238E27FC236}">
                      <a16:creationId xmlns:a16="http://schemas.microsoft.com/office/drawing/2014/main" id="{DBEC93A0-A85C-95A7-BA44-03D1B4960249}"/>
                    </a:ext>
                  </a:extLst>
                </p:cNvPr>
                <p:cNvPicPr/>
                <p:nvPr/>
              </p:nvPicPr>
              <p:blipFill>
                <a:blip r:embed="rId13"/>
                <a:stretch>
                  <a:fillRect/>
                </a:stretch>
              </p:blipFill>
              <p:spPr>
                <a:xfrm>
                  <a:off x="1216500" y="1418933"/>
                  <a:ext cx="1465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E69D5B5E-420A-65AA-6BFE-BCFA19BCF296}"/>
                    </a:ext>
                  </a:extLst>
                </p14:cNvPr>
                <p14:cNvContentPartPr/>
                <p14:nvPr/>
              </p14:nvContentPartPr>
              <p14:xfrm>
                <a:off x="1339980" y="1597853"/>
                <a:ext cx="112680" cy="181440"/>
              </p14:xfrm>
            </p:contentPart>
          </mc:Choice>
          <mc:Fallback>
            <p:pic>
              <p:nvPicPr>
                <p:cNvPr id="13" name="Ink 12">
                  <a:extLst>
                    <a:ext uri="{FF2B5EF4-FFF2-40B4-BE49-F238E27FC236}">
                      <a16:creationId xmlns:a16="http://schemas.microsoft.com/office/drawing/2014/main" id="{E69D5B5E-420A-65AA-6BFE-BCFA19BCF296}"/>
                    </a:ext>
                  </a:extLst>
                </p:cNvPr>
                <p:cNvPicPr/>
                <p:nvPr/>
              </p:nvPicPr>
              <p:blipFill>
                <a:blip r:embed="rId15"/>
                <a:stretch>
                  <a:fillRect/>
                </a:stretch>
              </p:blipFill>
              <p:spPr>
                <a:xfrm>
                  <a:off x="1330980" y="1589213"/>
                  <a:ext cx="1303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8FC78ED5-27DD-AD35-3A28-6527A1001FF1}"/>
                    </a:ext>
                  </a:extLst>
                </p14:cNvPr>
                <p14:cNvContentPartPr/>
                <p14:nvPr/>
              </p14:nvContentPartPr>
              <p14:xfrm>
                <a:off x="1494060" y="1486613"/>
                <a:ext cx="89280" cy="429480"/>
              </p14:xfrm>
            </p:contentPart>
          </mc:Choice>
          <mc:Fallback>
            <p:pic>
              <p:nvPicPr>
                <p:cNvPr id="14" name="Ink 13">
                  <a:extLst>
                    <a:ext uri="{FF2B5EF4-FFF2-40B4-BE49-F238E27FC236}">
                      <a16:creationId xmlns:a16="http://schemas.microsoft.com/office/drawing/2014/main" id="{8FC78ED5-27DD-AD35-3A28-6527A1001FF1}"/>
                    </a:ext>
                  </a:extLst>
                </p:cNvPr>
                <p:cNvPicPr/>
                <p:nvPr/>
              </p:nvPicPr>
              <p:blipFill>
                <a:blip r:embed="rId17"/>
                <a:stretch>
                  <a:fillRect/>
                </a:stretch>
              </p:blipFill>
              <p:spPr>
                <a:xfrm>
                  <a:off x="1485060" y="1477613"/>
                  <a:ext cx="10692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224EE2C3-BF57-4AB7-DA08-166FD7D3ABA1}"/>
                    </a:ext>
                  </a:extLst>
                </p14:cNvPr>
                <p14:cNvContentPartPr/>
                <p14:nvPr/>
              </p14:nvContentPartPr>
              <p14:xfrm>
                <a:off x="1716180" y="1525133"/>
                <a:ext cx="151200" cy="322920"/>
              </p14:xfrm>
            </p:contentPart>
          </mc:Choice>
          <mc:Fallback>
            <p:pic>
              <p:nvPicPr>
                <p:cNvPr id="15" name="Ink 14">
                  <a:extLst>
                    <a:ext uri="{FF2B5EF4-FFF2-40B4-BE49-F238E27FC236}">
                      <a16:creationId xmlns:a16="http://schemas.microsoft.com/office/drawing/2014/main" id="{224EE2C3-BF57-4AB7-DA08-166FD7D3ABA1}"/>
                    </a:ext>
                  </a:extLst>
                </p:cNvPr>
                <p:cNvPicPr/>
                <p:nvPr/>
              </p:nvPicPr>
              <p:blipFill>
                <a:blip r:embed="rId19"/>
                <a:stretch>
                  <a:fillRect/>
                </a:stretch>
              </p:blipFill>
              <p:spPr>
                <a:xfrm>
                  <a:off x="1707540" y="1516133"/>
                  <a:ext cx="1688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B4E166D1-B0E5-50E0-0390-AEBC243A8EF0}"/>
                    </a:ext>
                  </a:extLst>
                </p14:cNvPr>
                <p14:cNvContentPartPr/>
                <p14:nvPr/>
              </p14:nvContentPartPr>
              <p14:xfrm>
                <a:off x="1935420" y="1670573"/>
                <a:ext cx="111600" cy="183240"/>
              </p14:xfrm>
            </p:contentPart>
          </mc:Choice>
          <mc:Fallback>
            <p:pic>
              <p:nvPicPr>
                <p:cNvPr id="16" name="Ink 15">
                  <a:extLst>
                    <a:ext uri="{FF2B5EF4-FFF2-40B4-BE49-F238E27FC236}">
                      <a16:creationId xmlns:a16="http://schemas.microsoft.com/office/drawing/2014/main" id="{B4E166D1-B0E5-50E0-0390-AEBC243A8EF0}"/>
                    </a:ext>
                  </a:extLst>
                </p:cNvPr>
                <p:cNvPicPr/>
                <p:nvPr/>
              </p:nvPicPr>
              <p:blipFill>
                <a:blip r:embed="rId21"/>
                <a:stretch>
                  <a:fillRect/>
                </a:stretch>
              </p:blipFill>
              <p:spPr>
                <a:xfrm>
                  <a:off x="1926780" y="1661573"/>
                  <a:ext cx="129240" cy="200880"/>
                </a:xfrm>
                <a:prstGeom prst="rect">
                  <a:avLst/>
                </a:prstGeom>
              </p:spPr>
            </p:pic>
          </mc:Fallback>
        </mc:AlternateContent>
      </p:grpSp>
      <p:grpSp>
        <p:nvGrpSpPr>
          <p:cNvPr id="19" name="Group 18">
            <a:extLst>
              <a:ext uri="{FF2B5EF4-FFF2-40B4-BE49-F238E27FC236}">
                <a16:creationId xmlns:a16="http://schemas.microsoft.com/office/drawing/2014/main" id="{EC583B20-41A0-E98E-F772-E35CCA5FC125}"/>
              </a:ext>
            </a:extLst>
          </p:cNvPr>
          <p:cNvGrpSpPr/>
          <p:nvPr/>
        </p:nvGrpSpPr>
        <p:grpSpPr>
          <a:xfrm>
            <a:off x="2302260" y="1641413"/>
            <a:ext cx="254880" cy="182520"/>
            <a:chOff x="2302260" y="1641413"/>
            <a:chExt cx="254880" cy="182520"/>
          </a:xfrm>
        </p:grpSpPr>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5814B1AD-893B-17E3-4CDA-2F05346B5DA4}"/>
                    </a:ext>
                  </a:extLst>
                </p14:cNvPr>
                <p14:cNvContentPartPr/>
                <p14:nvPr/>
              </p14:nvContentPartPr>
              <p14:xfrm>
                <a:off x="2302260" y="1771733"/>
                <a:ext cx="212040" cy="52200"/>
              </p14:xfrm>
            </p:contentPart>
          </mc:Choice>
          <mc:Fallback>
            <p:pic>
              <p:nvPicPr>
                <p:cNvPr id="17" name="Ink 16">
                  <a:extLst>
                    <a:ext uri="{FF2B5EF4-FFF2-40B4-BE49-F238E27FC236}">
                      <a16:creationId xmlns:a16="http://schemas.microsoft.com/office/drawing/2014/main" id="{5814B1AD-893B-17E3-4CDA-2F05346B5DA4}"/>
                    </a:ext>
                  </a:extLst>
                </p:cNvPr>
                <p:cNvPicPr/>
                <p:nvPr/>
              </p:nvPicPr>
              <p:blipFill>
                <a:blip r:embed="rId23"/>
                <a:stretch>
                  <a:fillRect/>
                </a:stretch>
              </p:blipFill>
              <p:spPr>
                <a:xfrm>
                  <a:off x="2293620" y="1762733"/>
                  <a:ext cx="2296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8D842262-9B0C-4D06-60F7-DC1B2932098F}"/>
                    </a:ext>
                  </a:extLst>
                </p14:cNvPr>
                <p14:cNvContentPartPr/>
                <p14:nvPr/>
              </p14:nvContentPartPr>
              <p14:xfrm>
                <a:off x="2352660" y="1641413"/>
                <a:ext cx="204480" cy="38880"/>
              </p14:xfrm>
            </p:contentPart>
          </mc:Choice>
          <mc:Fallback>
            <p:pic>
              <p:nvPicPr>
                <p:cNvPr id="18" name="Ink 17">
                  <a:extLst>
                    <a:ext uri="{FF2B5EF4-FFF2-40B4-BE49-F238E27FC236}">
                      <a16:creationId xmlns:a16="http://schemas.microsoft.com/office/drawing/2014/main" id="{8D842262-9B0C-4D06-60F7-DC1B2932098F}"/>
                    </a:ext>
                  </a:extLst>
                </p:cNvPr>
                <p:cNvPicPr/>
                <p:nvPr/>
              </p:nvPicPr>
              <p:blipFill>
                <a:blip r:embed="rId25"/>
                <a:stretch>
                  <a:fillRect/>
                </a:stretch>
              </p:blipFill>
              <p:spPr>
                <a:xfrm>
                  <a:off x="2343660" y="1632413"/>
                  <a:ext cx="222120" cy="56520"/>
                </a:xfrm>
                <a:prstGeom prst="rect">
                  <a:avLst/>
                </a:prstGeom>
              </p:spPr>
            </p:pic>
          </mc:Fallback>
        </mc:AlternateContent>
      </p:grpSp>
      <p:grpSp>
        <p:nvGrpSpPr>
          <p:cNvPr id="23" name="Group 22">
            <a:extLst>
              <a:ext uri="{FF2B5EF4-FFF2-40B4-BE49-F238E27FC236}">
                <a16:creationId xmlns:a16="http://schemas.microsoft.com/office/drawing/2014/main" id="{2734433C-249F-4C51-6CFA-33E44DB05616}"/>
              </a:ext>
            </a:extLst>
          </p:cNvPr>
          <p:cNvGrpSpPr/>
          <p:nvPr/>
        </p:nvGrpSpPr>
        <p:grpSpPr>
          <a:xfrm>
            <a:off x="2917140" y="1607213"/>
            <a:ext cx="259560" cy="336240"/>
            <a:chOff x="2917140" y="1607213"/>
            <a:chExt cx="259560" cy="336240"/>
          </a:xfrm>
        </p:grpSpPr>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0576D22B-5CAF-D32C-0C80-E305B3ADE80E}"/>
                    </a:ext>
                  </a:extLst>
                </p14:cNvPr>
                <p14:cNvContentPartPr/>
                <p14:nvPr/>
              </p14:nvContentPartPr>
              <p14:xfrm>
                <a:off x="2917140" y="1607213"/>
                <a:ext cx="168480" cy="213840"/>
              </p14:xfrm>
            </p:contentPart>
          </mc:Choice>
          <mc:Fallback>
            <p:pic>
              <p:nvPicPr>
                <p:cNvPr id="21" name="Ink 20">
                  <a:extLst>
                    <a:ext uri="{FF2B5EF4-FFF2-40B4-BE49-F238E27FC236}">
                      <a16:creationId xmlns:a16="http://schemas.microsoft.com/office/drawing/2014/main" id="{0576D22B-5CAF-D32C-0C80-E305B3ADE80E}"/>
                    </a:ext>
                  </a:extLst>
                </p:cNvPr>
                <p:cNvPicPr/>
                <p:nvPr/>
              </p:nvPicPr>
              <p:blipFill>
                <a:blip r:embed="rId27"/>
                <a:stretch>
                  <a:fillRect/>
                </a:stretch>
              </p:blipFill>
              <p:spPr>
                <a:xfrm>
                  <a:off x="2908140" y="1598573"/>
                  <a:ext cx="1861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6E020572-E9D8-F316-FAF4-2FE0EE5E0428}"/>
                    </a:ext>
                  </a:extLst>
                </p14:cNvPr>
                <p14:cNvContentPartPr/>
                <p14:nvPr/>
              </p14:nvContentPartPr>
              <p14:xfrm>
                <a:off x="3101100" y="1802693"/>
                <a:ext cx="75600" cy="140760"/>
              </p14:xfrm>
            </p:contentPart>
          </mc:Choice>
          <mc:Fallback>
            <p:pic>
              <p:nvPicPr>
                <p:cNvPr id="22" name="Ink 21">
                  <a:extLst>
                    <a:ext uri="{FF2B5EF4-FFF2-40B4-BE49-F238E27FC236}">
                      <a16:creationId xmlns:a16="http://schemas.microsoft.com/office/drawing/2014/main" id="{6E020572-E9D8-F316-FAF4-2FE0EE5E0428}"/>
                    </a:ext>
                  </a:extLst>
                </p:cNvPr>
                <p:cNvPicPr/>
                <p:nvPr/>
              </p:nvPicPr>
              <p:blipFill>
                <a:blip r:embed="rId29"/>
                <a:stretch>
                  <a:fillRect/>
                </a:stretch>
              </p:blipFill>
              <p:spPr>
                <a:xfrm>
                  <a:off x="3092460" y="1794053"/>
                  <a:ext cx="93240" cy="158400"/>
                </a:xfrm>
                <a:prstGeom prst="rect">
                  <a:avLst/>
                </a:prstGeom>
              </p:spPr>
            </p:pic>
          </mc:Fallback>
        </mc:AlternateContent>
      </p:grpSp>
      <p:grpSp>
        <p:nvGrpSpPr>
          <p:cNvPr id="32" name="Group 31">
            <a:extLst>
              <a:ext uri="{FF2B5EF4-FFF2-40B4-BE49-F238E27FC236}">
                <a16:creationId xmlns:a16="http://schemas.microsoft.com/office/drawing/2014/main" id="{3A789B56-F7C2-E184-0C8F-D5177D4118B1}"/>
              </a:ext>
            </a:extLst>
          </p:cNvPr>
          <p:cNvGrpSpPr/>
          <p:nvPr/>
        </p:nvGrpSpPr>
        <p:grpSpPr>
          <a:xfrm>
            <a:off x="4370460" y="1655813"/>
            <a:ext cx="170280" cy="183240"/>
            <a:chOff x="4370460" y="1655813"/>
            <a:chExt cx="170280" cy="183240"/>
          </a:xfrm>
        </p:grpSpPr>
        <mc:AlternateContent xmlns:mc="http://schemas.openxmlformats.org/markup-compatibility/2006">
          <mc:Choice xmlns:p14="http://schemas.microsoft.com/office/powerpoint/2010/main" Requires="p14">
            <p:contentPart p14:bwMode="auto" r:id="rId30">
              <p14:nvContentPartPr>
                <p14:cNvPr id="30" name="Ink 29">
                  <a:extLst>
                    <a:ext uri="{FF2B5EF4-FFF2-40B4-BE49-F238E27FC236}">
                      <a16:creationId xmlns:a16="http://schemas.microsoft.com/office/drawing/2014/main" id="{500490E0-D16E-7C57-BE74-37B3A2971CCE}"/>
                    </a:ext>
                  </a:extLst>
                </p14:cNvPr>
                <p14:cNvContentPartPr/>
                <p14:nvPr/>
              </p14:nvContentPartPr>
              <p14:xfrm>
                <a:off x="4418700" y="1655813"/>
                <a:ext cx="7920" cy="183240"/>
              </p14:xfrm>
            </p:contentPart>
          </mc:Choice>
          <mc:Fallback>
            <p:pic>
              <p:nvPicPr>
                <p:cNvPr id="30" name="Ink 29">
                  <a:extLst>
                    <a:ext uri="{FF2B5EF4-FFF2-40B4-BE49-F238E27FC236}">
                      <a16:creationId xmlns:a16="http://schemas.microsoft.com/office/drawing/2014/main" id="{500490E0-D16E-7C57-BE74-37B3A2971CCE}"/>
                    </a:ext>
                  </a:extLst>
                </p:cNvPr>
                <p:cNvPicPr/>
                <p:nvPr/>
              </p:nvPicPr>
              <p:blipFill>
                <a:blip r:embed="rId31"/>
                <a:stretch>
                  <a:fillRect/>
                </a:stretch>
              </p:blipFill>
              <p:spPr>
                <a:xfrm>
                  <a:off x="4410060" y="1647173"/>
                  <a:ext cx="255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66FE5D5B-4860-A816-3DED-D4BBDE550557}"/>
                    </a:ext>
                  </a:extLst>
                </p14:cNvPr>
                <p14:cNvContentPartPr/>
                <p14:nvPr/>
              </p14:nvContentPartPr>
              <p14:xfrm>
                <a:off x="4370460" y="1748333"/>
                <a:ext cx="170280" cy="7200"/>
              </p14:xfrm>
            </p:contentPart>
          </mc:Choice>
          <mc:Fallback>
            <p:pic>
              <p:nvPicPr>
                <p:cNvPr id="31" name="Ink 30">
                  <a:extLst>
                    <a:ext uri="{FF2B5EF4-FFF2-40B4-BE49-F238E27FC236}">
                      <a16:creationId xmlns:a16="http://schemas.microsoft.com/office/drawing/2014/main" id="{66FE5D5B-4860-A816-3DED-D4BBDE550557}"/>
                    </a:ext>
                  </a:extLst>
                </p:cNvPr>
                <p:cNvPicPr/>
                <p:nvPr/>
              </p:nvPicPr>
              <p:blipFill>
                <a:blip r:embed="rId33"/>
                <a:stretch>
                  <a:fillRect/>
                </a:stretch>
              </p:blipFill>
              <p:spPr>
                <a:xfrm>
                  <a:off x="4361820" y="1739693"/>
                  <a:ext cx="187920" cy="24840"/>
                </a:xfrm>
                <a:prstGeom prst="rect">
                  <a:avLst/>
                </a:prstGeom>
              </p:spPr>
            </p:pic>
          </mc:Fallback>
        </mc:AlternateContent>
      </p:grpSp>
      <p:grpSp>
        <p:nvGrpSpPr>
          <p:cNvPr id="40" name="Group 39">
            <a:extLst>
              <a:ext uri="{FF2B5EF4-FFF2-40B4-BE49-F238E27FC236}">
                <a16:creationId xmlns:a16="http://schemas.microsoft.com/office/drawing/2014/main" id="{631D9034-B378-07DB-9599-678E05D44A37}"/>
              </a:ext>
            </a:extLst>
          </p:cNvPr>
          <p:cNvGrpSpPr/>
          <p:nvPr/>
        </p:nvGrpSpPr>
        <p:grpSpPr>
          <a:xfrm>
            <a:off x="4729020" y="1670933"/>
            <a:ext cx="366840" cy="220320"/>
            <a:chOff x="4729020" y="1670933"/>
            <a:chExt cx="366840" cy="220320"/>
          </a:xfrm>
        </p:grpSpPr>
        <mc:AlternateContent xmlns:mc="http://schemas.openxmlformats.org/markup-compatibility/2006">
          <mc:Choice xmlns:p14="http://schemas.microsoft.com/office/powerpoint/2010/main" Requires="p14">
            <p:contentPart p14:bwMode="auto" r:id="rId34">
              <p14:nvContentPartPr>
                <p14:cNvPr id="33" name="Ink 32">
                  <a:extLst>
                    <a:ext uri="{FF2B5EF4-FFF2-40B4-BE49-F238E27FC236}">
                      <a16:creationId xmlns:a16="http://schemas.microsoft.com/office/drawing/2014/main" id="{4CFCC425-7AD0-ECDF-CBC5-FDED39E124D0}"/>
                    </a:ext>
                  </a:extLst>
                </p14:cNvPr>
                <p14:cNvContentPartPr/>
                <p14:nvPr/>
              </p14:nvContentPartPr>
              <p14:xfrm>
                <a:off x="4729020" y="1670933"/>
                <a:ext cx="171360" cy="186840"/>
              </p14:xfrm>
            </p:contentPart>
          </mc:Choice>
          <mc:Fallback>
            <p:pic>
              <p:nvPicPr>
                <p:cNvPr id="33" name="Ink 32">
                  <a:extLst>
                    <a:ext uri="{FF2B5EF4-FFF2-40B4-BE49-F238E27FC236}">
                      <a16:creationId xmlns:a16="http://schemas.microsoft.com/office/drawing/2014/main" id="{4CFCC425-7AD0-ECDF-CBC5-FDED39E124D0}"/>
                    </a:ext>
                  </a:extLst>
                </p:cNvPr>
                <p:cNvPicPr/>
                <p:nvPr/>
              </p:nvPicPr>
              <p:blipFill>
                <a:blip r:embed="rId35"/>
                <a:stretch>
                  <a:fillRect/>
                </a:stretch>
              </p:blipFill>
              <p:spPr>
                <a:xfrm>
                  <a:off x="4720020" y="1661933"/>
                  <a:ext cx="1890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4" name="Ink 33">
                  <a:extLst>
                    <a:ext uri="{FF2B5EF4-FFF2-40B4-BE49-F238E27FC236}">
                      <a16:creationId xmlns:a16="http://schemas.microsoft.com/office/drawing/2014/main" id="{0BF77EB1-A5EA-897D-DF68-20E45869F043}"/>
                    </a:ext>
                  </a:extLst>
                </p14:cNvPr>
                <p14:cNvContentPartPr/>
                <p14:nvPr/>
              </p14:nvContentPartPr>
              <p14:xfrm>
                <a:off x="4954380" y="1791893"/>
                <a:ext cx="141480" cy="99360"/>
              </p14:xfrm>
            </p:contentPart>
          </mc:Choice>
          <mc:Fallback>
            <p:pic>
              <p:nvPicPr>
                <p:cNvPr id="34" name="Ink 33">
                  <a:extLst>
                    <a:ext uri="{FF2B5EF4-FFF2-40B4-BE49-F238E27FC236}">
                      <a16:creationId xmlns:a16="http://schemas.microsoft.com/office/drawing/2014/main" id="{0BF77EB1-A5EA-897D-DF68-20E45869F043}"/>
                    </a:ext>
                  </a:extLst>
                </p:cNvPr>
                <p:cNvPicPr/>
                <p:nvPr/>
              </p:nvPicPr>
              <p:blipFill>
                <a:blip r:embed="rId37"/>
                <a:stretch>
                  <a:fillRect/>
                </a:stretch>
              </p:blipFill>
              <p:spPr>
                <a:xfrm>
                  <a:off x="4945740" y="1783253"/>
                  <a:ext cx="159120" cy="117000"/>
                </a:xfrm>
                <a:prstGeom prst="rect">
                  <a:avLst/>
                </a:prstGeom>
              </p:spPr>
            </p:pic>
          </mc:Fallback>
        </mc:AlternateContent>
      </p:grpSp>
      <p:grpSp>
        <p:nvGrpSpPr>
          <p:cNvPr id="50" name="Group 49">
            <a:extLst>
              <a:ext uri="{FF2B5EF4-FFF2-40B4-BE49-F238E27FC236}">
                <a16:creationId xmlns:a16="http://schemas.microsoft.com/office/drawing/2014/main" id="{A07227B3-3FA8-EBA9-12E8-287B2980E430}"/>
              </a:ext>
            </a:extLst>
          </p:cNvPr>
          <p:cNvGrpSpPr/>
          <p:nvPr/>
        </p:nvGrpSpPr>
        <p:grpSpPr>
          <a:xfrm>
            <a:off x="6372420" y="1688213"/>
            <a:ext cx="633600" cy="255600"/>
            <a:chOff x="6372420" y="1688213"/>
            <a:chExt cx="633600" cy="255600"/>
          </a:xfrm>
        </p:grpSpPr>
        <mc:AlternateContent xmlns:mc="http://schemas.openxmlformats.org/markup-compatibility/2006">
          <mc:Choice xmlns:p14="http://schemas.microsoft.com/office/powerpoint/2010/main" Requires="p14">
            <p:contentPart p14:bwMode="auto" r:id="rId38">
              <p14:nvContentPartPr>
                <p14:cNvPr id="41" name="Ink 40">
                  <a:extLst>
                    <a:ext uri="{FF2B5EF4-FFF2-40B4-BE49-F238E27FC236}">
                      <a16:creationId xmlns:a16="http://schemas.microsoft.com/office/drawing/2014/main" id="{A4B48A22-BA6D-018A-FF03-908D4CE494CE}"/>
                    </a:ext>
                  </a:extLst>
                </p14:cNvPr>
                <p14:cNvContentPartPr/>
                <p14:nvPr/>
              </p14:nvContentPartPr>
              <p14:xfrm>
                <a:off x="6424980" y="1727093"/>
                <a:ext cx="25920" cy="177480"/>
              </p14:xfrm>
            </p:contentPart>
          </mc:Choice>
          <mc:Fallback>
            <p:pic>
              <p:nvPicPr>
                <p:cNvPr id="41" name="Ink 40">
                  <a:extLst>
                    <a:ext uri="{FF2B5EF4-FFF2-40B4-BE49-F238E27FC236}">
                      <a16:creationId xmlns:a16="http://schemas.microsoft.com/office/drawing/2014/main" id="{A4B48A22-BA6D-018A-FF03-908D4CE494CE}"/>
                    </a:ext>
                  </a:extLst>
                </p:cNvPr>
                <p:cNvPicPr/>
                <p:nvPr/>
              </p:nvPicPr>
              <p:blipFill>
                <a:blip r:embed="rId39"/>
                <a:stretch>
                  <a:fillRect/>
                </a:stretch>
              </p:blipFill>
              <p:spPr>
                <a:xfrm>
                  <a:off x="6415980" y="1718453"/>
                  <a:ext cx="435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2" name="Ink 41">
                  <a:extLst>
                    <a:ext uri="{FF2B5EF4-FFF2-40B4-BE49-F238E27FC236}">
                      <a16:creationId xmlns:a16="http://schemas.microsoft.com/office/drawing/2014/main" id="{8906A0C0-7475-A4FA-DF9D-6AE5DC1D4100}"/>
                    </a:ext>
                  </a:extLst>
                </p14:cNvPr>
                <p14:cNvContentPartPr/>
                <p14:nvPr/>
              </p14:nvContentPartPr>
              <p14:xfrm>
                <a:off x="6372420" y="1823573"/>
                <a:ext cx="200160" cy="1440"/>
              </p14:xfrm>
            </p:contentPart>
          </mc:Choice>
          <mc:Fallback>
            <p:pic>
              <p:nvPicPr>
                <p:cNvPr id="42" name="Ink 41">
                  <a:extLst>
                    <a:ext uri="{FF2B5EF4-FFF2-40B4-BE49-F238E27FC236}">
                      <a16:creationId xmlns:a16="http://schemas.microsoft.com/office/drawing/2014/main" id="{8906A0C0-7475-A4FA-DF9D-6AE5DC1D4100}"/>
                    </a:ext>
                  </a:extLst>
                </p:cNvPr>
                <p:cNvPicPr/>
                <p:nvPr/>
              </p:nvPicPr>
              <p:blipFill>
                <a:blip r:embed="rId41"/>
                <a:stretch>
                  <a:fillRect/>
                </a:stretch>
              </p:blipFill>
              <p:spPr>
                <a:xfrm>
                  <a:off x="6363780" y="1814573"/>
                  <a:ext cx="2178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3" name="Ink 42">
                  <a:extLst>
                    <a:ext uri="{FF2B5EF4-FFF2-40B4-BE49-F238E27FC236}">
                      <a16:creationId xmlns:a16="http://schemas.microsoft.com/office/drawing/2014/main" id="{D30363DA-44F7-9D46-E573-85C1DDF96927}"/>
                    </a:ext>
                  </a:extLst>
                </p14:cNvPr>
                <p14:cNvContentPartPr/>
                <p14:nvPr/>
              </p14:nvContentPartPr>
              <p14:xfrm>
                <a:off x="6725220" y="1688213"/>
                <a:ext cx="160200" cy="182880"/>
              </p14:xfrm>
            </p:contentPart>
          </mc:Choice>
          <mc:Fallback>
            <p:pic>
              <p:nvPicPr>
                <p:cNvPr id="43" name="Ink 42">
                  <a:extLst>
                    <a:ext uri="{FF2B5EF4-FFF2-40B4-BE49-F238E27FC236}">
                      <a16:creationId xmlns:a16="http://schemas.microsoft.com/office/drawing/2014/main" id="{D30363DA-44F7-9D46-E573-85C1DDF96927}"/>
                    </a:ext>
                  </a:extLst>
                </p:cNvPr>
                <p:cNvPicPr/>
                <p:nvPr/>
              </p:nvPicPr>
              <p:blipFill>
                <a:blip r:embed="rId43"/>
                <a:stretch>
                  <a:fillRect/>
                </a:stretch>
              </p:blipFill>
              <p:spPr>
                <a:xfrm>
                  <a:off x="6716580" y="1679213"/>
                  <a:ext cx="1778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4" name="Ink 43">
                  <a:extLst>
                    <a:ext uri="{FF2B5EF4-FFF2-40B4-BE49-F238E27FC236}">
                      <a16:creationId xmlns:a16="http://schemas.microsoft.com/office/drawing/2014/main" id="{2B5118CD-AAE8-2DED-DEAC-022E9F4BCD20}"/>
                    </a:ext>
                  </a:extLst>
                </p14:cNvPr>
                <p14:cNvContentPartPr/>
                <p14:nvPr/>
              </p14:nvContentPartPr>
              <p14:xfrm>
                <a:off x="6883260" y="1783613"/>
                <a:ext cx="122760" cy="160200"/>
              </p14:xfrm>
            </p:contentPart>
          </mc:Choice>
          <mc:Fallback>
            <p:pic>
              <p:nvPicPr>
                <p:cNvPr id="44" name="Ink 43">
                  <a:extLst>
                    <a:ext uri="{FF2B5EF4-FFF2-40B4-BE49-F238E27FC236}">
                      <a16:creationId xmlns:a16="http://schemas.microsoft.com/office/drawing/2014/main" id="{2B5118CD-AAE8-2DED-DEAC-022E9F4BCD20}"/>
                    </a:ext>
                  </a:extLst>
                </p:cNvPr>
                <p:cNvPicPr/>
                <p:nvPr/>
              </p:nvPicPr>
              <p:blipFill>
                <a:blip r:embed="rId45"/>
                <a:stretch>
                  <a:fillRect/>
                </a:stretch>
              </p:blipFill>
              <p:spPr>
                <a:xfrm>
                  <a:off x="6874260" y="1774613"/>
                  <a:ext cx="140400" cy="177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51" name="Ink 50">
                <a:extLst>
                  <a:ext uri="{FF2B5EF4-FFF2-40B4-BE49-F238E27FC236}">
                    <a16:creationId xmlns:a16="http://schemas.microsoft.com/office/drawing/2014/main" id="{A1C51887-C3BC-7846-84B4-8B1A2CEBD5DB}"/>
                  </a:ext>
                </a:extLst>
              </p14:cNvPr>
              <p14:cNvContentPartPr/>
              <p14:nvPr/>
            </p14:nvContentPartPr>
            <p14:xfrm>
              <a:off x="2736420" y="1379693"/>
              <a:ext cx="523800" cy="684720"/>
            </p14:xfrm>
          </p:contentPart>
        </mc:Choice>
        <mc:Fallback>
          <p:pic>
            <p:nvPicPr>
              <p:cNvPr id="51" name="Ink 50">
                <a:extLst>
                  <a:ext uri="{FF2B5EF4-FFF2-40B4-BE49-F238E27FC236}">
                    <a16:creationId xmlns:a16="http://schemas.microsoft.com/office/drawing/2014/main" id="{A1C51887-C3BC-7846-84B4-8B1A2CEBD5DB}"/>
                  </a:ext>
                </a:extLst>
              </p:cNvPr>
              <p:cNvPicPr/>
              <p:nvPr/>
            </p:nvPicPr>
            <p:blipFill>
              <a:blip r:embed="rId47"/>
              <a:stretch>
                <a:fillRect/>
              </a:stretch>
            </p:blipFill>
            <p:spPr>
              <a:xfrm>
                <a:off x="2727780" y="1371053"/>
                <a:ext cx="54144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2" name="Ink 51">
                <a:extLst>
                  <a:ext uri="{FF2B5EF4-FFF2-40B4-BE49-F238E27FC236}">
                    <a16:creationId xmlns:a16="http://schemas.microsoft.com/office/drawing/2014/main" id="{D9B1D5CB-488D-04E9-9D6A-9C734028C4AE}"/>
                  </a:ext>
                </a:extLst>
              </p14:cNvPr>
              <p14:cNvContentPartPr/>
              <p14:nvPr/>
            </p14:nvContentPartPr>
            <p14:xfrm>
              <a:off x="4603020" y="1521173"/>
              <a:ext cx="618480" cy="583560"/>
            </p14:xfrm>
          </p:contentPart>
        </mc:Choice>
        <mc:Fallback>
          <p:pic>
            <p:nvPicPr>
              <p:cNvPr id="52" name="Ink 51">
                <a:extLst>
                  <a:ext uri="{FF2B5EF4-FFF2-40B4-BE49-F238E27FC236}">
                    <a16:creationId xmlns:a16="http://schemas.microsoft.com/office/drawing/2014/main" id="{D9B1D5CB-488D-04E9-9D6A-9C734028C4AE}"/>
                  </a:ext>
                </a:extLst>
              </p:cNvPr>
              <p:cNvPicPr/>
              <p:nvPr/>
            </p:nvPicPr>
            <p:blipFill>
              <a:blip r:embed="rId49"/>
              <a:stretch>
                <a:fillRect/>
              </a:stretch>
            </p:blipFill>
            <p:spPr>
              <a:xfrm>
                <a:off x="4594020" y="1512533"/>
                <a:ext cx="63612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3" name="Ink 52">
                <a:extLst>
                  <a:ext uri="{FF2B5EF4-FFF2-40B4-BE49-F238E27FC236}">
                    <a16:creationId xmlns:a16="http://schemas.microsoft.com/office/drawing/2014/main" id="{93E22D87-C21F-9B2A-8808-883EF83FC352}"/>
                  </a:ext>
                </a:extLst>
              </p14:cNvPr>
              <p14:cNvContentPartPr/>
              <p14:nvPr/>
            </p14:nvContentPartPr>
            <p14:xfrm>
              <a:off x="6500940" y="1545293"/>
              <a:ext cx="597240" cy="657720"/>
            </p14:xfrm>
          </p:contentPart>
        </mc:Choice>
        <mc:Fallback>
          <p:pic>
            <p:nvPicPr>
              <p:cNvPr id="53" name="Ink 52">
                <a:extLst>
                  <a:ext uri="{FF2B5EF4-FFF2-40B4-BE49-F238E27FC236}">
                    <a16:creationId xmlns:a16="http://schemas.microsoft.com/office/drawing/2014/main" id="{93E22D87-C21F-9B2A-8808-883EF83FC352}"/>
                  </a:ext>
                </a:extLst>
              </p:cNvPr>
              <p:cNvPicPr/>
              <p:nvPr/>
            </p:nvPicPr>
            <p:blipFill>
              <a:blip r:embed="rId51"/>
              <a:stretch>
                <a:fillRect/>
              </a:stretch>
            </p:blipFill>
            <p:spPr>
              <a:xfrm>
                <a:off x="6491940" y="1536293"/>
                <a:ext cx="614880" cy="675360"/>
              </a:xfrm>
              <a:prstGeom prst="rect">
                <a:avLst/>
              </a:prstGeom>
            </p:spPr>
          </p:pic>
        </mc:Fallback>
      </mc:AlternateContent>
      <p:grpSp>
        <p:nvGrpSpPr>
          <p:cNvPr id="63" name="Group 62">
            <a:extLst>
              <a:ext uri="{FF2B5EF4-FFF2-40B4-BE49-F238E27FC236}">
                <a16:creationId xmlns:a16="http://schemas.microsoft.com/office/drawing/2014/main" id="{943F64BA-8BE9-BFA2-D736-F05596B73B47}"/>
              </a:ext>
            </a:extLst>
          </p:cNvPr>
          <p:cNvGrpSpPr/>
          <p:nvPr/>
        </p:nvGrpSpPr>
        <p:grpSpPr>
          <a:xfrm>
            <a:off x="1570740" y="1069733"/>
            <a:ext cx="2552040" cy="389160"/>
            <a:chOff x="1570740" y="1069733"/>
            <a:chExt cx="2552040" cy="389160"/>
          </a:xfrm>
        </p:grpSpPr>
        <mc:AlternateContent xmlns:mc="http://schemas.openxmlformats.org/markup-compatibility/2006">
          <mc:Choice xmlns:p14="http://schemas.microsoft.com/office/powerpoint/2010/main" Requires="p14">
            <p:contentPart p14:bwMode="auto" r:id="rId52">
              <p14:nvContentPartPr>
                <p14:cNvPr id="54" name="Ink 53">
                  <a:extLst>
                    <a:ext uri="{FF2B5EF4-FFF2-40B4-BE49-F238E27FC236}">
                      <a16:creationId xmlns:a16="http://schemas.microsoft.com/office/drawing/2014/main" id="{25DA1CC4-2FF9-95F8-1248-EF76586F992D}"/>
                    </a:ext>
                  </a:extLst>
                </p14:cNvPr>
                <p14:cNvContentPartPr/>
                <p14:nvPr/>
              </p14:nvContentPartPr>
              <p14:xfrm>
                <a:off x="1570740" y="1243973"/>
                <a:ext cx="315000" cy="184320"/>
              </p14:xfrm>
            </p:contentPart>
          </mc:Choice>
          <mc:Fallback>
            <p:pic>
              <p:nvPicPr>
                <p:cNvPr id="54" name="Ink 53">
                  <a:extLst>
                    <a:ext uri="{FF2B5EF4-FFF2-40B4-BE49-F238E27FC236}">
                      <a16:creationId xmlns:a16="http://schemas.microsoft.com/office/drawing/2014/main" id="{25DA1CC4-2FF9-95F8-1248-EF76586F992D}"/>
                    </a:ext>
                  </a:extLst>
                </p:cNvPr>
                <p:cNvPicPr/>
                <p:nvPr/>
              </p:nvPicPr>
              <p:blipFill>
                <a:blip r:embed="rId53"/>
                <a:stretch>
                  <a:fillRect/>
                </a:stretch>
              </p:blipFill>
              <p:spPr>
                <a:xfrm>
                  <a:off x="1562100" y="1235333"/>
                  <a:ext cx="33264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5" name="Ink 54">
                  <a:extLst>
                    <a:ext uri="{FF2B5EF4-FFF2-40B4-BE49-F238E27FC236}">
                      <a16:creationId xmlns:a16="http://schemas.microsoft.com/office/drawing/2014/main" id="{B4E61FEB-D4A8-6972-A031-67ABB204B9D7}"/>
                    </a:ext>
                  </a:extLst>
                </p14:cNvPr>
                <p14:cNvContentPartPr/>
                <p14:nvPr/>
              </p14:nvContentPartPr>
              <p14:xfrm>
                <a:off x="2027580" y="1185293"/>
                <a:ext cx="154440" cy="124920"/>
              </p14:xfrm>
            </p:contentPart>
          </mc:Choice>
          <mc:Fallback>
            <p:pic>
              <p:nvPicPr>
                <p:cNvPr id="55" name="Ink 54">
                  <a:extLst>
                    <a:ext uri="{FF2B5EF4-FFF2-40B4-BE49-F238E27FC236}">
                      <a16:creationId xmlns:a16="http://schemas.microsoft.com/office/drawing/2014/main" id="{B4E61FEB-D4A8-6972-A031-67ABB204B9D7}"/>
                    </a:ext>
                  </a:extLst>
                </p:cNvPr>
                <p:cNvPicPr/>
                <p:nvPr/>
              </p:nvPicPr>
              <p:blipFill>
                <a:blip r:embed="rId55"/>
                <a:stretch>
                  <a:fillRect/>
                </a:stretch>
              </p:blipFill>
              <p:spPr>
                <a:xfrm>
                  <a:off x="2018580" y="1176653"/>
                  <a:ext cx="1720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6" name="Ink 55">
                  <a:extLst>
                    <a:ext uri="{FF2B5EF4-FFF2-40B4-BE49-F238E27FC236}">
                      <a16:creationId xmlns:a16="http://schemas.microsoft.com/office/drawing/2014/main" id="{B52C7F93-F7ED-C3B2-5BD0-C416BCE310B8}"/>
                    </a:ext>
                  </a:extLst>
                </p14:cNvPr>
                <p14:cNvContentPartPr/>
                <p14:nvPr/>
              </p14:nvContentPartPr>
              <p14:xfrm>
                <a:off x="2168700" y="1204373"/>
                <a:ext cx="149400" cy="244080"/>
              </p14:xfrm>
            </p:contentPart>
          </mc:Choice>
          <mc:Fallback>
            <p:pic>
              <p:nvPicPr>
                <p:cNvPr id="56" name="Ink 55">
                  <a:extLst>
                    <a:ext uri="{FF2B5EF4-FFF2-40B4-BE49-F238E27FC236}">
                      <a16:creationId xmlns:a16="http://schemas.microsoft.com/office/drawing/2014/main" id="{B52C7F93-F7ED-C3B2-5BD0-C416BCE310B8}"/>
                    </a:ext>
                  </a:extLst>
                </p:cNvPr>
                <p:cNvPicPr/>
                <p:nvPr/>
              </p:nvPicPr>
              <p:blipFill>
                <a:blip r:embed="rId57"/>
                <a:stretch>
                  <a:fillRect/>
                </a:stretch>
              </p:blipFill>
              <p:spPr>
                <a:xfrm>
                  <a:off x="2159700" y="1195733"/>
                  <a:ext cx="1670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7" name="Ink 56">
                  <a:extLst>
                    <a:ext uri="{FF2B5EF4-FFF2-40B4-BE49-F238E27FC236}">
                      <a16:creationId xmlns:a16="http://schemas.microsoft.com/office/drawing/2014/main" id="{6B39BB6B-FF6A-8F59-0DD7-6A2A2DEA5539}"/>
                    </a:ext>
                  </a:extLst>
                </p14:cNvPr>
                <p14:cNvContentPartPr/>
                <p14:nvPr/>
              </p14:nvContentPartPr>
              <p14:xfrm>
                <a:off x="2480820" y="1069733"/>
                <a:ext cx="72000" cy="249480"/>
              </p14:xfrm>
            </p:contentPart>
          </mc:Choice>
          <mc:Fallback>
            <p:pic>
              <p:nvPicPr>
                <p:cNvPr id="57" name="Ink 56">
                  <a:extLst>
                    <a:ext uri="{FF2B5EF4-FFF2-40B4-BE49-F238E27FC236}">
                      <a16:creationId xmlns:a16="http://schemas.microsoft.com/office/drawing/2014/main" id="{6B39BB6B-FF6A-8F59-0DD7-6A2A2DEA5539}"/>
                    </a:ext>
                  </a:extLst>
                </p:cNvPr>
                <p:cNvPicPr/>
                <p:nvPr/>
              </p:nvPicPr>
              <p:blipFill>
                <a:blip r:embed="rId59"/>
                <a:stretch>
                  <a:fillRect/>
                </a:stretch>
              </p:blipFill>
              <p:spPr>
                <a:xfrm>
                  <a:off x="2472180" y="1061093"/>
                  <a:ext cx="8964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8" name="Ink 57">
                  <a:extLst>
                    <a:ext uri="{FF2B5EF4-FFF2-40B4-BE49-F238E27FC236}">
                      <a16:creationId xmlns:a16="http://schemas.microsoft.com/office/drawing/2014/main" id="{E7D48016-0131-63D9-9760-717526915DA2}"/>
                    </a:ext>
                  </a:extLst>
                </p14:cNvPr>
                <p14:cNvContentPartPr/>
                <p14:nvPr/>
              </p14:nvContentPartPr>
              <p14:xfrm>
                <a:off x="2471460" y="1185293"/>
                <a:ext cx="133920" cy="14760"/>
              </p14:xfrm>
            </p:contentPart>
          </mc:Choice>
          <mc:Fallback>
            <p:pic>
              <p:nvPicPr>
                <p:cNvPr id="58" name="Ink 57">
                  <a:extLst>
                    <a:ext uri="{FF2B5EF4-FFF2-40B4-BE49-F238E27FC236}">
                      <a16:creationId xmlns:a16="http://schemas.microsoft.com/office/drawing/2014/main" id="{E7D48016-0131-63D9-9760-717526915DA2}"/>
                    </a:ext>
                  </a:extLst>
                </p:cNvPr>
                <p:cNvPicPr/>
                <p:nvPr/>
              </p:nvPicPr>
              <p:blipFill>
                <a:blip r:embed="rId61"/>
                <a:stretch>
                  <a:fillRect/>
                </a:stretch>
              </p:blipFill>
              <p:spPr>
                <a:xfrm>
                  <a:off x="2462460" y="1176653"/>
                  <a:ext cx="1515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9" name="Ink 58">
                  <a:extLst>
                    <a:ext uri="{FF2B5EF4-FFF2-40B4-BE49-F238E27FC236}">
                      <a16:creationId xmlns:a16="http://schemas.microsoft.com/office/drawing/2014/main" id="{69EBEAE8-96AC-2843-AC82-63EE9A1CED15}"/>
                    </a:ext>
                  </a:extLst>
                </p14:cNvPr>
                <p14:cNvContentPartPr/>
                <p14:nvPr/>
              </p14:nvContentPartPr>
              <p14:xfrm>
                <a:off x="2634540" y="1196813"/>
                <a:ext cx="116280" cy="92520"/>
              </p14:xfrm>
            </p:contentPart>
          </mc:Choice>
          <mc:Fallback>
            <p:pic>
              <p:nvPicPr>
                <p:cNvPr id="59" name="Ink 58">
                  <a:extLst>
                    <a:ext uri="{FF2B5EF4-FFF2-40B4-BE49-F238E27FC236}">
                      <a16:creationId xmlns:a16="http://schemas.microsoft.com/office/drawing/2014/main" id="{69EBEAE8-96AC-2843-AC82-63EE9A1CED15}"/>
                    </a:ext>
                  </a:extLst>
                </p:cNvPr>
                <p:cNvPicPr/>
                <p:nvPr/>
              </p:nvPicPr>
              <p:blipFill>
                <a:blip r:embed="rId63"/>
                <a:stretch>
                  <a:fillRect/>
                </a:stretch>
              </p:blipFill>
              <p:spPr>
                <a:xfrm>
                  <a:off x="2625540" y="1187813"/>
                  <a:ext cx="1339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0" name="Ink 59">
                  <a:extLst>
                    <a:ext uri="{FF2B5EF4-FFF2-40B4-BE49-F238E27FC236}">
                      <a16:creationId xmlns:a16="http://schemas.microsoft.com/office/drawing/2014/main" id="{D2E3AEAB-F303-19E7-4003-570BF67309B7}"/>
                    </a:ext>
                  </a:extLst>
                </p14:cNvPr>
                <p14:cNvContentPartPr/>
                <p14:nvPr/>
              </p14:nvContentPartPr>
              <p14:xfrm>
                <a:off x="2921460" y="1082693"/>
                <a:ext cx="253800" cy="213840"/>
              </p14:xfrm>
            </p:contentPart>
          </mc:Choice>
          <mc:Fallback>
            <p:pic>
              <p:nvPicPr>
                <p:cNvPr id="60" name="Ink 59">
                  <a:extLst>
                    <a:ext uri="{FF2B5EF4-FFF2-40B4-BE49-F238E27FC236}">
                      <a16:creationId xmlns:a16="http://schemas.microsoft.com/office/drawing/2014/main" id="{D2E3AEAB-F303-19E7-4003-570BF67309B7}"/>
                    </a:ext>
                  </a:extLst>
                </p:cNvPr>
                <p:cNvPicPr/>
                <p:nvPr/>
              </p:nvPicPr>
              <p:blipFill>
                <a:blip r:embed="rId65"/>
                <a:stretch>
                  <a:fillRect/>
                </a:stretch>
              </p:blipFill>
              <p:spPr>
                <a:xfrm>
                  <a:off x="2912820" y="1074053"/>
                  <a:ext cx="2714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1" name="Ink 60">
                  <a:extLst>
                    <a:ext uri="{FF2B5EF4-FFF2-40B4-BE49-F238E27FC236}">
                      <a16:creationId xmlns:a16="http://schemas.microsoft.com/office/drawing/2014/main" id="{C0C27135-EAA8-3998-54F5-DEDD4A215E4C}"/>
                    </a:ext>
                  </a:extLst>
                </p14:cNvPr>
                <p14:cNvContentPartPr/>
                <p14:nvPr/>
              </p14:nvContentPartPr>
              <p14:xfrm>
                <a:off x="3236460" y="1172333"/>
                <a:ext cx="523800" cy="286560"/>
              </p14:xfrm>
            </p:contentPart>
          </mc:Choice>
          <mc:Fallback>
            <p:pic>
              <p:nvPicPr>
                <p:cNvPr id="61" name="Ink 60">
                  <a:extLst>
                    <a:ext uri="{FF2B5EF4-FFF2-40B4-BE49-F238E27FC236}">
                      <a16:creationId xmlns:a16="http://schemas.microsoft.com/office/drawing/2014/main" id="{C0C27135-EAA8-3998-54F5-DEDD4A215E4C}"/>
                    </a:ext>
                  </a:extLst>
                </p:cNvPr>
                <p:cNvPicPr/>
                <p:nvPr/>
              </p:nvPicPr>
              <p:blipFill>
                <a:blip r:embed="rId67"/>
                <a:stretch>
                  <a:fillRect/>
                </a:stretch>
              </p:blipFill>
              <p:spPr>
                <a:xfrm>
                  <a:off x="3227460" y="1163333"/>
                  <a:ext cx="54144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2" name="Ink 61">
                  <a:extLst>
                    <a:ext uri="{FF2B5EF4-FFF2-40B4-BE49-F238E27FC236}">
                      <a16:creationId xmlns:a16="http://schemas.microsoft.com/office/drawing/2014/main" id="{1FB88760-1134-2C97-F4FE-DE3407952C8D}"/>
                    </a:ext>
                  </a:extLst>
                </p14:cNvPr>
                <p14:cNvContentPartPr/>
                <p14:nvPr/>
              </p14:nvContentPartPr>
              <p14:xfrm>
                <a:off x="3934500" y="1156853"/>
                <a:ext cx="188280" cy="220680"/>
              </p14:xfrm>
            </p:contentPart>
          </mc:Choice>
          <mc:Fallback>
            <p:pic>
              <p:nvPicPr>
                <p:cNvPr id="62" name="Ink 61">
                  <a:extLst>
                    <a:ext uri="{FF2B5EF4-FFF2-40B4-BE49-F238E27FC236}">
                      <a16:creationId xmlns:a16="http://schemas.microsoft.com/office/drawing/2014/main" id="{1FB88760-1134-2C97-F4FE-DE3407952C8D}"/>
                    </a:ext>
                  </a:extLst>
                </p:cNvPr>
                <p:cNvPicPr/>
                <p:nvPr/>
              </p:nvPicPr>
              <p:blipFill>
                <a:blip r:embed="rId69"/>
                <a:stretch>
                  <a:fillRect/>
                </a:stretch>
              </p:blipFill>
              <p:spPr>
                <a:xfrm>
                  <a:off x="3925500" y="1147853"/>
                  <a:ext cx="205920" cy="238320"/>
                </a:xfrm>
                <a:prstGeom prst="rect">
                  <a:avLst/>
                </a:prstGeom>
              </p:spPr>
            </p:pic>
          </mc:Fallback>
        </mc:AlternateContent>
      </p:grpSp>
      <p:grpSp>
        <p:nvGrpSpPr>
          <p:cNvPr id="71" name="Group 70">
            <a:extLst>
              <a:ext uri="{FF2B5EF4-FFF2-40B4-BE49-F238E27FC236}">
                <a16:creationId xmlns:a16="http://schemas.microsoft.com/office/drawing/2014/main" id="{6EF46924-186B-F3E3-8BD6-B3A1CFD827DB}"/>
              </a:ext>
            </a:extLst>
          </p:cNvPr>
          <p:cNvGrpSpPr/>
          <p:nvPr/>
        </p:nvGrpSpPr>
        <p:grpSpPr>
          <a:xfrm>
            <a:off x="8171453" y="2166093"/>
            <a:ext cx="1105200" cy="1197720"/>
            <a:chOff x="8171453" y="2166093"/>
            <a:chExt cx="1105200" cy="1197720"/>
          </a:xfrm>
        </p:grpSpPr>
        <mc:AlternateContent xmlns:mc="http://schemas.openxmlformats.org/markup-compatibility/2006">
          <mc:Choice xmlns:p14="http://schemas.microsoft.com/office/powerpoint/2010/main" Requires="p14">
            <p:contentPart p14:bwMode="auto" r:id="rId70">
              <p14:nvContentPartPr>
                <p14:cNvPr id="64" name="Ink 63">
                  <a:extLst>
                    <a:ext uri="{FF2B5EF4-FFF2-40B4-BE49-F238E27FC236}">
                      <a16:creationId xmlns:a16="http://schemas.microsoft.com/office/drawing/2014/main" id="{A7DAAC88-8C77-A3A6-E3F8-CD24EED00D8E}"/>
                    </a:ext>
                  </a:extLst>
                </p14:cNvPr>
                <p14:cNvContentPartPr/>
                <p14:nvPr/>
              </p14:nvContentPartPr>
              <p14:xfrm>
                <a:off x="8171453" y="2396133"/>
                <a:ext cx="266760" cy="748800"/>
              </p14:xfrm>
            </p:contentPart>
          </mc:Choice>
          <mc:Fallback>
            <p:pic>
              <p:nvPicPr>
                <p:cNvPr id="64" name="Ink 63">
                  <a:extLst>
                    <a:ext uri="{FF2B5EF4-FFF2-40B4-BE49-F238E27FC236}">
                      <a16:creationId xmlns:a16="http://schemas.microsoft.com/office/drawing/2014/main" id="{A7DAAC88-8C77-A3A6-E3F8-CD24EED00D8E}"/>
                    </a:ext>
                  </a:extLst>
                </p:cNvPr>
                <p:cNvPicPr/>
                <p:nvPr/>
              </p:nvPicPr>
              <p:blipFill>
                <a:blip r:embed="rId71"/>
                <a:stretch>
                  <a:fillRect/>
                </a:stretch>
              </p:blipFill>
              <p:spPr>
                <a:xfrm>
                  <a:off x="8162813" y="2387133"/>
                  <a:ext cx="284400" cy="766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5" name="Ink 64">
                  <a:extLst>
                    <a:ext uri="{FF2B5EF4-FFF2-40B4-BE49-F238E27FC236}">
                      <a16:creationId xmlns:a16="http://schemas.microsoft.com/office/drawing/2014/main" id="{1AE09800-9B06-E039-CF5C-4E5606519375}"/>
                    </a:ext>
                  </a:extLst>
                </p14:cNvPr>
                <p14:cNvContentPartPr/>
                <p14:nvPr/>
              </p14:nvContentPartPr>
              <p14:xfrm>
                <a:off x="8185493" y="3260853"/>
                <a:ext cx="147600" cy="9000"/>
              </p14:xfrm>
            </p:contentPart>
          </mc:Choice>
          <mc:Fallback>
            <p:pic>
              <p:nvPicPr>
                <p:cNvPr id="65" name="Ink 64">
                  <a:extLst>
                    <a:ext uri="{FF2B5EF4-FFF2-40B4-BE49-F238E27FC236}">
                      <a16:creationId xmlns:a16="http://schemas.microsoft.com/office/drawing/2014/main" id="{1AE09800-9B06-E039-CF5C-4E5606519375}"/>
                    </a:ext>
                  </a:extLst>
                </p:cNvPr>
                <p:cNvPicPr/>
                <p:nvPr/>
              </p:nvPicPr>
              <p:blipFill>
                <a:blip r:embed="rId73"/>
                <a:stretch>
                  <a:fillRect/>
                </a:stretch>
              </p:blipFill>
              <p:spPr>
                <a:xfrm>
                  <a:off x="8176853" y="3252213"/>
                  <a:ext cx="1652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6" name="Ink 65">
                  <a:extLst>
                    <a:ext uri="{FF2B5EF4-FFF2-40B4-BE49-F238E27FC236}">
                      <a16:creationId xmlns:a16="http://schemas.microsoft.com/office/drawing/2014/main" id="{F4AB5008-638D-37C6-47DE-B76FD5AD5838}"/>
                    </a:ext>
                  </a:extLst>
                </p14:cNvPr>
                <p14:cNvContentPartPr/>
                <p14:nvPr/>
              </p14:nvContentPartPr>
              <p14:xfrm>
                <a:off x="8399333" y="3257613"/>
                <a:ext cx="102600" cy="106200"/>
              </p14:xfrm>
            </p:contentPart>
          </mc:Choice>
          <mc:Fallback>
            <p:pic>
              <p:nvPicPr>
                <p:cNvPr id="66" name="Ink 65">
                  <a:extLst>
                    <a:ext uri="{FF2B5EF4-FFF2-40B4-BE49-F238E27FC236}">
                      <a16:creationId xmlns:a16="http://schemas.microsoft.com/office/drawing/2014/main" id="{F4AB5008-638D-37C6-47DE-B76FD5AD5838}"/>
                    </a:ext>
                  </a:extLst>
                </p:cNvPr>
                <p:cNvPicPr/>
                <p:nvPr/>
              </p:nvPicPr>
              <p:blipFill>
                <a:blip r:embed="rId75"/>
                <a:stretch>
                  <a:fillRect/>
                </a:stretch>
              </p:blipFill>
              <p:spPr>
                <a:xfrm>
                  <a:off x="8390693" y="3248613"/>
                  <a:ext cx="1202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7" name="Ink 66">
                  <a:extLst>
                    <a:ext uri="{FF2B5EF4-FFF2-40B4-BE49-F238E27FC236}">
                      <a16:creationId xmlns:a16="http://schemas.microsoft.com/office/drawing/2014/main" id="{3C3F56BC-6B08-8579-B18F-FAE652208A5A}"/>
                    </a:ext>
                  </a:extLst>
                </p14:cNvPr>
                <p14:cNvContentPartPr/>
                <p14:nvPr/>
              </p14:nvContentPartPr>
              <p14:xfrm>
                <a:off x="8401133" y="2166093"/>
                <a:ext cx="107280" cy="155880"/>
              </p14:xfrm>
            </p:contentPart>
          </mc:Choice>
          <mc:Fallback>
            <p:pic>
              <p:nvPicPr>
                <p:cNvPr id="67" name="Ink 66">
                  <a:extLst>
                    <a:ext uri="{FF2B5EF4-FFF2-40B4-BE49-F238E27FC236}">
                      <a16:creationId xmlns:a16="http://schemas.microsoft.com/office/drawing/2014/main" id="{3C3F56BC-6B08-8579-B18F-FAE652208A5A}"/>
                    </a:ext>
                  </a:extLst>
                </p:cNvPr>
                <p:cNvPicPr/>
                <p:nvPr/>
              </p:nvPicPr>
              <p:blipFill>
                <a:blip r:embed="rId77"/>
                <a:stretch>
                  <a:fillRect/>
                </a:stretch>
              </p:blipFill>
              <p:spPr>
                <a:xfrm>
                  <a:off x="8392493" y="2157453"/>
                  <a:ext cx="12492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8" name="Ink 67">
                  <a:extLst>
                    <a:ext uri="{FF2B5EF4-FFF2-40B4-BE49-F238E27FC236}">
                      <a16:creationId xmlns:a16="http://schemas.microsoft.com/office/drawing/2014/main" id="{BA0CBC5A-3B1E-FE51-86B6-3E302FA33AA1}"/>
                    </a:ext>
                  </a:extLst>
                </p14:cNvPr>
                <p14:cNvContentPartPr/>
                <p14:nvPr/>
              </p14:nvContentPartPr>
              <p14:xfrm>
                <a:off x="8563853" y="2658573"/>
                <a:ext cx="149400" cy="199440"/>
              </p14:xfrm>
            </p:contentPart>
          </mc:Choice>
          <mc:Fallback>
            <p:pic>
              <p:nvPicPr>
                <p:cNvPr id="68" name="Ink 67">
                  <a:extLst>
                    <a:ext uri="{FF2B5EF4-FFF2-40B4-BE49-F238E27FC236}">
                      <a16:creationId xmlns:a16="http://schemas.microsoft.com/office/drawing/2014/main" id="{BA0CBC5A-3B1E-FE51-86B6-3E302FA33AA1}"/>
                    </a:ext>
                  </a:extLst>
                </p:cNvPr>
                <p:cNvPicPr/>
                <p:nvPr/>
              </p:nvPicPr>
              <p:blipFill>
                <a:blip r:embed="rId79"/>
                <a:stretch>
                  <a:fillRect/>
                </a:stretch>
              </p:blipFill>
              <p:spPr>
                <a:xfrm>
                  <a:off x="8554853" y="2649933"/>
                  <a:ext cx="1670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9" name="Ink 68">
                  <a:extLst>
                    <a:ext uri="{FF2B5EF4-FFF2-40B4-BE49-F238E27FC236}">
                      <a16:creationId xmlns:a16="http://schemas.microsoft.com/office/drawing/2014/main" id="{9A987BAC-2B03-B36E-5B13-AAD678B9F27E}"/>
                    </a:ext>
                  </a:extLst>
                </p14:cNvPr>
                <p14:cNvContentPartPr/>
                <p14:nvPr/>
              </p14:nvContentPartPr>
              <p14:xfrm>
                <a:off x="8850413" y="2572173"/>
                <a:ext cx="149760" cy="316440"/>
              </p14:xfrm>
            </p:contentPart>
          </mc:Choice>
          <mc:Fallback>
            <p:pic>
              <p:nvPicPr>
                <p:cNvPr id="69" name="Ink 68">
                  <a:extLst>
                    <a:ext uri="{FF2B5EF4-FFF2-40B4-BE49-F238E27FC236}">
                      <a16:creationId xmlns:a16="http://schemas.microsoft.com/office/drawing/2014/main" id="{9A987BAC-2B03-B36E-5B13-AAD678B9F27E}"/>
                    </a:ext>
                  </a:extLst>
                </p:cNvPr>
                <p:cNvPicPr/>
                <p:nvPr/>
              </p:nvPicPr>
              <p:blipFill>
                <a:blip r:embed="rId81"/>
                <a:stretch>
                  <a:fillRect/>
                </a:stretch>
              </p:blipFill>
              <p:spPr>
                <a:xfrm>
                  <a:off x="8841773" y="2563173"/>
                  <a:ext cx="16740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0" name="Ink 69">
                  <a:extLst>
                    <a:ext uri="{FF2B5EF4-FFF2-40B4-BE49-F238E27FC236}">
                      <a16:creationId xmlns:a16="http://schemas.microsoft.com/office/drawing/2014/main" id="{F02AE6EE-2D27-6C83-BBD7-A6288AA82027}"/>
                    </a:ext>
                  </a:extLst>
                </p14:cNvPr>
                <p14:cNvContentPartPr/>
                <p14:nvPr/>
              </p14:nvContentPartPr>
              <p14:xfrm>
                <a:off x="9066053" y="2776293"/>
                <a:ext cx="210600" cy="138600"/>
              </p14:xfrm>
            </p:contentPart>
          </mc:Choice>
          <mc:Fallback>
            <p:pic>
              <p:nvPicPr>
                <p:cNvPr id="70" name="Ink 69">
                  <a:extLst>
                    <a:ext uri="{FF2B5EF4-FFF2-40B4-BE49-F238E27FC236}">
                      <a16:creationId xmlns:a16="http://schemas.microsoft.com/office/drawing/2014/main" id="{F02AE6EE-2D27-6C83-BBD7-A6288AA82027}"/>
                    </a:ext>
                  </a:extLst>
                </p:cNvPr>
                <p:cNvPicPr/>
                <p:nvPr/>
              </p:nvPicPr>
              <p:blipFill>
                <a:blip r:embed="rId83"/>
                <a:stretch>
                  <a:fillRect/>
                </a:stretch>
              </p:blipFill>
              <p:spPr>
                <a:xfrm>
                  <a:off x="9057413" y="2767293"/>
                  <a:ext cx="228240" cy="156240"/>
                </a:xfrm>
                <a:prstGeom prst="rect">
                  <a:avLst/>
                </a:prstGeom>
              </p:spPr>
            </p:pic>
          </mc:Fallback>
        </mc:AlternateContent>
      </p:grpSp>
      <p:grpSp>
        <p:nvGrpSpPr>
          <p:cNvPr id="79" name="Group 78">
            <a:extLst>
              <a:ext uri="{FF2B5EF4-FFF2-40B4-BE49-F238E27FC236}">
                <a16:creationId xmlns:a16="http://schemas.microsoft.com/office/drawing/2014/main" id="{1F7F5CB2-EB34-E09E-42D9-ED5915A2A5D0}"/>
              </a:ext>
            </a:extLst>
          </p:cNvPr>
          <p:cNvGrpSpPr/>
          <p:nvPr/>
        </p:nvGrpSpPr>
        <p:grpSpPr>
          <a:xfrm>
            <a:off x="8161733" y="3491253"/>
            <a:ext cx="1161000" cy="1007640"/>
            <a:chOff x="8161733" y="3491253"/>
            <a:chExt cx="1161000" cy="1007640"/>
          </a:xfrm>
        </p:grpSpPr>
        <mc:AlternateContent xmlns:mc="http://schemas.openxmlformats.org/markup-compatibility/2006">
          <mc:Choice xmlns:p14="http://schemas.microsoft.com/office/powerpoint/2010/main" Requires="p14">
            <p:contentPart p14:bwMode="auto" r:id="rId84">
              <p14:nvContentPartPr>
                <p14:cNvPr id="72" name="Ink 71">
                  <a:extLst>
                    <a:ext uri="{FF2B5EF4-FFF2-40B4-BE49-F238E27FC236}">
                      <a16:creationId xmlns:a16="http://schemas.microsoft.com/office/drawing/2014/main" id="{392D667F-7CD7-0A2C-0EAF-537B73D0714A}"/>
                    </a:ext>
                  </a:extLst>
                </p14:cNvPr>
                <p14:cNvContentPartPr/>
                <p14:nvPr/>
              </p14:nvContentPartPr>
              <p14:xfrm>
                <a:off x="8213933" y="3593493"/>
                <a:ext cx="213480" cy="669600"/>
              </p14:xfrm>
            </p:contentPart>
          </mc:Choice>
          <mc:Fallback>
            <p:pic>
              <p:nvPicPr>
                <p:cNvPr id="72" name="Ink 71">
                  <a:extLst>
                    <a:ext uri="{FF2B5EF4-FFF2-40B4-BE49-F238E27FC236}">
                      <a16:creationId xmlns:a16="http://schemas.microsoft.com/office/drawing/2014/main" id="{392D667F-7CD7-0A2C-0EAF-537B73D0714A}"/>
                    </a:ext>
                  </a:extLst>
                </p:cNvPr>
                <p:cNvPicPr/>
                <p:nvPr/>
              </p:nvPicPr>
              <p:blipFill>
                <a:blip r:embed="rId85"/>
                <a:stretch>
                  <a:fillRect/>
                </a:stretch>
              </p:blipFill>
              <p:spPr>
                <a:xfrm>
                  <a:off x="8204933" y="3584853"/>
                  <a:ext cx="231120" cy="687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3" name="Ink 72">
                  <a:extLst>
                    <a:ext uri="{FF2B5EF4-FFF2-40B4-BE49-F238E27FC236}">
                      <a16:creationId xmlns:a16="http://schemas.microsoft.com/office/drawing/2014/main" id="{9348DC61-070B-816C-CD11-C55D6D105450}"/>
                    </a:ext>
                  </a:extLst>
                </p14:cNvPr>
                <p14:cNvContentPartPr/>
                <p14:nvPr/>
              </p14:nvContentPartPr>
              <p14:xfrm>
                <a:off x="8161733" y="4404213"/>
                <a:ext cx="124560" cy="35640"/>
              </p14:xfrm>
            </p:contentPart>
          </mc:Choice>
          <mc:Fallback>
            <p:pic>
              <p:nvPicPr>
                <p:cNvPr id="73" name="Ink 72">
                  <a:extLst>
                    <a:ext uri="{FF2B5EF4-FFF2-40B4-BE49-F238E27FC236}">
                      <a16:creationId xmlns:a16="http://schemas.microsoft.com/office/drawing/2014/main" id="{9348DC61-070B-816C-CD11-C55D6D105450}"/>
                    </a:ext>
                  </a:extLst>
                </p:cNvPr>
                <p:cNvPicPr/>
                <p:nvPr/>
              </p:nvPicPr>
              <p:blipFill>
                <a:blip r:embed="rId87"/>
                <a:stretch>
                  <a:fillRect/>
                </a:stretch>
              </p:blipFill>
              <p:spPr>
                <a:xfrm>
                  <a:off x="8152733" y="4395573"/>
                  <a:ext cx="1422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4" name="Ink 73">
                  <a:extLst>
                    <a:ext uri="{FF2B5EF4-FFF2-40B4-BE49-F238E27FC236}">
                      <a16:creationId xmlns:a16="http://schemas.microsoft.com/office/drawing/2014/main" id="{446CF2F7-177F-0E19-130D-7AFB93D97F88}"/>
                    </a:ext>
                  </a:extLst>
                </p14:cNvPr>
                <p14:cNvContentPartPr/>
                <p14:nvPr/>
              </p14:nvContentPartPr>
              <p14:xfrm>
                <a:off x="8323373" y="4349853"/>
                <a:ext cx="134640" cy="149040"/>
              </p14:xfrm>
            </p:contentPart>
          </mc:Choice>
          <mc:Fallback>
            <p:pic>
              <p:nvPicPr>
                <p:cNvPr id="74" name="Ink 73">
                  <a:extLst>
                    <a:ext uri="{FF2B5EF4-FFF2-40B4-BE49-F238E27FC236}">
                      <a16:creationId xmlns:a16="http://schemas.microsoft.com/office/drawing/2014/main" id="{446CF2F7-177F-0E19-130D-7AFB93D97F88}"/>
                    </a:ext>
                  </a:extLst>
                </p:cNvPr>
                <p:cNvPicPr/>
                <p:nvPr/>
              </p:nvPicPr>
              <p:blipFill>
                <a:blip r:embed="rId89"/>
                <a:stretch>
                  <a:fillRect/>
                </a:stretch>
              </p:blipFill>
              <p:spPr>
                <a:xfrm>
                  <a:off x="8314373" y="4340853"/>
                  <a:ext cx="1522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5" name="Ink 74">
                  <a:extLst>
                    <a:ext uri="{FF2B5EF4-FFF2-40B4-BE49-F238E27FC236}">
                      <a16:creationId xmlns:a16="http://schemas.microsoft.com/office/drawing/2014/main" id="{AA198A9E-36ED-504F-E16B-D83973281C01}"/>
                    </a:ext>
                  </a:extLst>
                </p14:cNvPr>
                <p14:cNvContentPartPr/>
                <p14:nvPr/>
              </p14:nvContentPartPr>
              <p14:xfrm>
                <a:off x="8549093" y="3491253"/>
                <a:ext cx="82440" cy="128880"/>
              </p14:xfrm>
            </p:contentPart>
          </mc:Choice>
          <mc:Fallback>
            <p:pic>
              <p:nvPicPr>
                <p:cNvPr id="75" name="Ink 74">
                  <a:extLst>
                    <a:ext uri="{FF2B5EF4-FFF2-40B4-BE49-F238E27FC236}">
                      <a16:creationId xmlns:a16="http://schemas.microsoft.com/office/drawing/2014/main" id="{AA198A9E-36ED-504F-E16B-D83973281C01}"/>
                    </a:ext>
                  </a:extLst>
                </p:cNvPr>
                <p:cNvPicPr/>
                <p:nvPr/>
              </p:nvPicPr>
              <p:blipFill>
                <a:blip r:embed="rId91"/>
                <a:stretch>
                  <a:fillRect/>
                </a:stretch>
              </p:blipFill>
              <p:spPr>
                <a:xfrm>
                  <a:off x="8540453" y="3482253"/>
                  <a:ext cx="1000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6" name="Ink 75">
                  <a:extLst>
                    <a:ext uri="{FF2B5EF4-FFF2-40B4-BE49-F238E27FC236}">
                      <a16:creationId xmlns:a16="http://schemas.microsoft.com/office/drawing/2014/main" id="{96CE9C8D-528F-9A31-F165-EF68E87D47B4}"/>
                    </a:ext>
                  </a:extLst>
                </p14:cNvPr>
                <p14:cNvContentPartPr/>
                <p14:nvPr/>
              </p14:nvContentPartPr>
              <p14:xfrm>
                <a:off x="8575733" y="3874653"/>
                <a:ext cx="232200" cy="174600"/>
              </p14:xfrm>
            </p:contentPart>
          </mc:Choice>
          <mc:Fallback>
            <p:pic>
              <p:nvPicPr>
                <p:cNvPr id="76" name="Ink 75">
                  <a:extLst>
                    <a:ext uri="{FF2B5EF4-FFF2-40B4-BE49-F238E27FC236}">
                      <a16:creationId xmlns:a16="http://schemas.microsoft.com/office/drawing/2014/main" id="{96CE9C8D-528F-9A31-F165-EF68E87D47B4}"/>
                    </a:ext>
                  </a:extLst>
                </p:cNvPr>
                <p:cNvPicPr/>
                <p:nvPr/>
              </p:nvPicPr>
              <p:blipFill>
                <a:blip r:embed="rId93"/>
                <a:stretch>
                  <a:fillRect/>
                </a:stretch>
              </p:blipFill>
              <p:spPr>
                <a:xfrm>
                  <a:off x="8566733" y="3865653"/>
                  <a:ext cx="2498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7" name="Ink 76">
                  <a:extLst>
                    <a:ext uri="{FF2B5EF4-FFF2-40B4-BE49-F238E27FC236}">
                      <a16:creationId xmlns:a16="http://schemas.microsoft.com/office/drawing/2014/main" id="{E637A448-3B97-09A9-3ED9-FA508F7E680A}"/>
                    </a:ext>
                  </a:extLst>
                </p14:cNvPr>
                <p14:cNvContentPartPr/>
                <p14:nvPr/>
              </p14:nvContentPartPr>
              <p14:xfrm>
                <a:off x="8967773" y="3687093"/>
                <a:ext cx="146520" cy="435600"/>
              </p14:xfrm>
            </p:contentPart>
          </mc:Choice>
          <mc:Fallback>
            <p:pic>
              <p:nvPicPr>
                <p:cNvPr id="77" name="Ink 76">
                  <a:extLst>
                    <a:ext uri="{FF2B5EF4-FFF2-40B4-BE49-F238E27FC236}">
                      <a16:creationId xmlns:a16="http://schemas.microsoft.com/office/drawing/2014/main" id="{E637A448-3B97-09A9-3ED9-FA508F7E680A}"/>
                    </a:ext>
                  </a:extLst>
                </p:cNvPr>
                <p:cNvPicPr/>
                <p:nvPr/>
              </p:nvPicPr>
              <p:blipFill>
                <a:blip r:embed="rId95"/>
                <a:stretch>
                  <a:fillRect/>
                </a:stretch>
              </p:blipFill>
              <p:spPr>
                <a:xfrm>
                  <a:off x="8958773" y="3678453"/>
                  <a:ext cx="16416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8" name="Ink 77">
                  <a:extLst>
                    <a:ext uri="{FF2B5EF4-FFF2-40B4-BE49-F238E27FC236}">
                      <a16:creationId xmlns:a16="http://schemas.microsoft.com/office/drawing/2014/main" id="{7B6D041C-47E7-1FA8-5BD9-E159BB796435}"/>
                    </a:ext>
                  </a:extLst>
                </p14:cNvPr>
                <p14:cNvContentPartPr/>
                <p14:nvPr/>
              </p14:nvContentPartPr>
              <p14:xfrm>
                <a:off x="9167573" y="3966093"/>
                <a:ext cx="155160" cy="123480"/>
              </p14:xfrm>
            </p:contentPart>
          </mc:Choice>
          <mc:Fallback>
            <p:pic>
              <p:nvPicPr>
                <p:cNvPr id="78" name="Ink 77">
                  <a:extLst>
                    <a:ext uri="{FF2B5EF4-FFF2-40B4-BE49-F238E27FC236}">
                      <a16:creationId xmlns:a16="http://schemas.microsoft.com/office/drawing/2014/main" id="{7B6D041C-47E7-1FA8-5BD9-E159BB796435}"/>
                    </a:ext>
                  </a:extLst>
                </p:cNvPr>
                <p:cNvPicPr/>
                <p:nvPr/>
              </p:nvPicPr>
              <p:blipFill>
                <a:blip r:embed="rId97"/>
                <a:stretch>
                  <a:fillRect/>
                </a:stretch>
              </p:blipFill>
              <p:spPr>
                <a:xfrm>
                  <a:off x="9158933" y="3957453"/>
                  <a:ext cx="172800" cy="141120"/>
                </a:xfrm>
                <a:prstGeom prst="rect">
                  <a:avLst/>
                </a:prstGeom>
              </p:spPr>
            </p:pic>
          </mc:Fallback>
        </mc:AlternateContent>
      </p:grpSp>
      <p:grpSp>
        <p:nvGrpSpPr>
          <p:cNvPr id="89" name="Group 88">
            <a:extLst>
              <a:ext uri="{FF2B5EF4-FFF2-40B4-BE49-F238E27FC236}">
                <a16:creationId xmlns:a16="http://schemas.microsoft.com/office/drawing/2014/main" id="{446FC716-5BE0-3619-D7D6-7ACC33EB382F}"/>
              </a:ext>
            </a:extLst>
          </p:cNvPr>
          <p:cNvGrpSpPr/>
          <p:nvPr/>
        </p:nvGrpSpPr>
        <p:grpSpPr>
          <a:xfrm>
            <a:off x="8171093" y="5476653"/>
            <a:ext cx="290520" cy="89640"/>
            <a:chOff x="8171093" y="5476653"/>
            <a:chExt cx="290520" cy="89640"/>
          </a:xfrm>
        </p:grpSpPr>
        <mc:AlternateContent xmlns:mc="http://schemas.openxmlformats.org/markup-compatibility/2006">
          <mc:Choice xmlns:p14="http://schemas.microsoft.com/office/powerpoint/2010/main" Requires="p14">
            <p:contentPart p14:bwMode="auto" r:id="rId98">
              <p14:nvContentPartPr>
                <p14:cNvPr id="81" name="Ink 80">
                  <a:extLst>
                    <a:ext uri="{FF2B5EF4-FFF2-40B4-BE49-F238E27FC236}">
                      <a16:creationId xmlns:a16="http://schemas.microsoft.com/office/drawing/2014/main" id="{D9EC844A-1CE8-5117-330E-76864927C4DB}"/>
                    </a:ext>
                  </a:extLst>
                </p14:cNvPr>
                <p14:cNvContentPartPr/>
                <p14:nvPr/>
              </p14:nvContentPartPr>
              <p14:xfrm>
                <a:off x="8171093" y="5479533"/>
                <a:ext cx="114120" cy="9000"/>
              </p14:xfrm>
            </p:contentPart>
          </mc:Choice>
          <mc:Fallback>
            <p:pic>
              <p:nvPicPr>
                <p:cNvPr id="81" name="Ink 80">
                  <a:extLst>
                    <a:ext uri="{FF2B5EF4-FFF2-40B4-BE49-F238E27FC236}">
                      <a16:creationId xmlns:a16="http://schemas.microsoft.com/office/drawing/2014/main" id="{D9EC844A-1CE8-5117-330E-76864927C4DB}"/>
                    </a:ext>
                  </a:extLst>
                </p:cNvPr>
                <p:cNvPicPr/>
                <p:nvPr/>
              </p:nvPicPr>
              <p:blipFill>
                <a:blip r:embed="rId99"/>
                <a:stretch>
                  <a:fillRect/>
                </a:stretch>
              </p:blipFill>
              <p:spPr>
                <a:xfrm>
                  <a:off x="8162093" y="5470893"/>
                  <a:ext cx="1317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2" name="Ink 81">
                  <a:extLst>
                    <a:ext uri="{FF2B5EF4-FFF2-40B4-BE49-F238E27FC236}">
                      <a16:creationId xmlns:a16="http://schemas.microsoft.com/office/drawing/2014/main" id="{01A25595-89C1-1827-5226-FF97FB988539}"/>
                    </a:ext>
                  </a:extLst>
                </p14:cNvPr>
                <p14:cNvContentPartPr/>
                <p14:nvPr/>
              </p14:nvContentPartPr>
              <p14:xfrm>
                <a:off x="8363693" y="5476653"/>
                <a:ext cx="97920" cy="89640"/>
              </p14:xfrm>
            </p:contentPart>
          </mc:Choice>
          <mc:Fallback>
            <p:pic>
              <p:nvPicPr>
                <p:cNvPr id="82" name="Ink 81">
                  <a:extLst>
                    <a:ext uri="{FF2B5EF4-FFF2-40B4-BE49-F238E27FC236}">
                      <a16:creationId xmlns:a16="http://schemas.microsoft.com/office/drawing/2014/main" id="{01A25595-89C1-1827-5226-FF97FB988539}"/>
                    </a:ext>
                  </a:extLst>
                </p:cNvPr>
                <p:cNvPicPr/>
                <p:nvPr/>
              </p:nvPicPr>
              <p:blipFill>
                <a:blip r:embed="rId101"/>
                <a:stretch>
                  <a:fillRect/>
                </a:stretch>
              </p:blipFill>
              <p:spPr>
                <a:xfrm>
                  <a:off x="8354693" y="5467653"/>
                  <a:ext cx="115560" cy="107280"/>
                </a:xfrm>
                <a:prstGeom prst="rect">
                  <a:avLst/>
                </a:prstGeom>
              </p:spPr>
            </p:pic>
          </mc:Fallback>
        </mc:AlternateContent>
      </p:grpSp>
      <p:grpSp>
        <p:nvGrpSpPr>
          <p:cNvPr id="88" name="Group 87">
            <a:extLst>
              <a:ext uri="{FF2B5EF4-FFF2-40B4-BE49-F238E27FC236}">
                <a16:creationId xmlns:a16="http://schemas.microsoft.com/office/drawing/2014/main" id="{A33B17CF-5DBD-6E91-CD35-2A85C0965E4D}"/>
              </a:ext>
            </a:extLst>
          </p:cNvPr>
          <p:cNvGrpSpPr/>
          <p:nvPr/>
        </p:nvGrpSpPr>
        <p:grpSpPr>
          <a:xfrm>
            <a:off x="8165693" y="4616973"/>
            <a:ext cx="1293840" cy="715680"/>
            <a:chOff x="8165693" y="4616973"/>
            <a:chExt cx="1293840" cy="715680"/>
          </a:xfrm>
        </p:grpSpPr>
        <mc:AlternateContent xmlns:mc="http://schemas.openxmlformats.org/markup-compatibility/2006">
          <mc:Choice xmlns:p14="http://schemas.microsoft.com/office/powerpoint/2010/main" Requires="p14">
            <p:contentPart p14:bwMode="auto" r:id="rId102">
              <p14:nvContentPartPr>
                <p14:cNvPr id="80" name="Ink 79">
                  <a:extLst>
                    <a:ext uri="{FF2B5EF4-FFF2-40B4-BE49-F238E27FC236}">
                      <a16:creationId xmlns:a16="http://schemas.microsoft.com/office/drawing/2014/main" id="{32EC7D41-2B14-27A8-B02F-A5C0108504A1}"/>
                    </a:ext>
                  </a:extLst>
                </p14:cNvPr>
                <p14:cNvContentPartPr/>
                <p14:nvPr/>
              </p14:nvContentPartPr>
              <p14:xfrm>
                <a:off x="8165693" y="4750893"/>
                <a:ext cx="249480" cy="581760"/>
              </p14:xfrm>
            </p:contentPart>
          </mc:Choice>
          <mc:Fallback>
            <p:pic>
              <p:nvPicPr>
                <p:cNvPr id="80" name="Ink 79">
                  <a:extLst>
                    <a:ext uri="{FF2B5EF4-FFF2-40B4-BE49-F238E27FC236}">
                      <a16:creationId xmlns:a16="http://schemas.microsoft.com/office/drawing/2014/main" id="{32EC7D41-2B14-27A8-B02F-A5C0108504A1}"/>
                    </a:ext>
                  </a:extLst>
                </p:cNvPr>
                <p:cNvPicPr/>
                <p:nvPr/>
              </p:nvPicPr>
              <p:blipFill>
                <a:blip r:embed="rId103"/>
                <a:stretch>
                  <a:fillRect/>
                </a:stretch>
              </p:blipFill>
              <p:spPr>
                <a:xfrm>
                  <a:off x="8156693" y="4742253"/>
                  <a:ext cx="267120" cy="599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3" name="Ink 82">
                  <a:extLst>
                    <a:ext uri="{FF2B5EF4-FFF2-40B4-BE49-F238E27FC236}">
                      <a16:creationId xmlns:a16="http://schemas.microsoft.com/office/drawing/2014/main" id="{DCE6DE3F-72A5-421E-EEF4-5E189F8EAC53}"/>
                    </a:ext>
                  </a:extLst>
                </p14:cNvPr>
                <p14:cNvContentPartPr/>
                <p14:nvPr/>
              </p14:nvContentPartPr>
              <p14:xfrm>
                <a:off x="8508053" y="4616973"/>
                <a:ext cx="86040" cy="141840"/>
              </p14:xfrm>
            </p:contentPart>
          </mc:Choice>
          <mc:Fallback>
            <p:pic>
              <p:nvPicPr>
                <p:cNvPr id="83" name="Ink 82">
                  <a:extLst>
                    <a:ext uri="{FF2B5EF4-FFF2-40B4-BE49-F238E27FC236}">
                      <a16:creationId xmlns:a16="http://schemas.microsoft.com/office/drawing/2014/main" id="{DCE6DE3F-72A5-421E-EEF4-5E189F8EAC53}"/>
                    </a:ext>
                  </a:extLst>
                </p:cNvPr>
                <p:cNvPicPr/>
                <p:nvPr/>
              </p:nvPicPr>
              <p:blipFill>
                <a:blip r:embed="rId105"/>
                <a:stretch>
                  <a:fillRect/>
                </a:stretch>
              </p:blipFill>
              <p:spPr>
                <a:xfrm>
                  <a:off x="8499413" y="4607973"/>
                  <a:ext cx="1036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4" name="Ink 83">
                  <a:extLst>
                    <a:ext uri="{FF2B5EF4-FFF2-40B4-BE49-F238E27FC236}">
                      <a16:creationId xmlns:a16="http://schemas.microsoft.com/office/drawing/2014/main" id="{873E21E0-359D-3012-749D-36AFABD3BC90}"/>
                    </a:ext>
                  </a:extLst>
                </p14:cNvPr>
                <p14:cNvContentPartPr/>
                <p14:nvPr/>
              </p14:nvContentPartPr>
              <p14:xfrm>
                <a:off x="8553773" y="5024133"/>
                <a:ext cx="240480" cy="136800"/>
              </p14:xfrm>
            </p:contentPart>
          </mc:Choice>
          <mc:Fallback>
            <p:pic>
              <p:nvPicPr>
                <p:cNvPr id="84" name="Ink 83">
                  <a:extLst>
                    <a:ext uri="{FF2B5EF4-FFF2-40B4-BE49-F238E27FC236}">
                      <a16:creationId xmlns:a16="http://schemas.microsoft.com/office/drawing/2014/main" id="{873E21E0-359D-3012-749D-36AFABD3BC90}"/>
                    </a:ext>
                  </a:extLst>
                </p:cNvPr>
                <p:cNvPicPr/>
                <p:nvPr/>
              </p:nvPicPr>
              <p:blipFill>
                <a:blip r:embed="rId107"/>
                <a:stretch>
                  <a:fillRect/>
                </a:stretch>
              </p:blipFill>
              <p:spPr>
                <a:xfrm>
                  <a:off x="8544773" y="5015493"/>
                  <a:ext cx="2581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5" name="Ink 84">
                  <a:extLst>
                    <a:ext uri="{FF2B5EF4-FFF2-40B4-BE49-F238E27FC236}">
                      <a16:creationId xmlns:a16="http://schemas.microsoft.com/office/drawing/2014/main" id="{CE251769-5DF5-1B77-FE8D-CAA48103DAAA}"/>
                    </a:ext>
                  </a:extLst>
                </p14:cNvPr>
                <p14:cNvContentPartPr/>
                <p14:nvPr/>
              </p14:nvContentPartPr>
              <p14:xfrm>
                <a:off x="8797133" y="4774653"/>
                <a:ext cx="128520" cy="124200"/>
              </p14:xfrm>
            </p:contentPart>
          </mc:Choice>
          <mc:Fallback>
            <p:pic>
              <p:nvPicPr>
                <p:cNvPr id="85" name="Ink 84">
                  <a:extLst>
                    <a:ext uri="{FF2B5EF4-FFF2-40B4-BE49-F238E27FC236}">
                      <a16:creationId xmlns:a16="http://schemas.microsoft.com/office/drawing/2014/main" id="{CE251769-5DF5-1B77-FE8D-CAA48103DAAA}"/>
                    </a:ext>
                  </a:extLst>
                </p:cNvPr>
                <p:cNvPicPr/>
                <p:nvPr/>
              </p:nvPicPr>
              <p:blipFill>
                <a:blip r:embed="rId109"/>
                <a:stretch>
                  <a:fillRect/>
                </a:stretch>
              </p:blipFill>
              <p:spPr>
                <a:xfrm>
                  <a:off x="8788493" y="4765653"/>
                  <a:ext cx="1461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6" name="Ink 85">
                  <a:extLst>
                    <a:ext uri="{FF2B5EF4-FFF2-40B4-BE49-F238E27FC236}">
                      <a16:creationId xmlns:a16="http://schemas.microsoft.com/office/drawing/2014/main" id="{CDFF3B7B-D7B5-CDD8-80AD-5B77460505CB}"/>
                    </a:ext>
                  </a:extLst>
                </p14:cNvPr>
                <p14:cNvContentPartPr/>
                <p14:nvPr/>
              </p14:nvContentPartPr>
              <p14:xfrm>
                <a:off x="9040133" y="4847733"/>
                <a:ext cx="177480" cy="298080"/>
              </p14:xfrm>
            </p:contentPart>
          </mc:Choice>
          <mc:Fallback>
            <p:pic>
              <p:nvPicPr>
                <p:cNvPr id="86" name="Ink 85">
                  <a:extLst>
                    <a:ext uri="{FF2B5EF4-FFF2-40B4-BE49-F238E27FC236}">
                      <a16:creationId xmlns:a16="http://schemas.microsoft.com/office/drawing/2014/main" id="{CDFF3B7B-D7B5-CDD8-80AD-5B77460505CB}"/>
                    </a:ext>
                  </a:extLst>
                </p:cNvPr>
                <p:cNvPicPr/>
                <p:nvPr/>
              </p:nvPicPr>
              <p:blipFill>
                <a:blip r:embed="rId111"/>
                <a:stretch>
                  <a:fillRect/>
                </a:stretch>
              </p:blipFill>
              <p:spPr>
                <a:xfrm>
                  <a:off x="9031493" y="4838733"/>
                  <a:ext cx="1951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7" name="Ink 86">
                  <a:extLst>
                    <a:ext uri="{FF2B5EF4-FFF2-40B4-BE49-F238E27FC236}">
                      <a16:creationId xmlns:a16="http://schemas.microsoft.com/office/drawing/2014/main" id="{9A181B53-8E8F-63C5-FD04-07FF75F8DDD8}"/>
                    </a:ext>
                  </a:extLst>
                </p14:cNvPr>
                <p14:cNvContentPartPr/>
                <p14:nvPr/>
              </p14:nvContentPartPr>
              <p14:xfrm>
                <a:off x="9271973" y="5000733"/>
                <a:ext cx="187560" cy="119160"/>
              </p14:xfrm>
            </p:contentPart>
          </mc:Choice>
          <mc:Fallback>
            <p:pic>
              <p:nvPicPr>
                <p:cNvPr id="87" name="Ink 86">
                  <a:extLst>
                    <a:ext uri="{FF2B5EF4-FFF2-40B4-BE49-F238E27FC236}">
                      <a16:creationId xmlns:a16="http://schemas.microsoft.com/office/drawing/2014/main" id="{9A181B53-8E8F-63C5-FD04-07FF75F8DDD8}"/>
                    </a:ext>
                  </a:extLst>
                </p:cNvPr>
                <p:cNvPicPr/>
                <p:nvPr/>
              </p:nvPicPr>
              <p:blipFill>
                <a:blip r:embed="rId113"/>
                <a:stretch>
                  <a:fillRect/>
                </a:stretch>
              </p:blipFill>
              <p:spPr>
                <a:xfrm>
                  <a:off x="9263333" y="4991733"/>
                  <a:ext cx="205200" cy="136800"/>
                </a:xfrm>
                <a:prstGeom prst="rect">
                  <a:avLst/>
                </a:prstGeom>
              </p:spPr>
            </p:pic>
          </mc:Fallback>
        </mc:AlternateContent>
      </p:grpSp>
      <p:grpSp>
        <p:nvGrpSpPr>
          <p:cNvPr id="95" name="Group 94">
            <a:extLst>
              <a:ext uri="{FF2B5EF4-FFF2-40B4-BE49-F238E27FC236}">
                <a16:creationId xmlns:a16="http://schemas.microsoft.com/office/drawing/2014/main" id="{499B0239-47C2-A22E-1738-E3601B340549}"/>
              </a:ext>
            </a:extLst>
          </p:cNvPr>
          <p:cNvGrpSpPr/>
          <p:nvPr/>
        </p:nvGrpSpPr>
        <p:grpSpPr>
          <a:xfrm>
            <a:off x="3370020" y="1452413"/>
            <a:ext cx="726120" cy="533520"/>
            <a:chOff x="3370020" y="1452413"/>
            <a:chExt cx="726120" cy="533520"/>
          </a:xfrm>
        </p:grpSpPr>
        <mc:AlternateContent xmlns:mc="http://schemas.openxmlformats.org/markup-compatibility/2006">
          <mc:Choice xmlns:p14="http://schemas.microsoft.com/office/powerpoint/2010/main" Requires="p14">
            <p:contentPart p14:bwMode="auto" r:id="rId114">
              <p14:nvContentPartPr>
                <p14:cNvPr id="24" name="Ink 23">
                  <a:extLst>
                    <a:ext uri="{FF2B5EF4-FFF2-40B4-BE49-F238E27FC236}">
                      <a16:creationId xmlns:a16="http://schemas.microsoft.com/office/drawing/2014/main" id="{1D7DB0B8-D89F-E0A1-247D-7A2961ABF2F0}"/>
                    </a:ext>
                  </a:extLst>
                </p14:cNvPr>
                <p14:cNvContentPartPr/>
                <p14:nvPr/>
              </p14:nvContentPartPr>
              <p14:xfrm>
                <a:off x="3370020" y="1452413"/>
                <a:ext cx="210600" cy="533520"/>
              </p14:xfrm>
            </p:contentPart>
          </mc:Choice>
          <mc:Fallback>
            <p:pic>
              <p:nvPicPr>
                <p:cNvPr id="24" name="Ink 23">
                  <a:extLst>
                    <a:ext uri="{FF2B5EF4-FFF2-40B4-BE49-F238E27FC236}">
                      <a16:creationId xmlns:a16="http://schemas.microsoft.com/office/drawing/2014/main" id="{1D7DB0B8-D89F-E0A1-247D-7A2961ABF2F0}"/>
                    </a:ext>
                  </a:extLst>
                </p:cNvPr>
                <p:cNvPicPr/>
                <p:nvPr/>
              </p:nvPicPr>
              <p:blipFill>
                <a:blip r:embed="rId115"/>
                <a:stretch>
                  <a:fillRect/>
                </a:stretch>
              </p:blipFill>
              <p:spPr>
                <a:xfrm>
                  <a:off x="3361020" y="1443773"/>
                  <a:ext cx="22824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5" name="Ink 24">
                  <a:extLst>
                    <a:ext uri="{FF2B5EF4-FFF2-40B4-BE49-F238E27FC236}">
                      <a16:creationId xmlns:a16="http://schemas.microsoft.com/office/drawing/2014/main" id="{A738880B-6E16-F617-0F1E-AF9D8FB4E1F5}"/>
                    </a:ext>
                  </a:extLst>
                </p14:cNvPr>
                <p14:cNvContentPartPr/>
                <p14:nvPr/>
              </p14:nvContentPartPr>
              <p14:xfrm>
                <a:off x="3598620" y="1531973"/>
                <a:ext cx="101880" cy="326880"/>
              </p14:xfrm>
            </p:contentPart>
          </mc:Choice>
          <mc:Fallback>
            <p:pic>
              <p:nvPicPr>
                <p:cNvPr id="25" name="Ink 24">
                  <a:extLst>
                    <a:ext uri="{FF2B5EF4-FFF2-40B4-BE49-F238E27FC236}">
                      <a16:creationId xmlns:a16="http://schemas.microsoft.com/office/drawing/2014/main" id="{A738880B-6E16-F617-0F1E-AF9D8FB4E1F5}"/>
                    </a:ext>
                  </a:extLst>
                </p:cNvPr>
                <p:cNvPicPr/>
                <p:nvPr/>
              </p:nvPicPr>
              <p:blipFill>
                <a:blip r:embed="rId117"/>
                <a:stretch>
                  <a:fillRect/>
                </a:stretch>
              </p:blipFill>
              <p:spPr>
                <a:xfrm>
                  <a:off x="3589620" y="1522973"/>
                  <a:ext cx="11952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6" name="Ink 25">
                  <a:extLst>
                    <a:ext uri="{FF2B5EF4-FFF2-40B4-BE49-F238E27FC236}">
                      <a16:creationId xmlns:a16="http://schemas.microsoft.com/office/drawing/2014/main" id="{D64DDDD3-CBDB-8754-C945-1FFB1F30BBBD}"/>
                    </a:ext>
                  </a:extLst>
                </p14:cNvPr>
                <p14:cNvContentPartPr/>
                <p14:nvPr/>
              </p14:nvContentPartPr>
              <p14:xfrm>
                <a:off x="3730020" y="1728173"/>
                <a:ext cx="114840" cy="34200"/>
              </p14:xfrm>
            </p:contentPart>
          </mc:Choice>
          <mc:Fallback>
            <p:pic>
              <p:nvPicPr>
                <p:cNvPr id="26" name="Ink 25">
                  <a:extLst>
                    <a:ext uri="{FF2B5EF4-FFF2-40B4-BE49-F238E27FC236}">
                      <a16:creationId xmlns:a16="http://schemas.microsoft.com/office/drawing/2014/main" id="{D64DDDD3-CBDB-8754-C945-1FFB1F30BBBD}"/>
                    </a:ext>
                  </a:extLst>
                </p:cNvPr>
                <p:cNvPicPr/>
                <p:nvPr/>
              </p:nvPicPr>
              <p:blipFill>
                <a:blip r:embed="rId119"/>
                <a:stretch>
                  <a:fillRect/>
                </a:stretch>
              </p:blipFill>
              <p:spPr>
                <a:xfrm>
                  <a:off x="3721380" y="1719173"/>
                  <a:ext cx="1324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7" name="Ink 26">
                  <a:extLst>
                    <a:ext uri="{FF2B5EF4-FFF2-40B4-BE49-F238E27FC236}">
                      <a16:creationId xmlns:a16="http://schemas.microsoft.com/office/drawing/2014/main" id="{A877E452-5C32-1995-249F-6FEC1EC66E9F}"/>
                    </a:ext>
                  </a:extLst>
                </p14:cNvPr>
                <p14:cNvContentPartPr/>
                <p14:nvPr/>
              </p14:nvContentPartPr>
              <p14:xfrm>
                <a:off x="3866820" y="1707293"/>
                <a:ext cx="95760" cy="161640"/>
              </p14:xfrm>
            </p:contentPart>
          </mc:Choice>
          <mc:Fallback>
            <p:pic>
              <p:nvPicPr>
                <p:cNvPr id="27" name="Ink 26">
                  <a:extLst>
                    <a:ext uri="{FF2B5EF4-FFF2-40B4-BE49-F238E27FC236}">
                      <a16:creationId xmlns:a16="http://schemas.microsoft.com/office/drawing/2014/main" id="{A877E452-5C32-1995-249F-6FEC1EC66E9F}"/>
                    </a:ext>
                  </a:extLst>
                </p:cNvPr>
                <p:cNvPicPr/>
                <p:nvPr/>
              </p:nvPicPr>
              <p:blipFill>
                <a:blip r:embed="rId121"/>
                <a:stretch>
                  <a:fillRect/>
                </a:stretch>
              </p:blipFill>
              <p:spPr>
                <a:xfrm>
                  <a:off x="3858180" y="1698653"/>
                  <a:ext cx="1134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8" name="Ink 27">
                  <a:extLst>
                    <a:ext uri="{FF2B5EF4-FFF2-40B4-BE49-F238E27FC236}">
                      <a16:creationId xmlns:a16="http://schemas.microsoft.com/office/drawing/2014/main" id="{9723D13B-B277-3667-9B65-67B8B166DF60}"/>
                    </a:ext>
                  </a:extLst>
                </p14:cNvPr>
                <p14:cNvContentPartPr/>
                <p14:nvPr/>
              </p14:nvContentPartPr>
              <p14:xfrm>
                <a:off x="3974820" y="1551053"/>
                <a:ext cx="121320" cy="389160"/>
              </p14:xfrm>
            </p:contentPart>
          </mc:Choice>
          <mc:Fallback>
            <p:pic>
              <p:nvPicPr>
                <p:cNvPr id="28" name="Ink 27">
                  <a:extLst>
                    <a:ext uri="{FF2B5EF4-FFF2-40B4-BE49-F238E27FC236}">
                      <a16:creationId xmlns:a16="http://schemas.microsoft.com/office/drawing/2014/main" id="{9723D13B-B277-3667-9B65-67B8B166DF60}"/>
                    </a:ext>
                  </a:extLst>
                </p:cNvPr>
                <p:cNvPicPr/>
                <p:nvPr/>
              </p:nvPicPr>
              <p:blipFill>
                <a:blip r:embed="rId123"/>
                <a:stretch>
                  <a:fillRect/>
                </a:stretch>
              </p:blipFill>
              <p:spPr>
                <a:xfrm>
                  <a:off x="3966180" y="1542413"/>
                  <a:ext cx="13896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0" name="Ink 89">
                  <a:extLst>
                    <a:ext uri="{FF2B5EF4-FFF2-40B4-BE49-F238E27FC236}">
                      <a16:creationId xmlns:a16="http://schemas.microsoft.com/office/drawing/2014/main" id="{C0D4DD6D-7099-EC28-515A-C5F44BE1218F}"/>
                    </a:ext>
                  </a:extLst>
                </p14:cNvPr>
                <p14:cNvContentPartPr/>
                <p14:nvPr/>
              </p14:nvContentPartPr>
              <p14:xfrm>
                <a:off x="3722213" y="1933893"/>
                <a:ext cx="133920" cy="9000"/>
              </p14:xfrm>
            </p:contentPart>
          </mc:Choice>
          <mc:Fallback>
            <p:pic>
              <p:nvPicPr>
                <p:cNvPr id="90" name="Ink 89">
                  <a:extLst>
                    <a:ext uri="{FF2B5EF4-FFF2-40B4-BE49-F238E27FC236}">
                      <a16:creationId xmlns:a16="http://schemas.microsoft.com/office/drawing/2014/main" id="{C0D4DD6D-7099-EC28-515A-C5F44BE1218F}"/>
                    </a:ext>
                  </a:extLst>
                </p:cNvPr>
                <p:cNvPicPr/>
                <p:nvPr/>
              </p:nvPicPr>
              <p:blipFill>
                <a:blip r:embed="rId125"/>
                <a:stretch>
                  <a:fillRect/>
                </a:stretch>
              </p:blipFill>
              <p:spPr>
                <a:xfrm>
                  <a:off x="3713573" y="1925253"/>
                  <a:ext cx="151560" cy="26640"/>
                </a:xfrm>
                <a:prstGeom prst="rect">
                  <a:avLst/>
                </a:prstGeom>
              </p:spPr>
            </p:pic>
          </mc:Fallback>
        </mc:AlternateContent>
      </p:grpSp>
      <p:grpSp>
        <p:nvGrpSpPr>
          <p:cNvPr id="94" name="Group 93">
            <a:extLst>
              <a:ext uri="{FF2B5EF4-FFF2-40B4-BE49-F238E27FC236}">
                <a16:creationId xmlns:a16="http://schemas.microsoft.com/office/drawing/2014/main" id="{0E0644BF-C40A-A983-7C6F-6F0AFD2AC7D7}"/>
              </a:ext>
            </a:extLst>
          </p:cNvPr>
          <p:cNvGrpSpPr/>
          <p:nvPr/>
        </p:nvGrpSpPr>
        <p:grpSpPr>
          <a:xfrm>
            <a:off x="5441100" y="1562213"/>
            <a:ext cx="661320" cy="567720"/>
            <a:chOff x="5441100" y="1562213"/>
            <a:chExt cx="661320" cy="567720"/>
          </a:xfrm>
        </p:grpSpPr>
        <mc:AlternateContent xmlns:mc="http://schemas.openxmlformats.org/markup-compatibility/2006">
          <mc:Choice xmlns:p14="http://schemas.microsoft.com/office/powerpoint/2010/main" Requires="p14">
            <p:contentPart p14:bwMode="auto" r:id="rId126">
              <p14:nvContentPartPr>
                <p14:cNvPr id="35" name="Ink 34">
                  <a:extLst>
                    <a:ext uri="{FF2B5EF4-FFF2-40B4-BE49-F238E27FC236}">
                      <a16:creationId xmlns:a16="http://schemas.microsoft.com/office/drawing/2014/main" id="{3E8BBC91-9D9A-C756-B33B-7581BD62282D}"/>
                    </a:ext>
                  </a:extLst>
                </p14:cNvPr>
                <p14:cNvContentPartPr/>
                <p14:nvPr/>
              </p14:nvContentPartPr>
              <p14:xfrm>
                <a:off x="5441100" y="1562213"/>
                <a:ext cx="183240" cy="567720"/>
              </p14:xfrm>
            </p:contentPart>
          </mc:Choice>
          <mc:Fallback>
            <p:pic>
              <p:nvPicPr>
                <p:cNvPr id="35" name="Ink 34">
                  <a:extLst>
                    <a:ext uri="{FF2B5EF4-FFF2-40B4-BE49-F238E27FC236}">
                      <a16:creationId xmlns:a16="http://schemas.microsoft.com/office/drawing/2014/main" id="{3E8BBC91-9D9A-C756-B33B-7581BD62282D}"/>
                    </a:ext>
                  </a:extLst>
                </p:cNvPr>
                <p:cNvPicPr/>
                <p:nvPr/>
              </p:nvPicPr>
              <p:blipFill>
                <a:blip r:embed="rId127"/>
                <a:stretch>
                  <a:fillRect/>
                </a:stretch>
              </p:blipFill>
              <p:spPr>
                <a:xfrm>
                  <a:off x="5432100" y="1553213"/>
                  <a:ext cx="200880" cy="585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6" name="Ink 35">
                  <a:extLst>
                    <a:ext uri="{FF2B5EF4-FFF2-40B4-BE49-F238E27FC236}">
                      <a16:creationId xmlns:a16="http://schemas.microsoft.com/office/drawing/2014/main" id="{1F9075EE-AB1B-C70A-942B-4F861D377C76}"/>
                    </a:ext>
                  </a:extLst>
                </p14:cNvPr>
                <p14:cNvContentPartPr/>
                <p14:nvPr/>
              </p14:nvContentPartPr>
              <p14:xfrm>
                <a:off x="5686260" y="1639613"/>
                <a:ext cx="103680" cy="342000"/>
              </p14:xfrm>
            </p:contentPart>
          </mc:Choice>
          <mc:Fallback>
            <p:pic>
              <p:nvPicPr>
                <p:cNvPr id="36" name="Ink 35">
                  <a:extLst>
                    <a:ext uri="{FF2B5EF4-FFF2-40B4-BE49-F238E27FC236}">
                      <a16:creationId xmlns:a16="http://schemas.microsoft.com/office/drawing/2014/main" id="{1F9075EE-AB1B-C70A-942B-4F861D377C76}"/>
                    </a:ext>
                  </a:extLst>
                </p:cNvPr>
                <p:cNvPicPr/>
                <p:nvPr/>
              </p:nvPicPr>
              <p:blipFill>
                <a:blip r:embed="rId129"/>
                <a:stretch>
                  <a:fillRect/>
                </a:stretch>
              </p:blipFill>
              <p:spPr>
                <a:xfrm>
                  <a:off x="5677620" y="1630613"/>
                  <a:ext cx="12132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7" name="Ink 36">
                  <a:extLst>
                    <a:ext uri="{FF2B5EF4-FFF2-40B4-BE49-F238E27FC236}">
                      <a16:creationId xmlns:a16="http://schemas.microsoft.com/office/drawing/2014/main" id="{3A7385B9-E15B-B791-0107-7A491B271A97}"/>
                    </a:ext>
                  </a:extLst>
                </p14:cNvPr>
                <p14:cNvContentPartPr/>
                <p14:nvPr/>
              </p14:nvContentPartPr>
              <p14:xfrm>
                <a:off x="5884980" y="1772093"/>
                <a:ext cx="89640" cy="108360"/>
              </p14:xfrm>
            </p:contentPart>
          </mc:Choice>
          <mc:Fallback>
            <p:pic>
              <p:nvPicPr>
                <p:cNvPr id="37" name="Ink 36">
                  <a:extLst>
                    <a:ext uri="{FF2B5EF4-FFF2-40B4-BE49-F238E27FC236}">
                      <a16:creationId xmlns:a16="http://schemas.microsoft.com/office/drawing/2014/main" id="{3A7385B9-E15B-B791-0107-7A491B271A97}"/>
                    </a:ext>
                  </a:extLst>
                </p:cNvPr>
                <p:cNvPicPr/>
                <p:nvPr/>
              </p:nvPicPr>
              <p:blipFill>
                <a:blip r:embed="rId131"/>
                <a:stretch>
                  <a:fillRect/>
                </a:stretch>
              </p:blipFill>
              <p:spPr>
                <a:xfrm>
                  <a:off x="5875980" y="1763453"/>
                  <a:ext cx="1072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8" name="Ink 37">
                  <a:extLst>
                    <a:ext uri="{FF2B5EF4-FFF2-40B4-BE49-F238E27FC236}">
                      <a16:creationId xmlns:a16="http://schemas.microsoft.com/office/drawing/2014/main" id="{7C2CB638-ED7D-F248-D643-8DACDD01576C}"/>
                    </a:ext>
                  </a:extLst>
                </p14:cNvPr>
                <p14:cNvContentPartPr/>
                <p14:nvPr/>
              </p14:nvContentPartPr>
              <p14:xfrm>
                <a:off x="6020700" y="1567253"/>
                <a:ext cx="81720" cy="485280"/>
              </p14:xfrm>
            </p:contentPart>
          </mc:Choice>
          <mc:Fallback>
            <p:pic>
              <p:nvPicPr>
                <p:cNvPr id="38" name="Ink 37">
                  <a:extLst>
                    <a:ext uri="{FF2B5EF4-FFF2-40B4-BE49-F238E27FC236}">
                      <a16:creationId xmlns:a16="http://schemas.microsoft.com/office/drawing/2014/main" id="{7C2CB638-ED7D-F248-D643-8DACDD01576C}"/>
                    </a:ext>
                  </a:extLst>
                </p:cNvPr>
                <p:cNvPicPr/>
                <p:nvPr/>
              </p:nvPicPr>
              <p:blipFill>
                <a:blip r:embed="rId133"/>
                <a:stretch>
                  <a:fillRect/>
                </a:stretch>
              </p:blipFill>
              <p:spPr>
                <a:xfrm>
                  <a:off x="6012060" y="1558613"/>
                  <a:ext cx="99360" cy="502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1" name="Ink 90">
                  <a:extLst>
                    <a:ext uri="{FF2B5EF4-FFF2-40B4-BE49-F238E27FC236}">
                      <a16:creationId xmlns:a16="http://schemas.microsoft.com/office/drawing/2014/main" id="{01BC2AE8-026D-352F-08C0-B11385524133}"/>
                    </a:ext>
                  </a:extLst>
                </p14:cNvPr>
                <p14:cNvContentPartPr/>
                <p14:nvPr/>
              </p14:nvContentPartPr>
              <p14:xfrm>
                <a:off x="5857013" y="1981053"/>
                <a:ext cx="88560" cy="13320"/>
              </p14:xfrm>
            </p:contentPart>
          </mc:Choice>
          <mc:Fallback>
            <p:pic>
              <p:nvPicPr>
                <p:cNvPr id="91" name="Ink 90">
                  <a:extLst>
                    <a:ext uri="{FF2B5EF4-FFF2-40B4-BE49-F238E27FC236}">
                      <a16:creationId xmlns:a16="http://schemas.microsoft.com/office/drawing/2014/main" id="{01BC2AE8-026D-352F-08C0-B11385524133}"/>
                    </a:ext>
                  </a:extLst>
                </p:cNvPr>
                <p:cNvPicPr/>
                <p:nvPr/>
              </p:nvPicPr>
              <p:blipFill>
                <a:blip r:embed="rId135"/>
                <a:stretch>
                  <a:fillRect/>
                </a:stretch>
              </p:blipFill>
              <p:spPr>
                <a:xfrm>
                  <a:off x="5848013" y="1972053"/>
                  <a:ext cx="106200" cy="30960"/>
                </a:xfrm>
                <a:prstGeom prst="rect">
                  <a:avLst/>
                </a:prstGeom>
              </p:spPr>
            </p:pic>
          </mc:Fallback>
        </mc:AlternateContent>
      </p:grpSp>
      <p:grpSp>
        <p:nvGrpSpPr>
          <p:cNvPr id="93" name="Group 92">
            <a:extLst>
              <a:ext uri="{FF2B5EF4-FFF2-40B4-BE49-F238E27FC236}">
                <a16:creationId xmlns:a16="http://schemas.microsoft.com/office/drawing/2014/main" id="{6AE67DCF-2E1D-0F3F-3993-F08A9905480B}"/>
              </a:ext>
            </a:extLst>
          </p:cNvPr>
          <p:cNvGrpSpPr/>
          <p:nvPr/>
        </p:nvGrpSpPr>
        <p:grpSpPr>
          <a:xfrm>
            <a:off x="7218420" y="1498133"/>
            <a:ext cx="653760" cy="569160"/>
            <a:chOff x="7218420" y="1498133"/>
            <a:chExt cx="653760" cy="569160"/>
          </a:xfrm>
        </p:grpSpPr>
        <mc:AlternateContent xmlns:mc="http://schemas.openxmlformats.org/markup-compatibility/2006">
          <mc:Choice xmlns:p14="http://schemas.microsoft.com/office/powerpoint/2010/main" Requires="p14">
            <p:contentPart p14:bwMode="auto" r:id="rId136">
              <p14:nvContentPartPr>
                <p14:cNvPr id="45" name="Ink 44">
                  <a:extLst>
                    <a:ext uri="{FF2B5EF4-FFF2-40B4-BE49-F238E27FC236}">
                      <a16:creationId xmlns:a16="http://schemas.microsoft.com/office/drawing/2014/main" id="{84D07631-2E14-2497-6BB0-BD905E72BB4D}"/>
                    </a:ext>
                  </a:extLst>
                </p14:cNvPr>
                <p14:cNvContentPartPr/>
                <p14:nvPr/>
              </p14:nvContentPartPr>
              <p14:xfrm>
                <a:off x="7218420" y="1548173"/>
                <a:ext cx="183960" cy="519120"/>
              </p14:xfrm>
            </p:contentPart>
          </mc:Choice>
          <mc:Fallback>
            <p:pic>
              <p:nvPicPr>
                <p:cNvPr id="45" name="Ink 44">
                  <a:extLst>
                    <a:ext uri="{FF2B5EF4-FFF2-40B4-BE49-F238E27FC236}">
                      <a16:creationId xmlns:a16="http://schemas.microsoft.com/office/drawing/2014/main" id="{84D07631-2E14-2497-6BB0-BD905E72BB4D}"/>
                    </a:ext>
                  </a:extLst>
                </p:cNvPr>
                <p:cNvPicPr/>
                <p:nvPr/>
              </p:nvPicPr>
              <p:blipFill>
                <a:blip r:embed="rId137"/>
                <a:stretch>
                  <a:fillRect/>
                </a:stretch>
              </p:blipFill>
              <p:spPr>
                <a:xfrm>
                  <a:off x="7209420" y="1539173"/>
                  <a:ext cx="20160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46" name="Ink 45">
                  <a:extLst>
                    <a:ext uri="{FF2B5EF4-FFF2-40B4-BE49-F238E27FC236}">
                      <a16:creationId xmlns:a16="http://schemas.microsoft.com/office/drawing/2014/main" id="{3D954520-5838-890F-3FD4-68C33312F9EC}"/>
                    </a:ext>
                  </a:extLst>
                </p14:cNvPr>
                <p14:cNvContentPartPr/>
                <p14:nvPr/>
              </p14:nvContentPartPr>
              <p14:xfrm>
                <a:off x="7503180" y="1551053"/>
                <a:ext cx="79200" cy="320040"/>
              </p14:xfrm>
            </p:contentPart>
          </mc:Choice>
          <mc:Fallback>
            <p:pic>
              <p:nvPicPr>
                <p:cNvPr id="46" name="Ink 45">
                  <a:extLst>
                    <a:ext uri="{FF2B5EF4-FFF2-40B4-BE49-F238E27FC236}">
                      <a16:creationId xmlns:a16="http://schemas.microsoft.com/office/drawing/2014/main" id="{3D954520-5838-890F-3FD4-68C33312F9EC}"/>
                    </a:ext>
                  </a:extLst>
                </p:cNvPr>
                <p:cNvPicPr/>
                <p:nvPr/>
              </p:nvPicPr>
              <p:blipFill>
                <a:blip r:embed="rId139"/>
                <a:stretch>
                  <a:fillRect/>
                </a:stretch>
              </p:blipFill>
              <p:spPr>
                <a:xfrm>
                  <a:off x="7494180" y="1542413"/>
                  <a:ext cx="9684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47" name="Ink 46">
                  <a:extLst>
                    <a:ext uri="{FF2B5EF4-FFF2-40B4-BE49-F238E27FC236}">
                      <a16:creationId xmlns:a16="http://schemas.microsoft.com/office/drawing/2014/main" id="{FD58AA93-BE8A-270D-7CD6-AE9B4C60844A}"/>
                    </a:ext>
                  </a:extLst>
                </p14:cNvPr>
                <p14:cNvContentPartPr/>
                <p14:nvPr/>
              </p14:nvContentPartPr>
              <p14:xfrm>
                <a:off x="7611900" y="1692533"/>
                <a:ext cx="79200" cy="132120"/>
              </p14:xfrm>
            </p:contentPart>
          </mc:Choice>
          <mc:Fallback>
            <p:pic>
              <p:nvPicPr>
                <p:cNvPr id="47" name="Ink 46">
                  <a:extLst>
                    <a:ext uri="{FF2B5EF4-FFF2-40B4-BE49-F238E27FC236}">
                      <a16:creationId xmlns:a16="http://schemas.microsoft.com/office/drawing/2014/main" id="{FD58AA93-BE8A-270D-7CD6-AE9B4C60844A}"/>
                    </a:ext>
                  </a:extLst>
                </p:cNvPr>
                <p:cNvPicPr/>
                <p:nvPr/>
              </p:nvPicPr>
              <p:blipFill>
                <a:blip r:embed="rId141"/>
                <a:stretch>
                  <a:fillRect/>
                </a:stretch>
              </p:blipFill>
              <p:spPr>
                <a:xfrm>
                  <a:off x="7603260" y="1683893"/>
                  <a:ext cx="968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48" name="Ink 47">
                  <a:extLst>
                    <a:ext uri="{FF2B5EF4-FFF2-40B4-BE49-F238E27FC236}">
                      <a16:creationId xmlns:a16="http://schemas.microsoft.com/office/drawing/2014/main" id="{D3070EF6-D6EF-057C-4B74-1405EC8A1464}"/>
                    </a:ext>
                  </a:extLst>
                </p14:cNvPr>
                <p14:cNvContentPartPr/>
                <p14:nvPr/>
              </p14:nvContentPartPr>
              <p14:xfrm>
                <a:off x="7764900" y="1498133"/>
                <a:ext cx="107280" cy="558720"/>
              </p14:xfrm>
            </p:contentPart>
          </mc:Choice>
          <mc:Fallback>
            <p:pic>
              <p:nvPicPr>
                <p:cNvPr id="48" name="Ink 47">
                  <a:extLst>
                    <a:ext uri="{FF2B5EF4-FFF2-40B4-BE49-F238E27FC236}">
                      <a16:creationId xmlns:a16="http://schemas.microsoft.com/office/drawing/2014/main" id="{D3070EF6-D6EF-057C-4B74-1405EC8A1464}"/>
                    </a:ext>
                  </a:extLst>
                </p:cNvPr>
                <p:cNvPicPr/>
                <p:nvPr/>
              </p:nvPicPr>
              <p:blipFill>
                <a:blip r:embed="rId143"/>
                <a:stretch>
                  <a:fillRect/>
                </a:stretch>
              </p:blipFill>
              <p:spPr>
                <a:xfrm>
                  <a:off x="7756260" y="1489133"/>
                  <a:ext cx="12492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2" name="Ink 91">
                  <a:extLst>
                    <a:ext uri="{FF2B5EF4-FFF2-40B4-BE49-F238E27FC236}">
                      <a16:creationId xmlns:a16="http://schemas.microsoft.com/office/drawing/2014/main" id="{FF56A66D-02E5-D6E1-CE5B-52C7675064C1}"/>
                    </a:ext>
                  </a:extLst>
                </p14:cNvPr>
                <p14:cNvContentPartPr/>
                <p14:nvPr/>
              </p14:nvContentPartPr>
              <p14:xfrm>
                <a:off x="7609853" y="1986453"/>
                <a:ext cx="148320" cy="11880"/>
              </p14:xfrm>
            </p:contentPart>
          </mc:Choice>
          <mc:Fallback>
            <p:pic>
              <p:nvPicPr>
                <p:cNvPr id="92" name="Ink 91">
                  <a:extLst>
                    <a:ext uri="{FF2B5EF4-FFF2-40B4-BE49-F238E27FC236}">
                      <a16:creationId xmlns:a16="http://schemas.microsoft.com/office/drawing/2014/main" id="{FF56A66D-02E5-D6E1-CE5B-52C7675064C1}"/>
                    </a:ext>
                  </a:extLst>
                </p:cNvPr>
                <p:cNvPicPr/>
                <p:nvPr/>
              </p:nvPicPr>
              <p:blipFill>
                <a:blip r:embed="rId145"/>
                <a:stretch>
                  <a:fillRect/>
                </a:stretch>
              </p:blipFill>
              <p:spPr>
                <a:xfrm>
                  <a:off x="7600853" y="1977453"/>
                  <a:ext cx="165960" cy="29520"/>
                </a:xfrm>
                <a:prstGeom prst="rect">
                  <a:avLst/>
                </a:prstGeom>
              </p:spPr>
            </p:pic>
          </mc:Fallback>
        </mc:AlternateContent>
      </p:grpSp>
      <p:grpSp>
        <p:nvGrpSpPr>
          <p:cNvPr id="99" name="Group 98">
            <a:extLst>
              <a:ext uri="{FF2B5EF4-FFF2-40B4-BE49-F238E27FC236}">
                <a16:creationId xmlns:a16="http://schemas.microsoft.com/office/drawing/2014/main" id="{055F8C8F-1A67-2E30-D6E6-D01696FB995E}"/>
              </a:ext>
            </a:extLst>
          </p:cNvPr>
          <p:cNvGrpSpPr/>
          <p:nvPr/>
        </p:nvGrpSpPr>
        <p:grpSpPr>
          <a:xfrm>
            <a:off x="9900173" y="2553453"/>
            <a:ext cx="613800" cy="474840"/>
            <a:chOff x="9900173" y="2553453"/>
            <a:chExt cx="613800" cy="474840"/>
          </a:xfrm>
        </p:grpSpPr>
        <mc:AlternateContent xmlns:mc="http://schemas.openxmlformats.org/markup-compatibility/2006">
          <mc:Choice xmlns:p14="http://schemas.microsoft.com/office/powerpoint/2010/main" Requires="p14">
            <p:contentPart p14:bwMode="auto" r:id="rId146">
              <p14:nvContentPartPr>
                <p14:cNvPr id="96" name="Ink 95">
                  <a:extLst>
                    <a:ext uri="{FF2B5EF4-FFF2-40B4-BE49-F238E27FC236}">
                      <a16:creationId xmlns:a16="http://schemas.microsoft.com/office/drawing/2014/main" id="{699B8A80-6044-D443-D901-C5564EFC2C96}"/>
                    </a:ext>
                  </a:extLst>
                </p14:cNvPr>
                <p14:cNvContentPartPr/>
                <p14:nvPr/>
              </p14:nvContentPartPr>
              <p14:xfrm>
                <a:off x="9900173" y="2553453"/>
                <a:ext cx="200520" cy="474840"/>
              </p14:xfrm>
            </p:contentPart>
          </mc:Choice>
          <mc:Fallback>
            <p:pic>
              <p:nvPicPr>
                <p:cNvPr id="96" name="Ink 95">
                  <a:extLst>
                    <a:ext uri="{FF2B5EF4-FFF2-40B4-BE49-F238E27FC236}">
                      <a16:creationId xmlns:a16="http://schemas.microsoft.com/office/drawing/2014/main" id="{699B8A80-6044-D443-D901-C5564EFC2C96}"/>
                    </a:ext>
                  </a:extLst>
                </p:cNvPr>
                <p:cNvPicPr/>
                <p:nvPr/>
              </p:nvPicPr>
              <p:blipFill>
                <a:blip r:embed="rId147"/>
                <a:stretch>
                  <a:fillRect/>
                </a:stretch>
              </p:blipFill>
              <p:spPr>
                <a:xfrm>
                  <a:off x="9891173" y="2544813"/>
                  <a:ext cx="218160" cy="4924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7" name="Ink 96">
                  <a:extLst>
                    <a:ext uri="{FF2B5EF4-FFF2-40B4-BE49-F238E27FC236}">
                      <a16:creationId xmlns:a16="http://schemas.microsoft.com/office/drawing/2014/main" id="{77DC416C-FC9C-94F1-F07E-C14EAAB30E77}"/>
                    </a:ext>
                  </a:extLst>
                </p14:cNvPr>
                <p14:cNvContentPartPr/>
                <p14:nvPr/>
              </p14:nvContentPartPr>
              <p14:xfrm>
                <a:off x="10176293" y="2886453"/>
                <a:ext cx="125280" cy="14040"/>
              </p14:xfrm>
            </p:contentPart>
          </mc:Choice>
          <mc:Fallback>
            <p:pic>
              <p:nvPicPr>
                <p:cNvPr id="97" name="Ink 96">
                  <a:extLst>
                    <a:ext uri="{FF2B5EF4-FFF2-40B4-BE49-F238E27FC236}">
                      <a16:creationId xmlns:a16="http://schemas.microsoft.com/office/drawing/2014/main" id="{77DC416C-FC9C-94F1-F07E-C14EAAB30E77}"/>
                    </a:ext>
                  </a:extLst>
                </p:cNvPr>
                <p:cNvPicPr/>
                <p:nvPr/>
              </p:nvPicPr>
              <p:blipFill>
                <a:blip r:embed="rId149"/>
                <a:stretch>
                  <a:fillRect/>
                </a:stretch>
              </p:blipFill>
              <p:spPr>
                <a:xfrm>
                  <a:off x="10167653" y="2877813"/>
                  <a:ext cx="1429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8" name="Ink 97">
                  <a:extLst>
                    <a:ext uri="{FF2B5EF4-FFF2-40B4-BE49-F238E27FC236}">
                      <a16:creationId xmlns:a16="http://schemas.microsoft.com/office/drawing/2014/main" id="{01372C0F-7613-2C92-EC07-75ABA49384E4}"/>
                    </a:ext>
                  </a:extLst>
                </p14:cNvPr>
                <p14:cNvContentPartPr/>
                <p14:nvPr/>
              </p14:nvContentPartPr>
              <p14:xfrm>
                <a:off x="10195373" y="2732733"/>
                <a:ext cx="318600" cy="179640"/>
              </p14:xfrm>
            </p:contentPart>
          </mc:Choice>
          <mc:Fallback>
            <p:pic>
              <p:nvPicPr>
                <p:cNvPr id="98" name="Ink 97">
                  <a:extLst>
                    <a:ext uri="{FF2B5EF4-FFF2-40B4-BE49-F238E27FC236}">
                      <a16:creationId xmlns:a16="http://schemas.microsoft.com/office/drawing/2014/main" id="{01372C0F-7613-2C92-EC07-75ABA49384E4}"/>
                    </a:ext>
                  </a:extLst>
                </p:cNvPr>
                <p:cNvPicPr/>
                <p:nvPr/>
              </p:nvPicPr>
              <p:blipFill>
                <a:blip r:embed="rId151"/>
                <a:stretch>
                  <a:fillRect/>
                </a:stretch>
              </p:blipFill>
              <p:spPr>
                <a:xfrm>
                  <a:off x="10186373" y="2723733"/>
                  <a:ext cx="336240" cy="197280"/>
                </a:xfrm>
                <a:prstGeom prst="rect">
                  <a:avLst/>
                </a:prstGeom>
              </p:spPr>
            </p:pic>
          </mc:Fallback>
        </mc:AlternateContent>
      </p:grpSp>
      <p:grpSp>
        <p:nvGrpSpPr>
          <p:cNvPr id="103" name="Group 102">
            <a:extLst>
              <a:ext uri="{FF2B5EF4-FFF2-40B4-BE49-F238E27FC236}">
                <a16:creationId xmlns:a16="http://schemas.microsoft.com/office/drawing/2014/main" id="{6CB4FFCA-3421-229A-E33D-7DAA2B8343A3}"/>
              </a:ext>
            </a:extLst>
          </p:cNvPr>
          <p:cNvGrpSpPr/>
          <p:nvPr/>
        </p:nvGrpSpPr>
        <p:grpSpPr>
          <a:xfrm>
            <a:off x="9907733" y="3632373"/>
            <a:ext cx="753120" cy="546840"/>
            <a:chOff x="9907733" y="3632373"/>
            <a:chExt cx="753120" cy="546840"/>
          </a:xfrm>
        </p:grpSpPr>
        <mc:AlternateContent xmlns:mc="http://schemas.openxmlformats.org/markup-compatibility/2006">
          <mc:Choice xmlns:p14="http://schemas.microsoft.com/office/powerpoint/2010/main" Requires="p14">
            <p:contentPart p14:bwMode="auto" r:id="rId152">
              <p14:nvContentPartPr>
                <p14:cNvPr id="100" name="Ink 99">
                  <a:extLst>
                    <a:ext uri="{FF2B5EF4-FFF2-40B4-BE49-F238E27FC236}">
                      <a16:creationId xmlns:a16="http://schemas.microsoft.com/office/drawing/2014/main" id="{8AE7AE57-88C5-5185-D954-EF31E1845526}"/>
                    </a:ext>
                  </a:extLst>
                </p14:cNvPr>
                <p14:cNvContentPartPr/>
                <p14:nvPr/>
              </p14:nvContentPartPr>
              <p14:xfrm>
                <a:off x="9907733" y="3632373"/>
                <a:ext cx="155160" cy="546840"/>
              </p14:xfrm>
            </p:contentPart>
          </mc:Choice>
          <mc:Fallback>
            <p:pic>
              <p:nvPicPr>
                <p:cNvPr id="100" name="Ink 99">
                  <a:extLst>
                    <a:ext uri="{FF2B5EF4-FFF2-40B4-BE49-F238E27FC236}">
                      <a16:creationId xmlns:a16="http://schemas.microsoft.com/office/drawing/2014/main" id="{8AE7AE57-88C5-5185-D954-EF31E1845526}"/>
                    </a:ext>
                  </a:extLst>
                </p:cNvPr>
                <p:cNvPicPr/>
                <p:nvPr/>
              </p:nvPicPr>
              <p:blipFill>
                <a:blip r:embed="rId153"/>
                <a:stretch>
                  <a:fillRect/>
                </a:stretch>
              </p:blipFill>
              <p:spPr>
                <a:xfrm>
                  <a:off x="9899093" y="3623373"/>
                  <a:ext cx="17280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1" name="Ink 100">
                  <a:extLst>
                    <a:ext uri="{FF2B5EF4-FFF2-40B4-BE49-F238E27FC236}">
                      <a16:creationId xmlns:a16="http://schemas.microsoft.com/office/drawing/2014/main" id="{B8BDB777-906E-894A-73BF-3D5E24F625BA}"/>
                    </a:ext>
                  </a:extLst>
                </p14:cNvPr>
                <p14:cNvContentPartPr/>
                <p14:nvPr/>
              </p14:nvContentPartPr>
              <p14:xfrm>
                <a:off x="10207253" y="3942693"/>
                <a:ext cx="165600" cy="73440"/>
              </p14:xfrm>
            </p:contentPart>
          </mc:Choice>
          <mc:Fallback>
            <p:pic>
              <p:nvPicPr>
                <p:cNvPr id="101" name="Ink 100">
                  <a:extLst>
                    <a:ext uri="{FF2B5EF4-FFF2-40B4-BE49-F238E27FC236}">
                      <a16:creationId xmlns:a16="http://schemas.microsoft.com/office/drawing/2014/main" id="{B8BDB777-906E-894A-73BF-3D5E24F625BA}"/>
                    </a:ext>
                  </a:extLst>
                </p:cNvPr>
                <p:cNvPicPr/>
                <p:nvPr/>
              </p:nvPicPr>
              <p:blipFill>
                <a:blip r:embed="rId155"/>
                <a:stretch>
                  <a:fillRect/>
                </a:stretch>
              </p:blipFill>
              <p:spPr>
                <a:xfrm>
                  <a:off x="10198253" y="3934053"/>
                  <a:ext cx="1832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2" name="Ink 101">
                  <a:extLst>
                    <a:ext uri="{FF2B5EF4-FFF2-40B4-BE49-F238E27FC236}">
                      <a16:creationId xmlns:a16="http://schemas.microsoft.com/office/drawing/2014/main" id="{CF8C4B43-531A-E0F6-BE8A-7F88AD262839}"/>
                    </a:ext>
                  </a:extLst>
                </p14:cNvPr>
                <p14:cNvContentPartPr/>
                <p14:nvPr/>
              </p14:nvContentPartPr>
              <p14:xfrm>
                <a:off x="10507493" y="3892653"/>
                <a:ext cx="153360" cy="135720"/>
              </p14:xfrm>
            </p:contentPart>
          </mc:Choice>
          <mc:Fallback>
            <p:pic>
              <p:nvPicPr>
                <p:cNvPr id="102" name="Ink 101">
                  <a:extLst>
                    <a:ext uri="{FF2B5EF4-FFF2-40B4-BE49-F238E27FC236}">
                      <a16:creationId xmlns:a16="http://schemas.microsoft.com/office/drawing/2014/main" id="{CF8C4B43-531A-E0F6-BE8A-7F88AD262839}"/>
                    </a:ext>
                  </a:extLst>
                </p:cNvPr>
                <p:cNvPicPr/>
                <p:nvPr/>
              </p:nvPicPr>
              <p:blipFill>
                <a:blip r:embed="rId157"/>
                <a:stretch>
                  <a:fillRect/>
                </a:stretch>
              </p:blipFill>
              <p:spPr>
                <a:xfrm>
                  <a:off x="10498853" y="3884013"/>
                  <a:ext cx="171000" cy="153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8">
            <p14:nvContentPartPr>
              <p14:cNvPr id="104" name="Ink 103">
                <a:extLst>
                  <a:ext uri="{FF2B5EF4-FFF2-40B4-BE49-F238E27FC236}">
                    <a16:creationId xmlns:a16="http://schemas.microsoft.com/office/drawing/2014/main" id="{1EA65C8D-8ED1-2374-B9B9-B993CEAB9218}"/>
                  </a:ext>
                </a:extLst>
              </p14:cNvPr>
              <p14:cNvContentPartPr/>
              <p14:nvPr/>
            </p14:nvContentPartPr>
            <p14:xfrm>
              <a:off x="9934373" y="4871853"/>
              <a:ext cx="109800" cy="491760"/>
            </p14:xfrm>
          </p:contentPart>
        </mc:Choice>
        <mc:Fallback>
          <p:pic>
            <p:nvPicPr>
              <p:cNvPr id="104" name="Ink 103">
                <a:extLst>
                  <a:ext uri="{FF2B5EF4-FFF2-40B4-BE49-F238E27FC236}">
                    <a16:creationId xmlns:a16="http://schemas.microsoft.com/office/drawing/2014/main" id="{1EA65C8D-8ED1-2374-B9B9-B993CEAB9218}"/>
                  </a:ext>
                </a:extLst>
              </p:cNvPr>
              <p:cNvPicPr/>
              <p:nvPr/>
            </p:nvPicPr>
            <p:blipFill>
              <a:blip r:embed="rId159"/>
              <a:stretch>
                <a:fillRect/>
              </a:stretch>
            </p:blipFill>
            <p:spPr>
              <a:xfrm>
                <a:off x="9925373" y="4863213"/>
                <a:ext cx="127440" cy="509400"/>
              </a:xfrm>
              <a:prstGeom prst="rect">
                <a:avLst/>
              </a:prstGeom>
            </p:spPr>
          </p:pic>
        </mc:Fallback>
      </mc:AlternateContent>
      <p:grpSp>
        <p:nvGrpSpPr>
          <p:cNvPr id="109" name="Group 108">
            <a:extLst>
              <a:ext uri="{FF2B5EF4-FFF2-40B4-BE49-F238E27FC236}">
                <a16:creationId xmlns:a16="http://schemas.microsoft.com/office/drawing/2014/main" id="{E7F6048F-9AE3-2DF6-EF09-19475301EFA6}"/>
              </a:ext>
            </a:extLst>
          </p:cNvPr>
          <p:cNvGrpSpPr/>
          <p:nvPr/>
        </p:nvGrpSpPr>
        <p:grpSpPr>
          <a:xfrm>
            <a:off x="10235333" y="4971573"/>
            <a:ext cx="475920" cy="126720"/>
            <a:chOff x="10235333" y="4971573"/>
            <a:chExt cx="475920" cy="126720"/>
          </a:xfrm>
        </p:grpSpPr>
        <mc:AlternateContent xmlns:mc="http://schemas.openxmlformats.org/markup-compatibility/2006">
          <mc:Choice xmlns:p14="http://schemas.microsoft.com/office/powerpoint/2010/main" Requires="p14">
            <p:contentPart p14:bwMode="auto" r:id="rId160">
              <p14:nvContentPartPr>
                <p14:cNvPr id="105" name="Ink 104">
                  <a:extLst>
                    <a:ext uri="{FF2B5EF4-FFF2-40B4-BE49-F238E27FC236}">
                      <a16:creationId xmlns:a16="http://schemas.microsoft.com/office/drawing/2014/main" id="{658E70D9-FA62-F9FE-9F36-65D6093EB1F7}"/>
                    </a:ext>
                  </a:extLst>
                </p14:cNvPr>
                <p14:cNvContentPartPr/>
                <p14:nvPr/>
              </p14:nvContentPartPr>
              <p14:xfrm>
                <a:off x="10260173" y="5058333"/>
                <a:ext cx="84240" cy="13320"/>
              </p14:xfrm>
            </p:contentPart>
          </mc:Choice>
          <mc:Fallback>
            <p:pic>
              <p:nvPicPr>
                <p:cNvPr id="105" name="Ink 104">
                  <a:extLst>
                    <a:ext uri="{FF2B5EF4-FFF2-40B4-BE49-F238E27FC236}">
                      <a16:creationId xmlns:a16="http://schemas.microsoft.com/office/drawing/2014/main" id="{658E70D9-FA62-F9FE-9F36-65D6093EB1F7}"/>
                    </a:ext>
                  </a:extLst>
                </p:cNvPr>
                <p:cNvPicPr/>
                <p:nvPr/>
              </p:nvPicPr>
              <p:blipFill>
                <a:blip r:embed="rId161"/>
                <a:stretch>
                  <a:fillRect/>
                </a:stretch>
              </p:blipFill>
              <p:spPr>
                <a:xfrm>
                  <a:off x="10251533" y="5049693"/>
                  <a:ext cx="1018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6" name="Ink 105">
                  <a:extLst>
                    <a:ext uri="{FF2B5EF4-FFF2-40B4-BE49-F238E27FC236}">
                      <a16:creationId xmlns:a16="http://schemas.microsoft.com/office/drawing/2014/main" id="{9A586ADC-D43F-DF05-4AB9-1AABE219E8B5}"/>
                    </a:ext>
                  </a:extLst>
                </p14:cNvPr>
                <p14:cNvContentPartPr/>
                <p14:nvPr/>
              </p14:nvContentPartPr>
              <p14:xfrm>
                <a:off x="10235333" y="4975173"/>
                <a:ext cx="131400" cy="26640"/>
              </p14:xfrm>
            </p:contentPart>
          </mc:Choice>
          <mc:Fallback>
            <p:pic>
              <p:nvPicPr>
                <p:cNvPr id="106" name="Ink 105">
                  <a:extLst>
                    <a:ext uri="{FF2B5EF4-FFF2-40B4-BE49-F238E27FC236}">
                      <a16:creationId xmlns:a16="http://schemas.microsoft.com/office/drawing/2014/main" id="{9A586ADC-D43F-DF05-4AB9-1AABE219E8B5}"/>
                    </a:ext>
                  </a:extLst>
                </p:cNvPr>
                <p:cNvPicPr/>
                <p:nvPr/>
              </p:nvPicPr>
              <p:blipFill>
                <a:blip r:embed="rId163"/>
                <a:stretch>
                  <a:fillRect/>
                </a:stretch>
              </p:blipFill>
              <p:spPr>
                <a:xfrm>
                  <a:off x="10226693" y="4966533"/>
                  <a:ext cx="1490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7" name="Ink 106">
                  <a:extLst>
                    <a:ext uri="{FF2B5EF4-FFF2-40B4-BE49-F238E27FC236}">
                      <a16:creationId xmlns:a16="http://schemas.microsoft.com/office/drawing/2014/main" id="{9B06F6E6-955E-5BE3-804D-18C75FD4AACD}"/>
                    </a:ext>
                  </a:extLst>
                </p14:cNvPr>
                <p14:cNvContentPartPr/>
                <p14:nvPr/>
              </p14:nvContentPartPr>
              <p14:xfrm>
                <a:off x="10541333" y="4971573"/>
                <a:ext cx="169920" cy="126720"/>
              </p14:xfrm>
            </p:contentPart>
          </mc:Choice>
          <mc:Fallback>
            <p:pic>
              <p:nvPicPr>
                <p:cNvPr id="107" name="Ink 106">
                  <a:extLst>
                    <a:ext uri="{FF2B5EF4-FFF2-40B4-BE49-F238E27FC236}">
                      <a16:creationId xmlns:a16="http://schemas.microsoft.com/office/drawing/2014/main" id="{9B06F6E6-955E-5BE3-804D-18C75FD4AACD}"/>
                    </a:ext>
                  </a:extLst>
                </p:cNvPr>
                <p:cNvPicPr/>
                <p:nvPr/>
              </p:nvPicPr>
              <p:blipFill>
                <a:blip r:embed="rId165"/>
                <a:stretch>
                  <a:fillRect/>
                </a:stretch>
              </p:blipFill>
              <p:spPr>
                <a:xfrm>
                  <a:off x="10532693" y="4962573"/>
                  <a:ext cx="187560" cy="14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6">
            <p14:nvContentPartPr>
              <p14:cNvPr id="108" name="Ink 107">
                <a:extLst>
                  <a:ext uri="{FF2B5EF4-FFF2-40B4-BE49-F238E27FC236}">
                    <a16:creationId xmlns:a16="http://schemas.microsoft.com/office/drawing/2014/main" id="{2FEB577A-E14C-987A-CD60-410A0B9BDE29}"/>
                  </a:ext>
                </a:extLst>
              </p14:cNvPr>
              <p14:cNvContentPartPr/>
              <p14:nvPr/>
            </p14:nvContentPartPr>
            <p14:xfrm>
              <a:off x="10778573" y="4698333"/>
              <a:ext cx="176760" cy="94680"/>
            </p14:xfrm>
          </p:contentPart>
        </mc:Choice>
        <mc:Fallback>
          <p:pic>
            <p:nvPicPr>
              <p:cNvPr id="108" name="Ink 107">
                <a:extLst>
                  <a:ext uri="{FF2B5EF4-FFF2-40B4-BE49-F238E27FC236}">
                    <a16:creationId xmlns:a16="http://schemas.microsoft.com/office/drawing/2014/main" id="{2FEB577A-E14C-987A-CD60-410A0B9BDE29}"/>
                  </a:ext>
                </a:extLst>
              </p:cNvPr>
              <p:cNvPicPr/>
              <p:nvPr/>
            </p:nvPicPr>
            <p:blipFill>
              <a:blip r:embed="rId167"/>
              <a:stretch>
                <a:fillRect/>
              </a:stretch>
            </p:blipFill>
            <p:spPr>
              <a:xfrm>
                <a:off x="10769933" y="4689333"/>
                <a:ext cx="1944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0" name="Ink 109">
                <a:extLst>
                  <a:ext uri="{FF2B5EF4-FFF2-40B4-BE49-F238E27FC236}">
                    <a16:creationId xmlns:a16="http://schemas.microsoft.com/office/drawing/2014/main" id="{7420DBCF-956D-FE18-3E94-3ACA239200B6}"/>
                  </a:ext>
                </a:extLst>
              </p14:cNvPr>
              <p14:cNvContentPartPr/>
              <p14:nvPr/>
            </p14:nvContentPartPr>
            <p14:xfrm>
              <a:off x="9585173" y="2954133"/>
              <a:ext cx="20880" cy="133560"/>
            </p14:xfrm>
          </p:contentPart>
        </mc:Choice>
        <mc:Fallback>
          <p:pic>
            <p:nvPicPr>
              <p:cNvPr id="110" name="Ink 109">
                <a:extLst>
                  <a:ext uri="{FF2B5EF4-FFF2-40B4-BE49-F238E27FC236}">
                    <a16:creationId xmlns:a16="http://schemas.microsoft.com/office/drawing/2014/main" id="{7420DBCF-956D-FE18-3E94-3ACA239200B6}"/>
                  </a:ext>
                </a:extLst>
              </p:cNvPr>
              <p:cNvPicPr/>
              <p:nvPr/>
            </p:nvPicPr>
            <p:blipFill>
              <a:blip r:embed="rId169"/>
              <a:stretch>
                <a:fillRect/>
              </a:stretch>
            </p:blipFill>
            <p:spPr>
              <a:xfrm>
                <a:off x="9576533" y="2945493"/>
                <a:ext cx="385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1" name="Ink 110">
                <a:extLst>
                  <a:ext uri="{FF2B5EF4-FFF2-40B4-BE49-F238E27FC236}">
                    <a16:creationId xmlns:a16="http://schemas.microsoft.com/office/drawing/2014/main" id="{152BCDA8-8195-F9A7-6A1B-14C77D44F2CC}"/>
                  </a:ext>
                </a:extLst>
              </p14:cNvPr>
              <p14:cNvContentPartPr/>
              <p14:nvPr/>
            </p14:nvContentPartPr>
            <p14:xfrm>
              <a:off x="9550973" y="4101453"/>
              <a:ext cx="89280" cy="159840"/>
            </p14:xfrm>
          </p:contentPart>
        </mc:Choice>
        <mc:Fallback>
          <p:pic>
            <p:nvPicPr>
              <p:cNvPr id="111" name="Ink 110">
                <a:extLst>
                  <a:ext uri="{FF2B5EF4-FFF2-40B4-BE49-F238E27FC236}">
                    <a16:creationId xmlns:a16="http://schemas.microsoft.com/office/drawing/2014/main" id="{152BCDA8-8195-F9A7-6A1B-14C77D44F2CC}"/>
                  </a:ext>
                </a:extLst>
              </p:cNvPr>
              <p:cNvPicPr/>
              <p:nvPr/>
            </p:nvPicPr>
            <p:blipFill>
              <a:blip r:embed="rId171"/>
              <a:stretch>
                <a:fillRect/>
              </a:stretch>
            </p:blipFill>
            <p:spPr>
              <a:xfrm>
                <a:off x="9542333" y="4092453"/>
                <a:ext cx="1069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2" name="Ink 111">
                <a:extLst>
                  <a:ext uri="{FF2B5EF4-FFF2-40B4-BE49-F238E27FC236}">
                    <a16:creationId xmlns:a16="http://schemas.microsoft.com/office/drawing/2014/main" id="{CEE15AC0-36B1-045E-F8E3-0D5C6139FA23}"/>
                  </a:ext>
                </a:extLst>
              </p14:cNvPr>
              <p14:cNvContentPartPr/>
              <p14:nvPr/>
            </p14:nvContentPartPr>
            <p14:xfrm>
              <a:off x="9532973" y="5153013"/>
              <a:ext cx="104040" cy="157320"/>
            </p14:xfrm>
          </p:contentPart>
        </mc:Choice>
        <mc:Fallback>
          <p:pic>
            <p:nvPicPr>
              <p:cNvPr id="112" name="Ink 111">
                <a:extLst>
                  <a:ext uri="{FF2B5EF4-FFF2-40B4-BE49-F238E27FC236}">
                    <a16:creationId xmlns:a16="http://schemas.microsoft.com/office/drawing/2014/main" id="{CEE15AC0-36B1-045E-F8E3-0D5C6139FA23}"/>
                  </a:ext>
                </a:extLst>
              </p:cNvPr>
              <p:cNvPicPr/>
              <p:nvPr/>
            </p:nvPicPr>
            <p:blipFill>
              <a:blip r:embed="rId173"/>
              <a:stretch>
                <a:fillRect/>
              </a:stretch>
            </p:blipFill>
            <p:spPr>
              <a:xfrm>
                <a:off x="9524333" y="5144373"/>
                <a:ext cx="1216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9" name="Ink 148">
                <a:extLst>
                  <a:ext uri="{FF2B5EF4-FFF2-40B4-BE49-F238E27FC236}">
                    <a16:creationId xmlns:a16="http://schemas.microsoft.com/office/drawing/2014/main" id="{FFA15824-7C81-74A7-F2F6-0CD02FA54761}"/>
                  </a:ext>
                </a:extLst>
              </p14:cNvPr>
              <p14:cNvContentPartPr/>
              <p14:nvPr/>
            </p14:nvContentPartPr>
            <p14:xfrm>
              <a:off x="1531253" y="2743893"/>
              <a:ext cx="163080" cy="1320840"/>
            </p14:xfrm>
          </p:contentPart>
        </mc:Choice>
        <mc:Fallback>
          <p:pic>
            <p:nvPicPr>
              <p:cNvPr id="149" name="Ink 148">
                <a:extLst>
                  <a:ext uri="{FF2B5EF4-FFF2-40B4-BE49-F238E27FC236}">
                    <a16:creationId xmlns:a16="http://schemas.microsoft.com/office/drawing/2014/main" id="{FFA15824-7C81-74A7-F2F6-0CD02FA54761}"/>
                  </a:ext>
                </a:extLst>
              </p:cNvPr>
              <p:cNvPicPr/>
              <p:nvPr/>
            </p:nvPicPr>
            <p:blipFill>
              <a:blip r:embed="rId175"/>
              <a:stretch>
                <a:fillRect/>
              </a:stretch>
            </p:blipFill>
            <p:spPr>
              <a:xfrm>
                <a:off x="1522613" y="2734893"/>
                <a:ext cx="180720" cy="13384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50" name="Ink 149">
                <a:extLst>
                  <a:ext uri="{FF2B5EF4-FFF2-40B4-BE49-F238E27FC236}">
                    <a16:creationId xmlns:a16="http://schemas.microsoft.com/office/drawing/2014/main" id="{73CDD497-49EB-F7BF-1DE5-576A48636C0B}"/>
                  </a:ext>
                </a:extLst>
              </p14:cNvPr>
              <p14:cNvContentPartPr/>
              <p14:nvPr/>
            </p14:nvContentPartPr>
            <p14:xfrm>
              <a:off x="3140093" y="2680893"/>
              <a:ext cx="186480" cy="1275480"/>
            </p14:xfrm>
          </p:contentPart>
        </mc:Choice>
        <mc:Fallback>
          <p:pic>
            <p:nvPicPr>
              <p:cNvPr id="150" name="Ink 149">
                <a:extLst>
                  <a:ext uri="{FF2B5EF4-FFF2-40B4-BE49-F238E27FC236}">
                    <a16:creationId xmlns:a16="http://schemas.microsoft.com/office/drawing/2014/main" id="{73CDD497-49EB-F7BF-1DE5-576A48636C0B}"/>
                  </a:ext>
                </a:extLst>
              </p:cNvPr>
              <p:cNvPicPr/>
              <p:nvPr/>
            </p:nvPicPr>
            <p:blipFill>
              <a:blip r:embed="rId177"/>
              <a:stretch>
                <a:fillRect/>
              </a:stretch>
            </p:blipFill>
            <p:spPr>
              <a:xfrm>
                <a:off x="3131093" y="2671893"/>
                <a:ext cx="204120" cy="1293120"/>
              </a:xfrm>
              <a:prstGeom prst="rect">
                <a:avLst/>
              </a:prstGeom>
            </p:spPr>
          </p:pic>
        </mc:Fallback>
      </mc:AlternateContent>
      <p:grpSp>
        <p:nvGrpSpPr>
          <p:cNvPr id="162" name="Group 161">
            <a:extLst>
              <a:ext uri="{FF2B5EF4-FFF2-40B4-BE49-F238E27FC236}">
                <a16:creationId xmlns:a16="http://schemas.microsoft.com/office/drawing/2014/main" id="{B072C2DA-4307-E94B-9D03-D05EA6C30C2C}"/>
              </a:ext>
            </a:extLst>
          </p:cNvPr>
          <p:cNvGrpSpPr/>
          <p:nvPr/>
        </p:nvGrpSpPr>
        <p:grpSpPr>
          <a:xfrm>
            <a:off x="3554813" y="2772333"/>
            <a:ext cx="864000" cy="1328400"/>
            <a:chOff x="3554813" y="2772333"/>
            <a:chExt cx="864000" cy="1328400"/>
          </a:xfrm>
        </p:grpSpPr>
        <mc:AlternateContent xmlns:mc="http://schemas.openxmlformats.org/markup-compatibility/2006">
          <mc:Choice xmlns:p14="http://schemas.microsoft.com/office/powerpoint/2010/main" Requires="p14">
            <p:contentPart p14:bwMode="auto" r:id="rId178">
              <p14:nvContentPartPr>
                <p14:cNvPr id="151" name="Ink 150">
                  <a:extLst>
                    <a:ext uri="{FF2B5EF4-FFF2-40B4-BE49-F238E27FC236}">
                      <a16:creationId xmlns:a16="http://schemas.microsoft.com/office/drawing/2014/main" id="{FC369E69-D65C-6EB4-BA3F-54B76EAB76D4}"/>
                    </a:ext>
                  </a:extLst>
                </p14:cNvPr>
                <p14:cNvContentPartPr/>
                <p14:nvPr/>
              </p14:nvContentPartPr>
              <p14:xfrm>
                <a:off x="3554813" y="2772333"/>
                <a:ext cx="138600" cy="1186200"/>
              </p14:xfrm>
            </p:contentPart>
          </mc:Choice>
          <mc:Fallback>
            <p:pic>
              <p:nvPicPr>
                <p:cNvPr id="151" name="Ink 150">
                  <a:extLst>
                    <a:ext uri="{FF2B5EF4-FFF2-40B4-BE49-F238E27FC236}">
                      <a16:creationId xmlns:a16="http://schemas.microsoft.com/office/drawing/2014/main" id="{FC369E69-D65C-6EB4-BA3F-54B76EAB76D4}"/>
                    </a:ext>
                  </a:extLst>
                </p:cNvPr>
                <p:cNvPicPr/>
                <p:nvPr/>
              </p:nvPicPr>
              <p:blipFill>
                <a:blip r:embed="rId179"/>
                <a:stretch>
                  <a:fillRect/>
                </a:stretch>
              </p:blipFill>
              <p:spPr>
                <a:xfrm>
                  <a:off x="3546173" y="2763693"/>
                  <a:ext cx="156240" cy="12038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2" name="Ink 151">
                  <a:extLst>
                    <a:ext uri="{FF2B5EF4-FFF2-40B4-BE49-F238E27FC236}">
                      <a16:creationId xmlns:a16="http://schemas.microsoft.com/office/drawing/2014/main" id="{A239BA46-BC58-3ECE-A2FF-F9D7DF8E7B43}"/>
                    </a:ext>
                  </a:extLst>
                </p14:cNvPr>
                <p14:cNvContentPartPr/>
                <p14:nvPr/>
              </p14:nvContentPartPr>
              <p14:xfrm>
                <a:off x="3831293" y="2940813"/>
                <a:ext cx="135720" cy="164520"/>
              </p14:xfrm>
            </p:contentPart>
          </mc:Choice>
          <mc:Fallback>
            <p:pic>
              <p:nvPicPr>
                <p:cNvPr id="152" name="Ink 151">
                  <a:extLst>
                    <a:ext uri="{FF2B5EF4-FFF2-40B4-BE49-F238E27FC236}">
                      <a16:creationId xmlns:a16="http://schemas.microsoft.com/office/drawing/2014/main" id="{A239BA46-BC58-3ECE-A2FF-F9D7DF8E7B43}"/>
                    </a:ext>
                  </a:extLst>
                </p:cNvPr>
                <p:cNvPicPr/>
                <p:nvPr/>
              </p:nvPicPr>
              <p:blipFill>
                <a:blip r:embed="rId181"/>
                <a:stretch>
                  <a:fillRect/>
                </a:stretch>
              </p:blipFill>
              <p:spPr>
                <a:xfrm>
                  <a:off x="3822293" y="2932173"/>
                  <a:ext cx="1533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53" name="Ink 152">
                  <a:extLst>
                    <a:ext uri="{FF2B5EF4-FFF2-40B4-BE49-F238E27FC236}">
                      <a16:creationId xmlns:a16="http://schemas.microsoft.com/office/drawing/2014/main" id="{F0C34BB6-8A92-E221-8C51-C859329B9F13}"/>
                    </a:ext>
                  </a:extLst>
                </p14:cNvPr>
                <p14:cNvContentPartPr/>
                <p14:nvPr/>
              </p14:nvContentPartPr>
              <p14:xfrm>
                <a:off x="4033613" y="3093453"/>
                <a:ext cx="9000" cy="109080"/>
              </p14:xfrm>
            </p:contentPart>
          </mc:Choice>
          <mc:Fallback>
            <p:pic>
              <p:nvPicPr>
                <p:cNvPr id="153" name="Ink 152">
                  <a:extLst>
                    <a:ext uri="{FF2B5EF4-FFF2-40B4-BE49-F238E27FC236}">
                      <a16:creationId xmlns:a16="http://schemas.microsoft.com/office/drawing/2014/main" id="{F0C34BB6-8A92-E221-8C51-C859329B9F13}"/>
                    </a:ext>
                  </a:extLst>
                </p:cNvPr>
                <p:cNvPicPr/>
                <p:nvPr/>
              </p:nvPicPr>
              <p:blipFill>
                <a:blip r:embed="rId183"/>
                <a:stretch>
                  <a:fillRect/>
                </a:stretch>
              </p:blipFill>
              <p:spPr>
                <a:xfrm>
                  <a:off x="4024973" y="3084453"/>
                  <a:ext cx="266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54" name="Ink 153">
                  <a:extLst>
                    <a:ext uri="{FF2B5EF4-FFF2-40B4-BE49-F238E27FC236}">
                      <a16:creationId xmlns:a16="http://schemas.microsoft.com/office/drawing/2014/main" id="{184BA261-F772-3B5F-D860-71589D67AFBF}"/>
                    </a:ext>
                  </a:extLst>
                </p14:cNvPr>
                <p14:cNvContentPartPr/>
                <p14:nvPr/>
              </p14:nvContentPartPr>
              <p14:xfrm>
                <a:off x="3783773" y="3353013"/>
                <a:ext cx="142920" cy="150120"/>
              </p14:xfrm>
            </p:contentPart>
          </mc:Choice>
          <mc:Fallback>
            <p:pic>
              <p:nvPicPr>
                <p:cNvPr id="154" name="Ink 153">
                  <a:extLst>
                    <a:ext uri="{FF2B5EF4-FFF2-40B4-BE49-F238E27FC236}">
                      <a16:creationId xmlns:a16="http://schemas.microsoft.com/office/drawing/2014/main" id="{184BA261-F772-3B5F-D860-71589D67AFBF}"/>
                    </a:ext>
                  </a:extLst>
                </p:cNvPr>
                <p:cNvPicPr/>
                <p:nvPr/>
              </p:nvPicPr>
              <p:blipFill>
                <a:blip r:embed="rId185"/>
                <a:stretch>
                  <a:fillRect/>
                </a:stretch>
              </p:blipFill>
              <p:spPr>
                <a:xfrm>
                  <a:off x="3774773" y="3344013"/>
                  <a:ext cx="1605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55" name="Ink 154">
                  <a:extLst>
                    <a:ext uri="{FF2B5EF4-FFF2-40B4-BE49-F238E27FC236}">
                      <a16:creationId xmlns:a16="http://schemas.microsoft.com/office/drawing/2014/main" id="{59118BC6-4D3A-C859-DFA0-E783DCED3D25}"/>
                    </a:ext>
                  </a:extLst>
                </p14:cNvPr>
                <p14:cNvContentPartPr/>
                <p14:nvPr/>
              </p14:nvContentPartPr>
              <p14:xfrm>
                <a:off x="3991133" y="3436893"/>
                <a:ext cx="151920" cy="116280"/>
              </p14:xfrm>
            </p:contentPart>
          </mc:Choice>
          <mc:Fallback>
            <p:pic>
              <p:nvPicPr>
                <p:cNvPr id="155" name="Ink 154">
                  <a:extLst>
                    <a:ext uri="{FF2B5EF4-FFF2-40B4-BE49-F238E27FC236}">
                      <a16:creationId xmlns:a16="http://schemas.microsoft.com/office/drawing/2014/main" id="{59118BC6-4D3A-C859-DFA0-E783DCED3D25}"/>
                    </a:ext>
                  </a:extLst>
                </p:cNvPr>
                <p:cNvPicPr/>
                <p:nvPr/>
              </p:nvPicPr>
              <p:blipFill>
                <a:blip r:embed="rId187"/>
                <a:stretch>
                  <a:fillRect/>
                </a:stretch>
              </p:blipFill>
              <p:spPr>
                <a:xfrm>
                  <a:off x="3982133" y="3428253"/>
                  <a:ext cx="16956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56" name="Ink 155">
                  <a:extLst>
                    <a:ext uri="{FF2B5EF4-FFF2-40B4-BE49-F238E27FC236}">
                      <a16:creationId xmlns:a16="http://schemas.microsoft.com/office/drawing/2014/main" id="{39DA1259-3540-91F3-79DD-02EDF8505149}"/>
                    </a:ext>
                  </a:extLst>
                </p14:cNvPr>
                <p14:cNvContentPartPr/>
                <p14:nvPr/>
              </p14:nvContentPartPr>
              <p14:xfrm>
                <a:off x="3796733" y="3692493"/>
                <a:ext cx="104040" cy="176760"/>
              </p14:xfrm>
            </p:contentPart>
          </mc:Choice>
          <mc:Fallback>
            <p:pic>
              <p:nvPicPr>
                <p:cNvPr id="156" name="Ink 155">
                  <a:extLst>
                    <a:ext uri="{FF2B5EF4-FFF2-40B4-BE49-F238E27FC236}">
                      <a16:creationId xmlns:a16="http://schemas.microsoft.com/office/drawing/2014/main" id="{39DA1259-3540-91F3-79DD-02EDF8505149}"/>
                    </a:ext>
                  </a:extLst>
                </p:cNvPr>
                <p:cNvPicPr/>
                <p:nvPr/>
              </p:nvPicPr>
              <p:blipFill>
                <a:blip r:embed="rId189"/>
                <a:stretch>
                  <a:fillRect/>
                </a:stretch>
              </p:blipFill>
              <p:spPr>
                <a:xfrm>
                  <a:off x="3787733" y="3683493"/>
                  <a:ext cx="12168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57" name="Ink 156">
                  <a:extLst>
                    <a:ext uri="{FF2B5EF4-FFF2-40B4-BE49-F238E27FC236}">
                      <a16:creationId xmlns:a16="http://schemas.microsoft.com/office/drawing/2014/main" id="{09E7F93E-C81B-5F54-7652-636CEFD29F92}"/>
                    </a:ext>
                  </a:extLst>
                </p14:cNvPr>
                <p14:cNvContentPartPr/>
                <p14:nvPr/>
              </p14:nvContentPartPr>
              <p14:xfrm>
                <a:off x="3973133" y="3799773"/>
                <a:ext cx="74880" cy="198000"/>
              </p14:xfrm>
            </p:contentPart>
          </mc:Choice>
          <mc:Fallback>
            <p:pic>
              <p:nvPicPr>
                <p:cNvPr id="157" name="Ink 156">
                  <a:extLst>
                    <a:ext uri="{FF2B5EF4-FFF2-40B4-BE49-F238E27FC236}">
                      <a16:creationId xmlns:a16="http://schemas.microsoft.com/office/drawing/2014/main" id="{09E7F93E-C81B-5F54-7652-636CEFD29F92}"/>
                    </a:ext>
                  </a:extLst>
                </p:cNvPr>
                <p:cNvPicPr/>
                <p:nvPr/>
              </p:nvPicPr>
              <p:blipFill>
                <a:blip r:embed="rId191"/>
                <a:stretch>
                  <a:fillRect/>
                </a:stretch>
              </p:blipFill>
              <p:spPr>
                <a:xfrm>
                  <a:off x="3964133" y="3791133"/>
                  <a:ext cx="925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58" name="Ink 157">
                  <a:extLst>
                    <a:ext uri="{FF2B5EF4-FFF2-40B4-BE49-F238E27FC236}">
                      <a16:creationId xmlns:a16="http://schemas.microsoft.com/office/drawing/2014/main" id="{9B0A1467-F456-D8A1-1A8F-070FD96A9EF3}"/>
                    </a:ext>
                  </a:extLst>
                </p14:cNvPr>
                <p14:cNvContentPartPr/>
                <p14:nvPr/>
              </p14:nvContentPartPr>
              <p14:xfrm>
                <a:off x="4159613" y="2858733"/>
                <a:ext cx="259200" cy="1242000"/>
              </p14:xfrm>
            </p:contentPart>
          </mc:Choice>
          <mc:Fallback>
            <p:pic>
              <p:nvPicPr>
                <p:cNvPr id="158" name="Ink 157">
                  <a:extLst>
                    <a:ext uri="{FF2B5EF4-FFF2-40B4-BE49-F238E27FC236}">
                      <a16:creationId xmlns:a16="http://schemas.microsoft.com/office/drawing/2014/main" id="{9B0A1467-F456-D8A1-1A8F-070FD96A9EF3}"/>
                    </a:ext>
                  </a:extLst>
                </p:cNvPr>
                <p:cNvPicPr/>
                <p:nvPr/>
              </p:nvPicPr>
              <p:blipFill>
                <a:blip r:embed="rId193"/>
                <a:stretch>
                  <a:fillRect/>
                </a:stretch>
              </p:blipFill>
              <p:spPr>
                <a:xfrm>
                  <a:off x="4150613" y="2849733"/>
                  <a:ext cx="276840" cy="1259640"/>
                </a:xfrm>
                <a:prstGeom prst="rect">
                  <a:avLst/>
                </a:prstGeom>
              </p:spPr>
            </p:pic>
          </mc:Fallback>
        </mc:AlternateContent>
      </p:grpSp>
      <p:grpSp>
        <p:nvGrpSpPr>
          <p:cNvPr id="161" name="Group 160">
            <a:extLst>
              <a:ext uri="{FF2B5EF4-FFF2-40B4-BE49-F238E27FC236}">
                <a16:creationId xmlns:a16="http://schemas.microsoft.com/office/drawing/2014/main" id="{6D2907B7-292C-9AF4-64CA-91673DCF1EBB}"/>
              </a:ext>
            </a:extLst>
          </p:cNvPr>
          <p:cNvGrpSpPr/>
          <p:nvPr/>
        </p:nvGrpSpPr>
        <p:grpSpPr>
          <a:xfrm>
            <a:off x="4618973" y="3394413"/>
            <a:ext cx="127800" cy="97200"/>
            <a:chOff x="4618973" y="3394413"/>
            <a:chExt cx="127800" cy="97200"/>
          </a:xfrm>
        </p:grpSpPr>
        <mc:AlternateContent xmlns:mc="http://schemas.openxmlformats.org/markup-compatibility/2006">
          <mc:Choice xmlns:p14="http://schemas.microsoft.com/office/powerpoint/2010/main" Requires="p14">
            <p:contentPart p14:bwMode="auto" r:id="rId194">
              <p14:nvContentPartPr>
                <p14:cNvPr id="159" name="Ink 158">
                  <a:extLst>
                    <a:ext uri="{FF2B5EF4-FFF2-40B4-BE49-F238E27FC236}">
                      <a16:creationId xmlns:a16="http://schemas.microsoft.com/office/drawing/2014/main" id="{522797FC-A7F5-7498-6654-63B482E8F068}"/>
                    </a:ext>
                  </a:extLst>
                </p14:cNvPr>
                <p14:cNvContentPartPr/>
                <p14:nvPr/>
              </p14:nvContentPartPr>
              <p14:xfrm>
                <a:off x="4618973" y="3472173"/>
                <a:ext cx="117720" cy="19440"/>
              </p14:xfrm>
            </p:contentPart>
          </mc:Choice>
          <mc:Fallback>
            <p:pic>
              <p:nvPicPr>
                <p:cNvPr id="159" name="Ink 158">
                  <a:extLst>
                    <a:ext uri="{FF2B5EF4-FFF2-40B4-BE49-F238E27FC236}">
                      <a16:creationId xmlns:a16="http://schemas.microsoft.com/office/drawing/2014/main" id="{522797FC-A7F5-7498-6654-63B482E8F068}"/>
                    </a:ext>
                  </a:extLst>
                </p:cNvPr>
                <p:cNvPicPr/>
                <p:nvPr/>
              </p:nvPicPr>
              <p:blipFill>
                <a:blip r:embed="rId195"/>
                <a:stretch>
                  <a:fillRect/>
                </a:stretch>
              </p:blipFill>
              <p:spPr>
                <a:xfrm>
                  <a:off x="4609973" y="3463533"/>
                  <a:ext cx="1353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60" name="Ink 159">
                  <a:extLst>
                    <a:ext uri="{FF2B5EF4-FFF2-40B4-BE49-F238E27FC236}">
                      <a16:creationId xmlns:a16="http://schemas.microsoft.com/office/drawing/2014/main" id="{2837DBE6-B531-0D2A-4118-7A6FCB4681EC}"/>
                    </a:ext>
                  </a:extLst>
                </p14:cNvPr>
                <p14:cNvContentPartPr/>
                <p14:nvPr/>
              </p14:nvContentPartPr>
              <p14:xfrm>
                <a:off x="4624013" y="3394413"/>
                <a:ext cx="122760" cy="9000"/>
              </p14:xfrm>
            </p:contentPart>
          </mc:Choice>
          <mc:Fallback>
            <p:pic>
              <p:nvPicPr>
                <p:cNvPr id="160" name="Ink 159">
                  <a:extLst>
                    <a:ext uri="{FF2B5EF4-FFF2-40B4-BE49-F238E27FC236}">
                      <a16:creationId xmlns:a16="http://schemas.microsoft.com/office/drawing/2014/main" id="{2837DBE6-B531-0D2A-4118-7A6FCB4681EC}"/>
                    </a:ext>
                  </a:extLst>
                </p:cNvPr>
                <p:cNvPicPr/>
                <p:nvPr/>
              </p:nvPicPr>
              <p:blipFill>
                <a:blip r:embed="rId197"/>
                <a:stretch>
                  <a:fillRect/>
                </a:stretch>
              </p:blipFill>
              <p:spPr>
                <a:xfrm>
                  <a:off x="4615373" y="3385773"/>
                  <a:ext cx="140400" cy="26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8">
            <p14:nvContentPartPr>
              <p14:cNvPr id="167" name="Ink 166">
                <a:extLst>
                  <a:ext uri="{FF2B5EF4-FFF2-40B4-BE49-F238E27FC236}">
                    <a16:creationId xmlns:a16="http://schemas.microsoft.com/office/drawing/2014/main" id="{2AB72553-0AA9-CD8C-E6AA-25CB747377FA}"/>
                  </a:ext>
                </a:extLst>
              </p14:cNvPr>
              <p14:cNvContentPartPr/>
              <p14:nvPr/>
            </p14:nvContentPartPr>
            <p14:xfrm>
              <a:off x="1899173" y="2900133"/>
              <a:ext cx="147600" cy="210600"/>
            </p14:xfrm>
          </p:contentPart>
        </mc:Choice>
        <mc:Fallback>
          <p:pic>
            <p:nvPicPr>
              <p:cNvPr id="167" name="Ink 166">
                <a:extLst>
                  <a:ext uri="{FF2B5EF4-FFF2-40B4-BE49-F238E27FC236}">
                    <a16:creationId xmlns:a16="http://schemas.microsoft.com/office/drawing/2014/main" id="{2AB72553-0AA9-CD8C-E6AA-25CB747377FA}"/>
                  </a:ext>
                </a:extLst>
              </p:cNvPr>
              <p:cNvPicPr/>
              <p:nvPr/>
            </p:nvPicPr>
            <p:blipFill>
              <a:blip r:embed="rId199"/>
              <a:stretch>
                <a:fillRect/>
              </a:stretch>
            </p:blipFill>
            <p:spPr>
              <a:xfrm>
                <a:off x="1890173" y="2891493"/>
                <a:ext cx="165240" cy="228240"/>
              </a:xfrm>
              <a:prstGeom prst="rect">
                <a:avLst/>
              </a:prstGeom>
            </p:spPr>
          </p:pic>
        </mc:Fallback>
      </mc:AlternateContent>
      <p:grpSp>
        <p:nvGrpSpPr>
          <p:cNvPr id="170" name="Group 169">
            <a:extLst>
              <a:ext uri="{FF2B5EF4-FFF2-40B4-BE49-F238E27FC236}">
                <a16:creationId xmlns:a16="http://schemas.microsoft.com/office/drawing/2014/main" id="{3BF191F1-66E8-48B6-8BD7-E321D581A1F4}"/>
              </a:ext>
            </a:extLst>
          </p:cNvPr>
          <p:cNvGrpSpPr/>
          <p:nvPr/>
        </p:nvGrpSpPr>
        <p:grpSpPr>
          <a:xfrm>
            <a:off x="2367173" y="2937213"/>
            <a:ext cx="487440" cy="155160"/>
            <a:chOff x="2367173" y="2937213"/>
            <a:chExt cx="487440" cy="155160"/>
          </a:xfrm>
        </p:grpSpPr>
        <mc:AlternateContent xmlns:mc="http://schemas.openxmlformats.org/markup-compatibility/2006">
          <mc:Choice xmlns:p14="http://schemas.microsoft.com/office/powerpoint/2010/main" Requires="p14">
            <p:contentPart p14:bwMode="auto" r:id="rId200">
              <p14:nvContentPartPr>
                <p14:cNvPr id="168" name="Ink 167">
                  <a:extLst>
                    <a:ext uri="{FF2B5EF4-FFF2-40B4-BE49-F238E27FC236}">
                      <a16:creationId xmlns:a16="http://schemas.microsoft.com/office/drawing/2014/main" id="{E73B63CA-9E57-A377-6D80-631DE30B15BF}"/>
                    </a:ext>
                  </a:extLst>
                </p14:cNvPr>
                <p14:cNvContentPartPr/>
                <p14:nvPr/>
              </p14:nvContentPartPr>
              <p14:xfrm>
                <a:off x="2367173" y="2944053"/>
                <a:ext cx="191160" cy="128160"/>
              </p14:xfrm>
            </p:contentPart>
          </mc:Choice>
          <mc:Fallback>
            <p:pic>
              <p:nvPicPr>
                <p:cNvPr id="168" name="Ink 167">
                  <a:extLst>
                    <a:ext uri="{FF2B5EF4-FFF2-40B4-BE49-F238E27FC236}">
                      <a16:creationId xmlns:a16="http://schemas.microsoft.com/office/drawing/2014/main" id="{E73B63CA-9E57-A377-6D80-631DE30B15BF}"/>
                    </a:ext>
                  </a:extLst>
                </p:cNvPr>
                <p:cNvPicPr/>
                <p:nvPr/>
              </p:nvPicPr>
              <p:blipFill>
                <a:blip r:embed="rId201"/>
                <a:stretch>
                  <a:fillRect/>
                </a:stretch>
              </p:blipFill>
              <p:spPr>
                <a:xfrm>
                  <a:off x="2358533" y="2935053"/>
                  <a:ext cx="20880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69" name="Ink 168">
                  <a:extLst>
                    <a:ext uri="{FF2B5EF4-FFF2-40B4-BE49-F238E27FC236}">
                      <a16:creationId xmlns:a16="http://schemas.microsoft.com/office/drawing/2014/main" id="{3FC6935A-E3BD-068E-97B8-CF305658307F}"/>
                    </a:ext>
                  </a:extLst>
                </p14:cNvPr>
                <p14:cNvContentPartPr/>
                <p14:nvPr/>
              </p14:nvContentPartPr>
              <p14:xfrm>
                <a:off x="2730053" y="2937213"/>
                <a:ext cx="124560" cy="155160"/>
              </p14:xfrm>
            </p:contentPart>
          </mc:Choice>
          <mc:Fallback>
            <p:pic>
              <p:nvPicPr>
                <p:cNvPr id="169" name="Ink 168">
                  <a:extLst>
                    <a:ext uri="{FF2B5EF4-FFF2-40B4-BE49-F238E27FC236}">
                      <a16:creationId xmlns:a16="http://schemas.microsoft.com/office/drawing/2014/main" id="{3FC6935A-E3BD-068E-97B8-CF305658307F}"/>
                    </a:ext>
                  </a:extLst>
                </p:cNvPr>
                <p:cNvPicPr/>
                <p:nvPr/>
              </p:nvPicPr>
              <p:blipFill>
                <a:blip r:embed="rId203"/>
                <a:stretch>
                  <a:fillRect/>
                </a:stretch>
              </p:blipFill>
              <p:spPr>
                <a:xfrm>
                  <a:off x="2721053" y="2928213"/>
                  <a:ext cx="142200" cy="172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4">
            <p14:nvContentPartPr>
              <p14:cNvPr id="171" name="Ink 170">
                <a:extLst>
                  <a:ext uri="{FF2B5EF4-FFF2-40B4-BE49-F238E27FC236}">
                    <a16:creationId xmlns:a16="http://schemas.microsoft.com/office/drawing/2014/main" id="{7C5FCEBC-3361-DE12-9A9C-740FF0F150D4}"/>
                  </a:ext>
                </a:extLst>
              </p14:cNvPr>
              <p14:cNvContentPartPr/>
              <p14:nvPr/>
            </p14:nvContentPartPr>
            <p14:xfrm>
              <a:off x="5164373" y="2945853"/>
              <a:ext cx="272160" cy="231480"/>
            </p14:xfrm>
          </p:contentPart>
        </mc:Choice>
        <mc:Fallback>
          <p:pic>
            <p:nvPicPr>
              <p:cNvPr id="171" name="Ink 170">
                <a:extLst>
                  <a:ext uri="{FF2B5EF4-FFF2-40B4-BE49-F238E27FC236}">
                    <a16:creationId xmlns:a16="http://schemas.microsoft.com/office/drawing/2014/main" id="{7C5FCEBC-3361-DE12-9A9C-740FF0F150D4}"/>
                  </a:ext>
                </a:extLst>
              </p:cNvPr>
              <p:cNvPicPr/>
              <p:nvPr/>
            </p:nvPicPr>
            <p:blipFill>
              <a:blip r:embed="rId205"/>
              <a:stretch>
                <a:fillRect/>
              </a:stretch>
            </p:blipFill>
            <p:spPr>
              <a:xfrm>
                <a:off x="5155373" y="2937213"/>
                <a:ext cx="289800" cy="249120"/>
              </a:xfrm>
              <a:prstGeom prst="rect">
                <a:avLst/>
              </a:prstGeom>
            </p:spPr>
          </p:pic>
        </mc:Fallback>
      </mc:AlternateContent>
      <p:grpSp>
        <p:nvGrpSpPr>
          <p:cNvPr id="178" name="Group 177">
            <a:extLst>
              <a:ext uri="{FF2B5EF4-FFF2-40B4-BE49-F238E27FC236}">
                <a16:creationId xmlns:a16="http://schemas.microsoft.com/office/drawing/2014/main" id="{F44E06FC-66C9-AAB1-2202-8AB348DA639B}"/>
              </a:ext>
            </a:extLst>
          </p:cNvPr>
          <p:cNvGrpSpPr/>
          <p:nvPr/>
        </p:nvGrpSpPr>
        <p:grpSpPr>
          <a:xfrm>
            <a:off x="1902773" y="3297573"/>
            <a:ext cx="294480" cy="225720"/>
            <a:chOff x="1902773" y="3297573"/>
            <a:chExt cx="294480" cy="225720"/>
          </a:xfrm>
        </p:grpSpPr>
        <mc:AlternateContent xmlns:mc="http://schemas.openxmlformats.org/markup-compatibility/2006">
          <mc:Choice xmlns:p14="http://schemas.microsoft.com/office/powerpoint/2010/main" Requires="p14">
            <p:contentPart p14:bwMode="auto" r:id="rId206">
              <p14:nvContentPartPr>
                <p14:cNvPr id="173" name="Ink 172">
                  <a:extLst>
                    <a:ext uri="{FF2B5EF4-FFF2-40B4-BE49-F238E27FC236}">
                      <a16:creationId xmlns:a16="http://schemas.microsoft.com/office/drawing/2014/main" id="{ADD36D93-92C8-F263-ED66-4ED952814181}"/>
                    </a:ext>
                  </a:extLst>
                </p14:cNvPr>
                <p14:cNvContentPartPr/>
                <p14:nvPr/>
              </p14:nvContentPartPr>
              <p14:xfrm>
                <a:off x="1902773" y="3403053"/>
                <a:ext cx="143280" cy="16560"/>
              </p14:xfrm>
            </p:contentPart>
          </mc:Choice>
          <mc:Fallback>
            <p:pic>
              <p:nvPicPr>
                <p:cNvPr id="173" name="Ink 172">
                  <a:extLst>
                    <a:ext uri="{FF2B5EF4-FFF2-40B4-BE49-F238E27FC236}">
                      <a16:creationId xmlns:a16="http://schemas.microsoft.com/office/drawing/2014/main" id="{ADD36D93-92C8-F263-ED66-4ED952814181}"/>
                    </a:ext>
                  </a:extLst>
                </p:cNvPr>
                <p:cNvPicPr/>
                <p:nvPr/>
              </p:nvPicPr>
              <p:blipFill>
                <a:blip r:embed="rId207"/>
                <a:stretch>
                  <a:fillRect/>
                </a:stretch>
              </p:blipFill>
              <p:spPr>
                <a:xfrm>
                  <a:off x="1893773" y="3394053"/>
                  <a:ext cx="1609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74" name="Ink 173">
                  <a:extLst>
                    <a:ext uri="{FF2B5EF4-FFF2-40B4-BE49-F238E27FC236}">
                      <a16:creationId xmlns:a16="http://schemas.microsoft.com/office/drawing/2014/main" id="{60E51594-53F7-EB25-4379-80D0F27C9274}"/>
                    </a:ext>
                  </a:extLst>
                </p14:cNvPr>
                <p14:cNvContentPartPr/>
                <p14:nvPr/>
              </p14:nvContentPartPr>
              <p14:xfrm>
                <a:off x="2061173" y="3297573"/>
                <a:ext cx="136080" cy="225720"/>
              </p14:xfrm>
            </p:contentPart>
          </mc:Choice>
          <mc:Fallback>
            <p:pic>
              <p:nvPicPr>
                <p:cNvPr id="174" name="Ink 173">
                  <a:extLst>
                    <a:ext uri="{FF2B5EF4-FFF2-40B4-BE49-F238E27FC236}">
                      <a16:creationId xmlns:a16="http://schemas.microsoft.com/office/drawing/2014/main" id="{60E51594-53F7-EB25-4379-80D0F27C9274}"/>
                    </a:ext>
                  </a:extLst>
                </p:cNvPr>
                <p:cNvPicPr/>
                <p:nvPr/>
              </p:nvPicPr>
              <p:blipFill>
                <a:blip r:embed="rId209"/>
                <a:stretch>
                  <a:fillRect/>
                </a:stretch>
              </p:blipFill>
              <p:spPr>
                <a:xfrm>
                  <a:off x="2052533" y="3288933"/>
                  <a:ext cx="153720" cy="243360"/>
                </a:xfrm>
                <a:prstGeom prst="rect">
                  <a:avLst/>
                </a:prstGeom>
              </p:spPr>
            </p:pic>
          </mc:Fallback>
        </mc:AlternateContent>
      </p:grpSp>
      <p:grpSp>
        <p:nvGrpSpPr>
          <p:cNvPr id="177" name="Group 176">
            <a:extLst>
              <a:ext uri="{FF2B5EF4-FFF2-40B4-BE49-F238E27FC236}">
                <a16:creationId xmlns:a16="http://schemas.microsoft.com/office/drawing/2014/main" id="{272C9762-5CA7-D7C7-F2D9-6326BC8F59C2}"/>
              </a:ext>
            </a:extLst>
          </p:cNvPr>
          <p:cNvGrpSpPr/>
          <p:nvPr/>
        </p:nvGrpSpPr>
        <p:grpSpPr>
          <a:xfrm>
            <a:off x="2484533" y="3317733"/>
            <a:ext cx="394560" cy="201240"/>
            <a:chOff x="2484533" y="3317733"/>
            <a:chExt cx="394560" cy="201240"/>
          </a:xfrm>
        </p:grpSpPr>
        <mc:AlternateContent xmlns:mc="http://schemas.openxmlformats.org/markup-compatibility/2006">
          <mc:Choice xmlns:p14="http://schemas.microsoft.com/office/powerpoint/2010/main" Requires="p14">
            <p:contentPart p14:bwMode="auto" r:id="rId210">
              <p14:nvContentPartPr>
                <p14:cNvPr id="175" name="Ink 174">
                  <a:extLst>
                    <a:ext uri="{FF2B5EF4-FFF2-40B4-BE49-F238E27FC236}">
                      <a16:creationId xmlns:a16="http://schemas.microsoft.com/office/drawing/2014/main" id="{17F5EDC3-28C8-7A55-AE9B-B92D66459F92}"/>
                    </a:ext>
                  </a:extLst>
                </p14:cNvPr>
                <p14:cNvContentPartPr/>
                <p14:nvPr/>
              </p14:nvContentPartPr>
              <p14:xfrm>
                <a:off x="2484533" y="3317733"/>
                <a:ext cx="87480" cy="169200"/>
              </p14:xfrm>
            </p:contentPart>
          </mc:Choice>
          <mc:Fallback>
            <p:pic>
              <p:nvPicPr>
                <p:cNvPr id="175" name="Ink 174">
                  <a:extLst>
                    <a:ext uri="{FF2B5EF4-FFF2-40B4-BE49-F238E27FC236}">
                      <a16:creationId xmlns:a16="http://schemas.microsoft.com/office/drawing/2014/main" id="{17F5EDC3-28C8-7A55-AE9B-B92D66459F92}"/>
                    </a:ext>
                  </a:extLst>
                </p:cNvPr>
                <p:cNvPicPr/>
                <p:nvPr/>
              </p:nvPicPr>
              <p:blipFill>
                <a:blip r:embed="rId211"/>
                <a:stretch>
                  <a:fillRect/>
                </a:stretch>
              </p:blipFill>
              <p:spPr>
                <a:xfrm>
                  <a:off x="2475533" y="3309093"/>
                  <a:ext cx="1051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76" name="Ink 175">
                  <a:extLst>
                    <a:ext uri="{FF2B5EF4-FFF2-40B4-BE49-F238E27FC236}">
                      <a16:creationId xmlns:a16="http://schemas.microsoft.com/office/drawing/2014/main" id="{1B29FC09-A676-FDA5-25BD-1AC9B2137311}"/>
                    </a:ext>
                  </a:extLst>
                </p14:cNvPr>
                <p14:cNvContentPartPr/>
                <p14:nvPr/>
              </p14:nvContentPartPr>
              <p14:xfrm>
                <a:off x="2723933" y="3347613"/>
                <a:ext cx="155160" cy="171360"/>
              </p14:xfrm>
            </p:contentPart>
          </mc:Choice>
          <mc:Fallback>
            <p:pic>
              <p:nvPicPr>
                <p:cNvPr id="176" name="Ink 175">
                  <a:extLst>
                    <a:ext uri="{FF2B5EF4-FFF2-40B4-BE49-F238E27FC236}">
                      <a16:creationId xmlns:a16="http://schemas.microsoft.com/office/drawing/2014/main" id="{1B29FC09-A676-FDA5-25BD-1AC9B2137311}"/>
                    </a:ext>
                  </a:extLst>
                </p:cNvPr>
                <p:cNvPicPr/>
                <p:nvPr/>
              </p:nvPicPr>
              <p:blipFill>
                <a:blip r:embed="rId213"/>
                <a:stretch>
                  <a:fillRect/>
                </a:stretch>
              </p:blipFill>
              <p:spPr>
                <a:xfrm>
                  <a:off x="2715293" y="3338613"/>
                  <a:ext cx="172800" cy="18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4">
            <p14:nvContentPartPr>
              <p14:cNvPr id="179" name="Ink 178">
                <a:extLst>
                  <a:ext uri="{FF2B5EF4-FFF2-40B4-BE49-F238E27FC236}">
                    <a16:creationId xmlns:a16="http://schemas.microsoft.com/office/drawing/2014/main" id="{4E3ECC17-29C8-42B7-A74E-1E46BFCEE553}"/>
                  </a:ext>
                </a:extLst>
              </p14:cNvPr>
              <p14:cNvContentPartPr/>
              <p14:nvPr/>
            </p14:nvContentPartPr>
            <p14:xfrm>
              <a:off x="5191733" y="3323133"/>
              <a:ext cx="99000" cy="159120"/>
            </p14:xfrm>
          </p:contentPart>
        </mc:Choice>
        <mc:Fallback>
          <p:pic>
            <p:nvPicPr>
              <p:cNvPr id="179" name="Ink 178">
                <a:extLst>
                  <a:ext uri="{FF2B5EF4-FFF2-40B4-BE49-F238E27FC236}">
                    <a16:creationId xmlns:a16="http://schemas.microsoft.com/office/drawing/2014/main" id="{4E3ECC17-29C8-42B7-A74E-1E46BFCEE553}"/>
                  </a:ext>
                </a:extLst>
              </p:cNvPr>
              <p:cNvPicPr/>
              <p:nvPr/>
            </p:nvPicPr>
            <p:blipFill>
              <a:blip r:embed="rId215"/>
              <a:stretch>
                <a:fillRect/>
              </a:stretch>
            </p:blipFill>
            <p:spPr>
              <a:xfrm>
                <a:off x="5183093" y="3314133"/>
                <a:ext cx="1166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82" name="Ink 181">
                <a:extLst>
                  <a:ext uri="{FF2B5EF4-FFF2-40B4-BE49-F238E27FC236}">
                    <a16:creationId xmlns:a16="http://schemas.microsoft.com/office/drawing/2014/main" id="{3D8336FC-4D75-5614-7D9A-A34014227A2D}"/>
                  </a:ext>
                </a:extLst>
              </p14:cNvPr>
              <p14:cNvContentPartPr/>
              <p14:nvPr/>
            </p14:nvContentPartPr>
            <p14:xfrm>
              <a:off x="1936973" y="3807693"/>
              <a:ext cx="130320" cy="163800"/>
            </p14:xfrm>
          </p:contentPart>
        </mc:Choice>
        <mc:Fallback>
          <p:pic>
            <p:nvPicPr>
              <p:cNvPr id="182" name="Ink 181">
                <a:extLst>
                  <a:ext uri="{FF2B5EF4-FFF2-40B4-BE49-F238E27FC236}">
                    <a16:creationId xmlns:a16="http://schemas.microsoft.com/office/drawing/2014/main" id="{3D8336FC-4D75-5614-7D9A-A34014227A2D}"/>
                  </a:ext>
                </a:extLst>
              </p:cNvPr>
              <p:cNvPicPr/>
              <p:nvPr/>
            </p:nvPicPr>
            <p:blipFill>
              <a:blip r:embed="rId217"/>
              <a:stretch>
                <a:fillRect/>
              </a:stretch>
            </p:blipFill>
            <p:spPr>
              <a:xfrm>
                <a:off x="1927973" y="3798693"/>
                <a:ext cx="1479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83" name="Ink 182">
                <a:extLst>
                  <a:ext uri="{FF2B5EF4-FFF2-40B4-BE49-F238E27FC236}">
                    <a16:creationId xmlns:a16="http://schemas.microsoft.com/office/drawing/2014/main" id="{7C279727-EA66-3F10-8DAE-8DA3028F9327}"/>
                  </a:ext>
                </a:extLst>
              </p14:cNvPr>
              <p14:cNvContentPartPr/>
              <p14:nvPr/>
            </p14:nvContentPartPr>
            <p14:xfrm>
              <a:off x="2428013" y="3801573"/>
              <a:ext cx="126360" cy="156960"/>
            </p14:xfrm>
          </p:contentPart>
        </mc:Choice>
        <mc:Fallback>
          <p:pic>
            <p:nvPicPr>
              <p:cNvPr id="183" name="Ink 182">
                <a:extLst>
                  <a:ext uri="{FF2B5EF4-FFF2-40B4-BE49-F238E27FC236}">
                    <a16:creationId xmlns:a16="http://schemas.microsoft.com/office/drawing/2014/main" id="{7C279727-EA66-3F10-8DAE-8DA3028F9327}"/>
                  </a:ext>
                </a:extLst>
              </p:cNvPr>
              <p:cNvPicPr/>
              <p:nvPr/>
            </p:nvPicPr>
            <p:blipFill>
              <a:blip r:embed="rId219"/>
              <a:stretch>
                <a:fillRect/>
              </a:stretch>
            </p:blipFill>
            <p:spPr>
              <a:xfrm>
                <a:off x="2419013" y="3792933"/>
                <a:ext cx="1440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84" name="Ink 183">
                <a:extLst>
                  <a:ext uri="{FF2B5EF4-FFF2-40B4-BE49-F238E27FC236}">
                    <a16:creationId xmlns:a16="http://schemas.microsoft.com/office/drawing/2014/main" id="{C5474773-B7F5-B1AE-A9BA-2B55AA5481F8}"/>
                  </a:ext>
                </a:extLst>
              </p14:cNvPr>
              <p14:cNvContentPartPr/>
              <p14:nvPr/>
            </p14:nvContentPartPr>
            <p14:xfrm>
              <a:off x="2765693" y="3697893"/>
              <a:ext cx="175680" cy="243720"/>
            </p14:xfrm>
          </p:contentPart>
        </mc:Choice>
        <mc:Fallback>
          <p:pic>
            <p:nvPicPr>
              <p:cNvPr id="184" name="Ink 183">
                <a:extLst>
                  <a:ext uri="{FF2B5EF4-FFF2-40B4-BE49-F238E27FC236}">
                    <a16:creationId xmlns:a16="http://schemas.microsoft.com/office/drawing/2014/main" id="{C5474773-B7F5-B1AE-A9BA-2B55AA5481F8}"/>
                  </a:ext>
                </a:extLst>
              </p:cNvPr>
              <p:cNvPicPr/>
              <p:nvPr/>
            </p:nvPicPr>
            <p:blipFill>
              <a:blip r:embed="rId221"/>
              <a:stretch>
                <a:fillRect/>
              </a:stretch>
            </p:blipFill>
            <p:spPr>
              <a:xfrm>
                <a:off x="2757053" y="3689253"/>
                <a:ext cx="193320" cy="261360"/>
              </a:xfrm>
              <a:prstGeom prst="rect">
                <a:avLst/>
              </a:prstGeom>
            </p:spPr>
          </p:pic>
        </mc:Fallback>
      </mc:AlternateContent>
      <p:grpSp>
        <p:nvGrpSpPr>
          <p:cNvPr id="189" name="Group 188">
            <a:extLst>
              <a:ext uri="{FF2B5EF4-FFF2-40B4-BE49-F238E27FC236}">
                <a16:creationId xmlns:a16="http://schemas.microsoft.com/office/drawing/2014/main" id="{C4EA7F41-25AE-8C3C-94A8-F1783458AC39}"/>
              </a:ext>
            </a:extLst>
          </p:cNvPr>
          <p:cNvGrpSpPr/>
          <p:nvPr/>
        </p:nvGrpSpPr>
        <p:grpSpPr>
          <a:xfrm>
            <a:off x="4949093" y="2805093"/>
            <a:ext cx="515880" cy="1346040"/>
            <a:chOff x="4949093" y="2805093"/>
            <a:chExt cx="515880" cy="1346040"/>
          </a:xfrm>
        </p:grpSpPr>
        <mc:AlternateContent xmlns:mc="http://schemas.openxmlformats.org/markup-compatibility/2006">
          <mc:Choice xmlns:p14="http://schemas.microsoft.com/office/powerpoint/2010/main" Requires="p14">
            <p:contentPart p14:bwMode="auto" r:id="rId222">
              <p14:nvContentPartPr>
                <p14:cNvPr id="165" name="Ink 164">
                  <a:extLst>
                    <a:ext uri="{FF2B5EF4-FFF2-40B4-BE49-F238E27FC236}">
                      <a16:creationId xmlns:a16="http://schemas.microsoft.com/office/drawing/2014/main" id="{FAC6B616-A0A6-F5A7-D0B7-7D700DD869A4}"/>
                    </a:ext>
                  </a:extLst>
                </p14:cNvPr>
                <p14:cNvContentPartPr/>
                <p14:nvPr/>
              </p14:nvContentPartPr>
              <p14:xfrm>
                <a:off x="4949093" y="2870253"/>
                <a:ext cx="128520" cy="1041480"/>
              </p14:xfrm>
            </p:contentPart>
          </mc:Choice>
          <mc:Fallback>
            <p:pic>
              <p:nvPicPr>
                <p:cNvPr id="165" name="Ink 164">
                  <a:extLst>
                    <a:ext uri="{FF2B5EF4-FFF2-40B4-BE49-F238E27FC236}">
                      <a16:creationId xmlns:a16="http://schemas.microsoft.com/office/drawing/2014/main" id="{FAC6B616-A0A6-F5A7-D0B7-7D700DD869A4}"/>
                    </a:ext>
                  </a:extLst>
                </p:cNvPr>
                <p:cNvPicPr/>
                <p:nvPr/>
              </p:nvPicPr>
              <p:blipFill>
                <a:blip r:embed="rId223"/>
                <a:stretch>
                  <a:fillRect/>
                </a:stretch>
              </p:blipFill>
              <p:spPr>
                <a:xfrm>
                  <a:off x="4940453" y="2861253"/>
                  <a:ext cx="146160" cy="10591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66" name="Ink 165">
                  <a:extLst>
                    <a:ext uri="{FF2B5EF4-FFF2-40B4-BE49-F238E27FC236}">
                      <a16:creationId xmlns:a16="http://schemas.microsoft.com/office/drawing/2014/main" id="{6FC8A66E-A7C3-106C-5BBF-07D55987F78C}"/>
                    </a:ext>
                  </a:extLst>
                </p14:cNvPr>
                <p14:cNvContentPartPr/>
                <p14:nvPr/>
              </p14:nvContentPartPr>
              <p14:xfrm>
                <a:off x="5356253" y="2805093"/>
                <a:ext cx="108720" cy="1193760"/>
              </p14:xfrm>
            </p:contentPart>
          </mc:Choice>
          <mc:Fallback>
            <p:pic>
              <p:nvPicPr>
                <p:cNvPr id="166" name="Ink 165">
                  <a:extLst>
                    <a:ext uri="{FF2B5EF4-FFF2-40B4-BE49-F238E27FC236}">
                      <a16:creationId xmlns:a16="http://schemas.microsoft.com/office/drawing/2014/main" id="{6FC8A66E-A7C3-106C-5BBF-07D55987F78C}"/>
                    </a:ext>
                  </a:extLst>
                </p:cNvPr>
                <p:cNvPicPr/>
                <p:nvPr/>
              </p:nvPicPr>
              <p:blipFill>
                <a:blip r:embed="rId225"/>
                <a:stretch>
                  <a:fillRect/>
                </a:stretch>
              </p:blipFill>
              <p:spPr>
                <a:xfrm>
                  <a:off x="5347253" y="2796093"/>
                  <a:ext cx="126360" cy="12114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85" name="Ink 184">
                  <a:extLst>
                    <a:ext uri="{FF2B5EF4-FFF2-40B4-BE49-F238E27FC236}">
                      <a16:creationId xmlns:a16="http://schemas.microsoft.com/office/drawing/2014/main" id="{3F5BD7D9-D4A4-C23D-EE16-04F747D748D9}"/>
                    </a:ext>
                  </a:extLst>
                </p14:cNvPr>
                <p14:cNvContentPartPr/>
                <p14:nvPr/>
              </p14:nvContentPartPr>
              <p14:xfrm>
                <a:off x="5140973" y="3676293"/>
                <a:ext cx="158400" cy="169200"/>
              </p14:xfrm>
            </p:contentPart>
          </mc:Choice>
          <mc:Fallback>
            <p:pic>
              <p:nvPicPr>
                <p:cNvPr id="185" name="Ink 184">
                  <a:extLst>
                    <a:ext uri="{FF2B5EF4-FFF2-40B4-BE49-F238E27FC236}">
                      <a16:creationId xmlns:a16="http://schemas.microsoft.com/office/drawing/2014/main" id="{3F5BD7D9-D4A4-C23D-EE16-04F747D748D9}"/>
                    </a:ext>
                  </a:extLst>
                </p:cNvPr>
                <p:cNvPicPr/>
                <p:nvPr/>
              </p:nvPicPr>
              <p:blipFill>
                <a:blip r:embed="rId227"/>
                <a:stretch>
                  <a:fillRect/>
                </a:stretch>
              </p:blipFill>
              <p:spPr>
                <a:xfrm>
                  <a:off x="5132333" y="3667653"/>
                  <a:ext cx="1760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86" name="Ink 185">
                  <a:extLst>
                    <a:ext uri="{FF2B5EF4-FFF2-40B4-BE49-F238E27FC236}">
                      <a16:creationId xmlns:a16="http://schemas.microsoft.com/office/drawing/2014/main" id="{84057AEC-9B80-F263-7520-3BDBF82B4935}"/>
                    </a:ext>
                  </a:extLst>
                </p14:cNvPr>
                <p14:cNvContentPartPr/>
                <p14:nvPr/>
              </p14:nvContentPartPr>
              <p14:xfrm>
                <a:off x="5170853" y="3893373"/>
                <a:ext cx="141480" cy="16560"/>
              </p14:xfrm>
            </p:contentPart>
          </mc:Choice>
          <mc:Fallback>
            <p:pic>
              <p:nvPicPr>
                <p:cNvPr id="186" name="Ink 185">
                  <a:extLst>
                    <a:ext uri="{FF2B5EF4-FFF2-40B4-BE49-F238E27FC236}">
                      <a16:creationId xmlns:a16="http://schemas.microsoft.com/office/drawing/2014/main" id="{84057AEC-9B80-F263-7520-3BDBF82B4935}"/>
                    </a:ext>
                  </a:extLst>
                </p:cNvPr>
                <p:cNvPicPr/>
                <p:nvPr/>
              </p:nvPicPr>
              <p:blipFill>
                <a:blip r:embed="rId229"/>
                <a:stretch>
                  <a:fillRect/>
                </a:stretch>
              </p:blipFill>
              <p:spPr>
                <a:xfrm>
                  <a:off x="5161853" y="3884733"/>
                  <a:ext cx="1591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88" name="Ink 187">
                  <a:extLst>
                    <a:ext uri="{FF2B5EF4-FFF2-40B4-BE49-F238E27FC236}">
                      <a16:creationId xmlns:a16="http://schemas.microsoft.com/office/drawing/2014/main" id="{1C4C57F3-6E65-660F-A8CA-495D43D2162A}"/>
                    </a:ext>
                  </a:extLst>
                </p14:cNvPr>
                <p14:cNvContentPartPr/>
                <p14:nvPr/>
              </p14:nvContentPartPr>
              <p14:xfrm>
                <a:off x="5150333" y="3988413"/>
                <a:ext cx="119160" cy="162720"/>
              </p14:xfrm>
            </p:contentPart>
          </mc:Choice>
          <mc:Fallback>
            <p:pic>
              <p:nvPicPr>
                <p:cNvPr id="188" name="Ink 187">
                  <a:extLst>
                    <a:ext uri="{FF2B5EF4-FFF2-40B4-BE49-F238E27FC236}">
                      <a16:creationId xmlns:a16="http://schemas.microsoft.com/office/drawing/2014/main" id="{1C4C57F3-6E65-660F-A8CA-495D43D2162A}"/>
                    </a:ext>
                  </a:extLst>
                </p:cNvPr>
                <p:cNvPicPr/>
                <p:nvPr/>
              </p:nvPicPr>
              <p:blipFill>
                <a:blip r:embed="rId231"/>
                <a:stretch>
                  <a:fillRect/>
                </a:stretch>
              </p:blipFill>
              <p:spPr>
                <a:xfrm>
                  <a:off x="5141333" y="3979773"/>
                  <a:ext cx="136800" cy="180360"/>
                </a:xfrm>
                <a:prstGeom prst="rect">
                  <a:avLst/>
                </a:prstGeom>
              </p:spPr>
            </p:pic>
          </mc:Fallback>
        </mc:AlternateContent>
      </p:grpSp>
      <p:grpSp>
        <p:nvGrpSpPr>
          <p:cNvPr id="192" name="Group 191">
            <a:extLst>
              <a:ext uri="{FF2B5EF4-FFF2-40B4-BE49-F238E27FC236}">
                <a16:creationId xmlns:a16="http://schemas.microsoft.com/office/drawing/2014/main" id="{D361751A-9760-0130-19F4-53479D4707CB}"/>
              </a:ext>
            </a:extLst>
          </p:cNvPr>
          <p:cNvGrpSpPr/>
          <p:nvPr/>
        </p:nvGrpSpPr>
        <p:grpSpPr>
          <a:xfrm>
            <a:off x="1528733" y="4660533"/>
            <a:ext cx="191160" cy="286560"/>
            <a:chOff x="1528733" y="4660533"/>
            <a:chExt cx="191160" cy="286560"/>
          </a:xfrm>
        </p:grpSpPr>
        <mc:AlternateContent xmlns:mc="http://schemas.openxmlformats.org/markup-compatibility/2006">
          <mc:Choice xmlns:p14="http://schemas.microsoft.com/office/powerpoint/2010/main" Requires="p14">
            <p:contentPart p14:bwMode="auto" r:id="rId232">
              <p14:nvContentPartPr>
                <p14:cNvPr id="190" name="Ink 189">
                  <a:extLst>
                    <a:ext uri="{FF2B5EF4-FFF2-40B4-BE49-F238E27FC236}">
                      <a16:creationId xmlns:a16="http://schemas.microsoft.com/office/drawing/2014/main" id="{B5717C7F-8AF2-8A27-B1D3-8CA01F07F03B}"/>
                    </a:ext>
                  </a:extLst>
                </p14:cNvPr>
                <p14:cNvContentPartPr/>
                <p14:nvPr/>
              </p14:nvContentPartPr>
              <p14:xfrm>
                <a:off x="1528733" y="4660533"/>
                <a:ext cx="124560" cy="144360"/>
              </p14:xfrm>
            </p:contentPart>
          </mc:Choice>
          <mc:Fallback>
            <p:pic>
              <p:nvPicPr>
                <p:cNvPr id="190" name="Ink 189">
                  <a:extLst>
                    <a:ext uri="{FF2B5EF4-FFF2-40B4-BE49-F238E27FC236}">
                      <a16:creationId xmlns:a16="http://schemas.microsoft.com/office/drawing/2014/main" id="{B5717C7F-8AF2-8A27-B1D3-8CA01F07F03B}"/>
                    </a:ext>
                  </a:extLst>
                </p:cNvPr>
                <p:cNvPicPr/>
                <p:nvPr/>
              </p:nvPicPr>
              <p:blipFill>
                <a:blip r:embed="rId233"/>
                <a:stretch>
                  <a:fillRect/>
                </a:stretch>
              </p:blipFill>
              <p:spPr>
                <a:xfrm>
                  <a:off x="1519733" y="4651893"/>
                  <a:ext cx="1422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91" name="Ink 190">
                  <a:extLst>
                    <a:ext uri="{FF2B5EF4-FFF2-40B4-BE49-F238E27FC236}">
                      <a16:creationId xmlns:a16="http://schemas.microsoft.com/office/drawing/2014/main" id="{2EEE8FB7-1CAE-B712-F615-B32CD8E8CFF9}"/>
                    </a:ext>
                  </a:extLst>
                </p14:cNvPr>
                <p14:cNvContentPartPr/>
                <p14:nvPr/>
              </p14:nvContentPartPr>
              <p14:xfrm>
                <a:off x="1715213" y="4809573"/>
                <a:ext cx="4680" cy="137520"/>
              </p14:xfrm>
            </p:contentPart>
          </mc:Choice>
          <mc:Fallback>
            <p:pic>
              <p:nvPicPr>
                <p:cNvPr id="191" name="Ink 190">
                  <a:extLst>
                    <a:ext uri="{FF2B5EF4-FFF2-40B4-BE49-F238E27FC236}">
                      <a16:creationId xmlns:a16="http://schemas.microsoft.com/office/drawing/2014/main" id="{2EEE8FB7-1CAE-B712-F615-B32CD8E8CFF9}"/>
                    </a:ext>
                  </a:extLst>
                </p:cNvPr>
                <p:cNvPicPr/>
                <p:nvPr/>
              </p:nvPicPr>
              <p:blipFill>
                <a:blip r:embed="rId235"/>
                <a:stretch>
                  <a:fillRect/>
                </a:stretch>
              </p:blipFill>
              <p:spPr>
                <a:xfrm>
                  <a:off x="1706573" y="4800933"/>
                  <a:ext cx="22320" cy="155160"/>
                </a:xfrm>
                <a:prstGeom prst="rect">
                  <a:avLst/>
                </a:prstGeom>
              </p:spPr>
            </p:pic>
          </mc:Fallback>
        </mc:AlternateContent>
      </p:grpSp>
      <p:grpSp>
        <p:nvGrpSpPr>
          <p:cNvPr id="196" name="Group 195">
            <a:extLst>
              <a:ext uri="{FF2B5EF4-FFF2-40B4-BE49-F238E27FC236}">
                <a16:creationId xmlns:a16="http://schemas.microsoft.com/office/drawing/2014/main" id="{6CAF8645-FC99-BA06-67A9-145B8DB43A0A}"/>
              </a:ext>
            </a:extLst>
          </p:cNvPr>
          <p:cNvGrpSpPr/>
          <p:nvPr/>
        </p:nvGrpSpPr>
        <p:grpSpPr>
          <a:xfrm>
            <a:off x="1975493" y="4735773"/>
            <a:ext cx="198000" cy="97920"/>
            <a:chOff x="1975493" y="4735773"/>
            <a:chExt cx="198000" cy="97920"/>
          </a:xfrm>
        </p:grpSpPr>
        <mc:AlternateContent xmlns:mc="http://schemas.openxmlformats.org/markup-compatibility/2006">
          <mc:Choice xmlns:p14="http://schemas.microsoft.com/office/powerpoint/2010/main" Requires="p14">
            <p:contentPart p14:bwMode="auto" r:id="rId236">
              <p14:nvContentPartPr>
                <p14:cNvPr id="193" name="Ink 192">
                  <a:extLst>
                    <a:ext uri="{FF2B5EF4-FFF2-40B4-BE49-F238E27FC236}">
                      <a16:creationId xmlns:a16="http://schemas.microsoft.com/office/drawing/2014/main" id="{46D243EA-3548-7E9D-E91D-A050B97FDF82}"/>
                    </a:ext>
                  </a:extLst>
                </p14:cNvPr>
                <p14:cNvContentPartPr/>
                <p14:nvPr/>
              </p14:nvContentPartPr>
              <p14:xfrm>
                <a:off x="1975493" y="4735773"/>
                <a:ext cx="160560" cy="1080"/>
              </p14:xfrm>
            </p:contentPart>
          </mc:Choice>
          <mc:Fallback>
            <p:pic>
              <p:nvPicPr>
                <p:cNvPr id="193" name="Ink 192">
                  <a:extLst>
                    <a:ext uri="{FF2B5EF4-FFF2-40B4-BE49-F238E27FC236}">
                      <a16:creationId xmlns:a16="http://schemas.microsoft.com/office/drawing/2014/main" id="{46D243EA-3548-7E9D-E91D-A050B97FDF82}"/>
                    </a:ext>
                  </a:extLst>
                </p:cNvPr>
                <p:cNvPicPr/>
                <p:nvPr/>
              </p:nvPicPr>
              <p:blipFill>
                <a:blip r:embed="rId237"/>
                <a:stretch>
                  <a:fillRect/>
                </a:stretch>
              </p:blipFill>
              <p:spPr>
                <a:xfrm>
                  <a:off x="1966493" y="4726773"/>
                  <a:ext cx="17820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94" name="Ink 193">
                  <a:extLst>
                    <a:ext uri="{FF2B5EF4-FFF2-40B4-BE49-F238E27FC236}">
                      <a16:creationId xmlns:a16="http://schemas.microsoft.com/office/drawing/2014/main" id="{8981F108-91F0-80FC-DF3B-9D4C1A71AA0B}"/>
                    </a:ext>
                  </a:extLst>
                </p14:cNvPr>
                <p14:cNvContentPartPr/>
                <p14:nvPr/>
              </p14:nvContentPartPr>
              <p14:xfrm>
                <a:off x="2028413" y="4815693"/>
                <a:ext cx="145080" cy="18000"/>
              </p14:xfrm>
            </p:contentPart>
          </mc:Choice>
          <mc:Fallback>
            <p:pic>
              <p:nvPicPr>
                <p:cNvPr id="194" name="Ink 193">
                  <a:extLst>
                    <a:ext uri="{FF2B5EF4-FFF2-40B4-BE49-F238E27FC236}">
                      <a16:creationId xmlns:a16="http://schemas.microsoft.com/office/drawing/2014/main" id="{8981F108-91F0-80FC-DF3B-9D4C1A71AA0B}"/>
                    </a:ext>
                  </a:extLst>
                </p:cNvPr>
                <p:cNvPicPr/>
                <p:nvPr/>
              </p:nvPicPr>
              <p:blipFill>
                <a:blip r:embed="rId239"/>
                <a:stretch>
                  <a:fillRect/>
                </a:stretch>
              </p:blipFill>
              <p:spPr>
                <a:xfrm>
                  <a:off x="2019413" y="4807053"/>
                  <a:ext cx="162720" cy="35640"/>
                </a:xfrm>
                <a:prstGeom prst="rect">
                  <a:avLst/>
                </a:prstGeom>
              </p:spPr>
            </p:pic>
          </mc:Fallback>
        </mc:AlternateContent>
      </p:grpSp>
      <p:grpSp>
        <p:nvGrpSpPr>
          <p:cNvPr id="200" name="Group 199">
            <a:extLst>
              <a:ext uri="{FF2B5EF4-FFF2-40B4-BE49-F238E27FC236}">
                <a16:creationId xmlns:a16="http://schemas.microsoft.com/office/drawing/2014/main" id="{13C1DA58-2A50-4E9D-C324-A903E97EC0AC}"/>
              </a:ext>
            </a:extLst>
          </p:cNvPr>
          <p:cNvGrpSpPr/>
          <p:nvPr/>
        </p:nvGrpSpPr>
        <p:grpSpPr>
          <a:xfrm>
            <a:off x="2475893" y="4543893"/>
            <a:ext cx="201240" cy="576720"/>
            <a:chOff x="2475893" y="4543893"/>
            <a:chExt cx="201240" cy="576720"/>
          </a:xfrm>
        </p:grpSpPr>
        <mc:AlternateContent xmlns:mc="http://schemas.openxmlformats.org/markup-compatibility/2006">
          <mc:Choice xmlns:p14="http://schemas.microsoft.com/office/powerpoint/2010/main" Requires="p14">
            <p:contentPart p14:bwMode="auto" r:id="rId240">
              <p14:nvContentPartPr>
                <p14:cNvPr id="195" name="Ink 194">
                  <a:extLst>
                    <a:ext uri="{FF2B5EF4-FFF2-40B4-BE49-F238E27FC236}">
                      <a16:creationId xmlns:a16="http://schemas.microsoft.com/office/drawing/2014/main" id="{3C1DD5CC-C9AA-A3D8-086F-2550C8696C22}"/>
                    </a:ext>
                  </a:extLst>
                </p14:cNvPr>
                <p14:cNvContentPartPr/>
                <p14:nvPr/>
              </p14:nvContentPartPr>
              <p14:xfrm>
                <a:off x="2475893" y="4543893"/>
                <a:ext cx="118440" cy="189000"/>
              </p14:xfrm>
            </p:contentPart>
          </mc:Choice>
          <mc:Fallback>
            <p:pic>
              <p:nvPicPr>
                <p:cNvPr id="195" name="Ink 194">
                  <a:extLst>
                    <a:ext uri="{FF2B5EF4-FFF2-40B4-BE49-F238E27FC236}">
                      <a16:creationId xmlns:a16="http://schemas.microsoft.com/office/drawing/2014/main" id="{3C1DD5CC-C9AA-A3D8-086F-2550C8696C22}"/>
                    </a:ext>
                  </a:extLst>
                </p:cNvPr>
                <p:cNvPicPr/>
                <p:nvPr/>
              </p:nvPicPr>
              <p:blipFill>
                <a:blip r:embed="rId241"/>
                <a:stretch>
                  <a:fillRect/>
                </a:stretch>
              </p:blipFill>
              <p:spPr>
                <a:xfrm>
                  <a:off x="2466893" y="4535253"/>
                  <a:ext cx="1360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97" name="Ink 196">
                  <a:extLst>
                    <a:ext uri="{FF2B5EF4-FFF2-40B4-BE49-F238E27FC236}">
                      <a16:creationId xmlns:a16="http://schemas.microsoft.com/office/drawing/2014/main" id="{0B5DC465-4E70-F1F8-E1B3-881BFE22E3A0}"/>
                    </a:ext>
                  </a:extLst>
                </p14:cNvPr>
                <p14:cNvContentPartPr/>
                <p14:nvPr/>
              </p14:nvContentPartPr>
              <p14:xfrm>
                <a:off x="2504693" y="4813173"/>
                <a:ext cx="172440" cy="23760"/>
              </p14:xfrm>
            </p:contentPart>
          </mc:Choice>
          <mc:Fallback>
            <p:pic>
              <p:nvPicPr>
                <p:cNvPr id="197" name="Ink 196">
                  <a:extLst>
                    <a:ext uri="{FF2B5EF4-FFF2-40B4-BE49-F238E27FC236}">
                      <a16:creationId xmlns:a16="http://schemas.microsoft.com/office/drawing/2014/main" id="{0B5DC465-4E70-F1F8-E1B3-881BFE22E3A0}"/>
                    </a:ext>
                  </a:extLst>
                </p:cNvPr>
                <p:cNvPicPr/>
                <p:nvPr/>
              </p:nvPicPr>
              <p:blipFill>
                <a:blip r:embed="rId243"/>
                <a:stretch>
                  <a:fillRect/>
                </a:stretch>
              </p:blipFill>
              <p:spPr>
                <a:xfrm>
                  <a:off x="2496053" y="4804533"/>
                  <a:ext cx="1900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99" name="Ink 198">
                  <a:extLst>
                    <a:ext uri="{FF2B5EF4-FFF2-40B4-BE49-F238E27FC236}">
                      <a16:creationId xmlns:a16="http://schemas.microsoft.com/office/drawing/2014/main" id="{E6A5F78B-A64B-97D3-373A-DE1BF383BE62}"/>
                    </a:ext>
                  </a:extLst>
                </p14:cNvPr>
                <p14:cNvContentPartPr/>
                <p14:nvPr/>
              </p14:nvContentPartPr>
              <p14:xfrm>
                <a:off x="2559053" y="4921893"/>
                <a:ext cx="105480" cy="198720"/>
              </p14:xfrm>
            </p:contentPart>
          </mc:Choice>
          <mc:Fallback>
            <p:pic>
              <p:nvPicPr>
                <p:cNvPr id="199" name="Ink 198">
                  <a:extLst>
                    <a:ext uri="{FF2B5EF4-FFF2-40B4-BE49-F238E27FC236}">
                      <a16:creationId xmlns:a16="http://schemas.microsoft.com/office/drawing/2014/main" id="{E6A5F78B-A64B-97D3-373A-DE1BF383BE62}"/>
                    </a:ext>
                  </a:extLst>
                </p:cNvPr>
                <p:cNvPicPr/>
                <p:nvPr/>
              </p:nvPicPr>
              <p:blipFill>
                <a:blip r:embed="rId245"/>
                <a:stretch>
                  <a:fillRect/>
                </a:stretch>
              </p:blipFill>
              <p:spPr>
                <a:xfrm>
                  <a:off x="2550053" y="4913253"/>
                  <a:ext cx="123120" cy="216360"/>
                </a:xfrm>
                <a:prstGeom prst="rect">
                  <a:avLst/>
                </a:prstGeom>
              </p:spPr>
            </p:pic>
          </mc:Fallback>
        </mc:AlternateContent>
      </p:grpSp>
      <p:grpSp>
        <p:nvGrpSpPr>
          <p:cNvPr id="209" name="Group 208">
            <a:extLst>
              <a:ext uri="{FF2B5EF4-FFF2-40B4-BE49-F238E27FC236}">
                <a16:creationId xmlns:a16="http://schemas.microsoft.com/office/drawing/2014/main" id="{81BCD17E-4A0B-A007-94EC-51BD75160707}"/>
              </a:ext>
            </a:extLst>
          </p:cNvPr>
          <p:cNvGrpSpPr/>
          <p:nvPr/>
        </p:nvGrpSpPr>
        <p:grpSpPr>
          <a:xfrm>
            <a:off x="1445573" y="5338773"/>
            <a:ext cx="600120" cy="280440"/>
            <a:chOff x="1445573" y="5338773"/>
            <a:chExt cx="600120" cy="280440"/>
          </a:xfrm>
        </p:grpSpPr>
        <mc:AlternateContent xmlns:mc="http://schemas.openxmlformats.org/markup-compatibility/2006">
          <mc:Choice xmlns:p14="http://schemas.microsoft.com/office/powerpoint/2010/main" Requires="p14">
            <p:contentPart p14:bwMode="auto" r:id="rId246">
              <p14:nvContentPartPr>
                <p14:cNvPr id="201" name="Ink 200">
                  <a:extLst>
                    <a:ext uri="{FF2B5EF4-FFF2-40B4-BE49-F238E27FC236}">
                      <a16:creationId xmlns:a16="http://schemas.microsoft.com/office/drawing/2014/main" id="{BA1D8F05-AD86-A317-D064-7AE6EC3E4021}"/>
                    </a:ext>
                  </a:extLst>
                </p14:cNvPr>
                <p14:cNvContentPartPr/>
                <p14:nvPr/>
              </p14:nvContentPartPr>
              <p14:xfrm>
                <a:off x="1445573" y="5338773"/>
                <a:ext cx="225360" cy="215640"/>
              </p14:xfrm>
            </p:contentPart>
          </mc:Choice>
          <mc:Fallback>
            <p:pic>
              <p:nvPicPr>
                <p:cNvPr id="201" name="Ink 200">
                  <a:extLst>
                    <a:ext uri="{FF2B5EF4-FFF2-40B4-BE49-F238E27FC236}">
                      <a16:creationId xmlns:a16="http://schemas.microsoft.com/office/drawing/2014/main" id="{BA1D8F05-AD86-A317-D064-7AE6EC3E4021}"/>
                    </a:ext>
                  </a:extLst>
                </p:cNvPr>
                <p:cNvPicPr/>
                <p:nvPr/>
              </p:nvPicPr>
              <p:blipFill>
                <a:blip r:embed="rId247"/>
                <a:stretch>
                  <a:fillRect/>
                </a:stretch>
              </p:blipFill>
              <p:spPr>
                <a:xfrm>
                  <a:off x="1436933" y="5329773"/>
                  <a:ext cx="2430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02" name="Ink 201">
                  <a:extLst>
                    <a:ext uri="{FF2B5EF4-FFF2-40B4-BE49-F238E27FC236}">
                      <a16:creationId xmlns:a16="http://schemas.microsoft.com/office/drawing/2014/main" id="{BE5CF7F0-989F-B986-6363-90B4F2DAAC65}"/>
                    </a:ext>
                  </a:extLst>
                </p14:cNvPr>
                <p14:cNvContentPartPr/>
                <p14:nvPr/>
              </p14:nvContentPartPr>
              <p14:xfrm>
                <a:off x="1742573" y="5446053"/>
                <a:ext cx="83160" cy="173160"/>
              </p14:xfrm>
            </p:contentPart>
          </mc:Choice>
          <mc:Fallback>
            <p:pic>
              <p:nvPicPr>
                <p:cNvPr id="202" name="Ink 201">
                  <a:extLst>
                    <a:ext uri="{FF2B5EF4-FFF2-40B4-BE49-F238E27FC236}">
                      <a16:creationId xmlns:a16="http://schemas.microsoft.com/office/drawing/2014/main" id="{BE5CF7F0-989F-B986-6363-90B4F2DAAC65}"/>
                    </a:ext>
                  </a:extLst>
                </p:cNvPr>
                <p:cNvPicPr/>
                <p:nvPr/>
              </p:nvPicPr>
              <p:blipFill>
                <a:blip r:embed="rId249"/>
                <a:stretch>
                  <a:fillRect/>
                </a:stretch>
              </p:blipFill>
              <p:spPr>
                <a:xfrm>
                  <a:off x="1733933" y="5437413"/>
                  <a:ext cx="1008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03" name="Ink 202">
                  <a:extLst>
                    <a:ext uri="{FF2B5EF4-FFF2-40B4-BE49-F238E27FC236}">
                      <a16:creationId xmlns:a16="http://schemas.microsoft.com/office/drawing/2014/main" id="{FED8459E-8EEE-856C-A643-6B25E4A17FD4}"/>
                    </a:ext>
                  </a:extLst>
                </p14:cNvPr>
                <p14:cNvContentPartPr/>
                <p14:nvPr/>
              </p14:nvContentPartPr>
              <p14:xfrm>
                <a:off x="1960733" y="5508693"/>
                <a:ext cx="60120" cy="24840"/>
              </p14:xfrm>
            </p:contentPart>
          </mc:Choice>
          <mc:Fallback>
            <p:pic>
              <p:nvPicPr>
                <p:cNvPr id="203" name="Ink 202">
                  <a:extLst>
                    <a:ext uri="{FF2B5EF4-FFF2-40B4-BE49-F238E27FC236}">
                      <a16:creationId xmlns:a16="http://schemas.microsoft.com/office/drawing/2014/main" id="{FED8459E-8EEE-856C-A643-6B25E4A17FD4}"/>
                    </a:ext>
                  </a:extLst>
                </p:cNvPr>
                <p:cNvPicPr/>
                <p:nvPr/>
              </p:nvPicPr>
              <p:blipFill>
                <a:blip r:embed="rId251"/>
                <a:stretch>
                  <a:fillRect/>
                </a:stretch>
              </p:blipFill>
              <p:spPr>
                <a:xfrm>
                  <a:off x="1952093" y="5500053"/>
                  <a:ext cx="777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04" name="Ink 203">
                  <a:extLst>
                    <a:ext uri="{FF2B5EF4-FFF2-40B4-BE49-F238E27FC236}">
                      <a16:creationId xmlns:a16="http://schemas.microsoft.com/office/drawing/2014/main" id="{0299D9D0-E219-5B09-3424-E430E93EA21F}"/>
                    </a:ext>
                  </a:extLst>
                </p14:cNvPr>
                <p14:cNvContentPartPr/>
                <p14:nvPr/>
              </p14:nvContentPartPr>
              <p14:xfrm>
                <a:off x="1930853" y="5476293"/>
                <a:ext cx="114840" cy="32760"/>
              </p14:xfrm>
            </p:contentPart>
          </mc:Choice>
          <mc:Fallback>
            <p:pic>
              <p:nvPicPr>
                <p:cNvPr id="204" name="Ink 203">
                  <a:extLst>
                    <a:ext uri="{FF2B5EF4-FFF2-40B4-BE49-F238E27FC236}">
                      <a16:creationId xmlns:a16="http://schemas.microsoft.com/office/drawing/2014/main" id="{0299D9D0-E219-5B09-3424-E430E93EA21F}"/>
                    </a:ext>
                  </a:extLst>
                </p:cNvPr>
                <p:cNvPicPr/>
                <p:nvPr/>
              </p:nvPicPr>
              <p:blipFill>
                <a:blip r:embed="rId253"/>
                <a:stretch>
                  <a:fillRect/>
                </a:stretch>
              </p:blipFill>
              <p:spPr>
                <a:xfrm>
                  <a:off x="1922213" y="5467653"/>
                  <a:ext cx="132480" cy="50400"/>
                </a:xfrm>
                <a:prstGeom prst="rect">
                  <a:avLst/>
                </a:prstGeom>
              </p:spPr>
            </p:pic>
          </mc:Fallback>
        </mc:AlternateContent>
      </p:grpSp>
      <p:grpSp>
        <p:nvGrpSpPr>
          <p:cNvPr id="208" name="Group 207">
            <a:extLst>
              <a:ext uri="{FF2B5EF4-FFF2-40B4-BE49-F238E27FC236}">
                <a16:creationId xmlns:a16="http://schemas.microsoft.com/office/drawing/2014/main" id="{B94A05CF-6547-6CCD-6365-FCC47EC48119}"/>
              </a:ext>
            </a:extLst>
          </p:cNvPr>
          <p:cNvGrpSpPr/>
          <p:nvPr/>
        </p:nvGrpSpPr>
        <p:grpSpPr>
          <a:xfrm>
            <a:off x="2385893" y="5263533"/>
            <a:ext cx="271080" cy="511920"/>
            <a:chOff x="2385893" y="5263533"/>
            <a:chExt cx="271080" cy="511920"/>
          </a:xfrm>
        </p:grpSpPr>
        <mc:AlternateContent xmlns:mc="http://schemas.openxmlformats.org/markup-compatibility/2006">
          <mc:Choice xmlns:p14="http://schemas.microsoft.com/office/powerpoint/2010/main" Requires="p14">
            <p:contentPart p14:bwMode="auto" r:id="rId254">
              <p14:nvContentPartPr>
                <p14:cNvPr id="205" name="Ink 204">
                  <a:extLst>
                    <a:ext uri="{FF2B5EF4-FFF2-40B4-BE49-F238E27FC236}">
                      <a16:creationId xmlns:a16="http://schemas.microsoft.com/office/drawing/2014/main" id="{AFF267F1-2B2A-51E9-DA2B-6C99AEA069CD}"/>
                    </a:ext>
                  </a:extLst>
                </p14:cNvPr>
                <p14:cNvContentPartPr/>
                <p14:nvPr/>
              </p14:nvContentPartPr>
              <p14:xfrm>
                <a:off x="2385893" y="5263533"/>
                <a:ext cx="145080" cy="192240"/>
              </p14:xfrm>
            </p:contentPart>
          </mc:Choice>
          <mc:Fallback>
            <p:pic>
              <p:nvPicPr>
                <p:cNvPr id="205" name="Ink 204">
                  <a:extLst>
                    <a:ext uri="{FF2B5EF4-FFF2-40B4-BE49-F238E27FC236}">
                      <a16:creationId xmlns:a16="http://schemas.microsoft.com/office/drawing/2014/main" id="{AFF267F1-2B2A-51E9-DA2B-6C99AEA069CD}"/>
                    </a:ext>
                  </a:extLst>
                </p:cNvPr>
                <p:cNvPicPr/>
                <p:nvPr/>
              </p:nvPicPr>
              <p:blipFill>
                <a:blip r:embed="rId255"/>
                <a:stretch>
                  <a:fillRect/>
                </a:stretch>
              </p:blipFill>
              <p:spPr>
                <a:xfrm>
                  <a:off x="2377253" y="5254893"/>
                  <a:ext cx="1627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06" name="Ink 205">
                  <a:extLst>
                    <a:ext uri="{FF2B5EF4-FFF2-40B4-BE49-F238E27FC236}">
                      <a16:creationId xmlns:a16="http://schemas.microsoft.com/office/drawing/2014/main" id="{929AA366-8619-F613-3DD1-89E4A8A3FEC0}"/>
                    </a:ext>
                  </a:extLst>
                </p14:cNvPr>
                <p14:cNvContentPartPr/>
                <p14:nvPr/>
              </p14:nvContentPartPr>
              <p14:xfrm>
                <a:off x="2436653" y="5524173"/>
                <a:ext cx="220320" cy="11160"/>
              </p14:xfrm>
            </p:contentPart>
          </mc:Choice>
          <mc:Fallback>
            <p:pic>
              <p:nvPicPr>
                <p:cNvPr id="206" name="Ink 205">
                  <a:extLst>
                    <a:ext uri="{FF2B5EF4-FFF2-40B4-BE49-F238E27FC236}">
                      <a16:creationId xmlns:a16="http://schemas.microsoft.com/office/drawing/2014/main" id="{929AA366-8619-F613-3DD1-89E4A8A3FEC0}"/>
                    </a:ext>
                  </a:extLst>
                </p:cNvPr>
                <p:cNvPicPr/>
                <p:nvPr/>
              </p:nvPicPr>
              <p:blipFill>
                <a:blip r:embed="rId257"/>
                <a:stretch>
                  <a:fillRect/>
                </a:stretch>
              </p:blipFill>
              <p:spPr>
                <a:xfrm>
                  <a:off x="2427653" y="5515173"/>
                  <a:ext cx="2379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07" name="Ink 206">
                  <a:extLst>
                    <a:ext uri="{FF2B5EF4-FFF2-40B4-BE49-F238E27FC236}">
                      <a16:creationId xmlns:a16="http://schemas.microsoft.com/office/drawing/2014/main" id="{738BBD6E-ADA6-0F31-A10E-0226DC95F6DD}"/>
                    </a:ext>
                  </a:extLst>
                </p14:cNvPr>
                <p14:cNvContentPartPr/>
                <p14:nvPr/>
              </p14:nvContentPartPr>
              <p14:xfrm>
                <a:off x="2509373" y="5630733"/>
                <a:ext cx="95760" cy="144720"/>
              </p14:xfrm>
            </p:contentPart>
          </mc:Choice>
          <mc:Fallback>
            <p:pic>
              <p:nvPicPr>
                <p:cNvPr id="207" name="Ink 206">
                  <a:extLst>
                    <a:ext uri="{FF2B5EF4-FFF2-40B4-BE49-F238E27FC236}">
                      <a16:creationId xmlns:a16="http://schemas.microsoft.com/office/drawing/2014/main" id="{738BBD6E-ADA6-0F31-A10E-0226DC95F6DD}"/>
                    </a:ext>
                  </a:extLst>
                </p:cNvPr>
                <p:cNvPicPr/>
                <p:nvPr/>
              </p:nvPicPr>
              <p:blipFill>
                <a:blip r:embed="rId259"/>
                <a:stretch>
                  <a:fillRect/>
                </a:stretch>
              </p:blipFill>
              <p:spPr>
                <a:xfrm>
                  <a:off x="2500733" y="5622093"/>
                  <a:ext cx="113400" cy="162360"/>
                </a:xfrm>
                <a:prstGeom prst="rect">
                  <a:avLst/>
                </a:prstGeom>
              </p:spPr>
            </p:pic>
          </mc:Fallback>
        </mc:AlternateContent>
      </p:grpSp>
      <p:grpSp>
        <p:nvGrpSpPr>
          <p:cNvPr id="218" name="Group 217">
            <a:extLst>
              <a:ext uri="{FF2B5EF4-FFF2-40B4-BE49-F238E27FC236}">
                <a16:creationId xmlns:a16="http://schemas.microsoft.com/office/drawing/2014/main" id="{CEA58BBD-6F8E-9789-EB1E-0FD82F9B4CDE}"/>
              </a:ext>
            </a:extLst>
          </p:cNvPr>
          <p:cNvGrpSpPr/>
          <p:nvPr/>
        </p:nvGrpSpPr>
        <p:grpSpPr>
          <a:xfrm>
            <a:off x="3172493" y="4647213"/>
            <a:ext cx="700920" cy="217080"/>
            <a:chOff x="3172493" y="4647213"/>
            <a:chExt cx="700920" cy="217080"/>
          </a:xfrm>
        </p:grpSpPr>
        <mc:AlternateContent xmlns:mc="http://schemas.openxmlformats.org/markup-compatibility/2006">
          <mc:Choice xmlns:p14="http://schemas.microsoft.com/office/powerpoint/2010/main" Requires="p14">
            <p:contentPart p14:bwMode="auto" r:id="rId260">
              <p14:nvContentPartPr>
                <p14:cNvPr id="210" name="Ink 209">
                  <a:extLst>
                    <a:ext uri="{FF2B5EF4-FFF2-40B4-BE49-F238E27FC236}">
                      <a16:creationId xmlns:a16="http://schemas.microsoft.com/office/drawing/2014/main" id="{678BDAD5-C7A7-7248-AB14-2E6067416D1E}"/>
                    </a:ext>
                  </a:extLst>
                </p14:cNvPr>
                <p14:cNvContentPartPr/>
                <p14:nvPr/>
              </p14:nvContentPartPr>
              <p14:xfrm>
                <a:off x="3172493" y="4647213"/>
                <a:ext cx="155160" cy="172800"/>
              </p14:xfrm>
            </p:contentPart>
          </mc:Choice>
          <mc:Fallback>
            <p:pic>
              <p:nvPicPr>
                <p:cNvPr id="210" name="Ink 209">
                  <a:extLst>
                    <a:ext uri="{FF2B5EF4-FFF2-40B4-BE49-F238E27FC236}">
                      <a16:creationId xmlns:a16="http://schemas.microsoft.com/office/drawing/2014/main" id="{678BDAD5-C7A7-7248-AB14-2E6067416D1E}"/>
                    </a:ext>
                  </a:extLst>
                </p:cNvPr>
                <p:cNvPicPr/>
                <p:nvPr/>
              </p:nvPicPr>
              <p:blipFill>
                <a:blip r:embed="rId261"/>
                <a:stretch>
                  <a:fillRect/>
                </a:stretch>
              </p:blipFill>
              <p:spPr>
                <a:xfrm>
                  <a:off x="3163493" y="4638213"/>
                  <a:ext cx="1728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11" name="Ink 210">
                  <a:extLst>
                    <a:ext uri="{FF2B5EF4-FFF2-40B4-BE49-F238E27FC236}">
                      <a16:creationId xmlns:a16="http://schemas.microsoft.com/office/drawing/2014/main" id="{2D956C32-0484-A9CC-E71F-625104CD52B1}"/>
                    </a:ext>
                  </a:extLst>
                </p14:cNvPr>
                <p14:cNvContentPartPr/>
                <p14:nvPr/>
              </p14:nvContentPartPr>
              <p14:xfrm>
                <a:off x="3434933" y="4748733"/>
                <a:ext cx="102960" cy="115560"/>
              </p14:xfrm>
            </p:contentPart>
          </mc:Choice>
          <mc:Fallback>
            <p:pic>
              <p:nvPicPr>
                <p:cNvPr id="211" name="Ink 210">
                  <a:extLst>
                    <a:ext uri="{FF2B5EF4-FFF2-40B4-BE49-F238E27FC236}">
                      <a16:creationId xmlns:a16="http://schemas.microsoft.com/office/drawing/2014/main" id="{2D956C32-0484-A9CC-E71F-625104CD52B1}"/>
                    </a:ext>
                  </a:extLst>
                </p:cNvPr>
                <p:cNvPicPr/>
                <p:nvPr/>
              </p:nvPicPr>
              <p:blipFill>
                <a:blip r:embed="rId263"/>
                <a:stretch>
                  <a:fillRect/>
                </a:stretch>
              </p:blipFill>
              <p:spPr>
                <a:xfrm>
                  <a:off x="3425933" y="4739733"/>
                  <a:ext cx="1206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12" name="Ink 211">
                  <a:extLst>
                    <a:ext uri="{FF2B5EF4-FFF2-40B4-BE49-F238E27FC236}">
                      <a16:creationId xmlns:a16="http://schemas.microsoft.com/office/drawing/2014/main" id="{8F03D20F-203D-9D55-9D27-3AEA9A348B1F}"/>
                    </a:ext>
                  </a:extLst>
                </p14:cNvPr>
                <p14:cNvContentPartPr/>
                <p14:nvPr/>
              </p14:nvContentPartPr>
              <p14:xfrm>
                <a:off x="3701693" y="4761333"/>
                <a:ext cx="107280" cy="24840"/>
              </p14:xfrm>
            </p:contentPart>
          </mc:Choice>
          <mc:Fallback>
            <p:pic>
              <p:nvPicPr>
                <p:cNvPr id="212" name="Ink 211">
                  <a:extLst>
                    <a:ext uri="{FF2B5EF4-FFF2-40B4-BE49-F238E27FC236}">
                      <a16:creationId xmlns:a16="http://schemas.microsoft.com/office/drawing/2014/main" id="{8F03D20F-203D-9D55-9D27-3AEA9A348B1F}"/>
                    </a:ext>
                  </a:extLst>
                </p:cNvPr>
                <p:cNvPicPr/>
                <p:nvPr/>
              </p:nvPicPr>
              <p:blipFill>
                <a:blip r:embed="rId265"/>
                <a:stretch>
                  <a:fillRect/>
                </a:stretch>
              </p:blipFill>
              <p:spPr>
                <a:xfrm>
                  <a:off x="3693053" y="4752333"/>
                  <a:ext cx="1249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13" name="Ink 212">
                  <a:extLst>
                    <a:ext uri="{FF2B5EF4-FFF2-40B4-BE49-F238E27FC236}">
                      <a16:creationId xmlns:a16="http://schemas.microsoft.com/office/drawing/2014/main" id="{4D9DA64E-65D0-B730-1BA4-9865F31E5007}"/>
                    </a:ext>
                  </a:extLst>
                </p14:cNvPr>
                <p14:cNvContentPartPr/>
                <p14:nvPr/>
              </p14:nvContentPartPr>
              <p14:xfrm>
                <a:off x="3684773" y="4730373"/>
                <a:ext cx="188640" cy="13320"/>
              </p14:xfrm>
            </p:contentPart>
          </mc:Choice>
          <mc:Fallback>
            <p:pic>
              <p:nvPicPr>
                <p:cNvPr id="213" name="Ink 212">
                  <a:extLst>
                    <a:ext uri="{FF2B5EF4-FFF2-40B4-BE49-F238E27FC236}">
                      <a16:creationId xmlns:a16="http://schemas.microsoft.com/office/drawing/2014/main" id="{4D9DA64E-65D0-B730-1BA4-9865F31E5007}"/>
                    </a:ext>
                  </a:extLst>
                </p:cNvPr>
                <p:cNvPicPr/>
                <p:nvPr/>
              </p:nvPicPr>
              <p:blipFill>
                <a:blip r:embed="rId267"/>
                <a:stretch>
                  <a:fillRect/>
                </a:stretch>
              </p:blipFill>
              <p:spPr>
                <a:xfrm>
                  <a:off x="3675773" y="4721373"/>
                  <a:ext cx="206280" cy="30960"/>
                </a:xfrm>
                <a:prstGeom prst="rect">
                  <a:avLst/>
                </a:prstGeom>
              </p:spPr>
            </p:pic>
          </mc:Fallback>
        </mc:AlternateContent>
      </p:grpSp>
      <p:grpSp>
        <p:nvGrpSpPr>
          <p:cNvPr id="220" name="Group 219">
            <a:extLst>
              <a:ext uri="{FF2B5EF4-FFF2-40B4-BE49-F238E27FC236}">
                <a16:creationId xmlns:a16="http://schemas.microsoft.com/office/drawing/2014/main" id="{D8F33759-7455-77B6-632A-62092AB3C239}"/>
              </a:ext>
            </a:extLst>
          </p:cNvPr>
          <p:cNvGrpSpPr/>
          <p:nvPr/>
        </p:nvGrpSpPr>
        <p:grpSpPr>
          <a:xfrm>
            <a:off x="4153493" y="4525893"/>
            <a:ext cx="337320" cy="513000"/>
            <a:chOff x="4153493" y="4525893"/>
            <a:chExt cx="337320" cy="513000"/>
          </a:xfrm>
        </p:grpSpPr>
        <mc:AlternateContent xmlns:mc="http://schemas.openxmlformats.org/markup-compatibility/2006">
          <mc:Choice xmlns:p14="http://schemas.microsoft.com/office/powerpoint/2010/main" Requires="p14">
            <p:contentPart p14:bwMode="auto" r:id="rId268">
              <p14:nvContentPartPr>
                <p14:cNvPr id="214" name="Ink 213">
                  <a:extLst>
                    <a:ext uri="{FF2B5EF4-FFF2-40B4-BE49-F238E27FC236}">
                      <a16:creationId xmlns:a16="http://schemas.microsoft.com/office/drawing/2014/main" id="{31F6EF64-B0DF-4E10-592E-30A0B17F1BD3}"/>
                    </a:ext>
                  </a:extLst>
                </p14:cNvPr>
                <p14:cNvContentPartPr/>
                <p14:nvPr/>
              </p14:nvContentPartPr>
              <p14:xfrm>
                <a:off x="4198853" y="4525893"/>
                <a:ext cx="163800" cy="160560"/>
              </p14:xfrm>
            </p:contentPart>
          </mc:Choice>
          <mc:Fallback>
            <p:pic>
              <p:nvPicPr>
                <p:cNvPr id="214" name="Ink 213">
                  <a:extLst>
                    <a:ext uri="{FF2B5EF4-FFF2-40B4-BE49-F238E27FC236}">
                      <a16:creationId xmlns:a16="http://schemas.microsoft.com/office/drawing/2014/main" id="{31F6EF64-B0DF-4E10-592E-30A0B17F1BD3}"/>
                    </a:ext>
                  </a:extLst>
                </p:cNvPr>
                <p:cNvPicPr/>
                <p:nvPr/>
              </p:nvPicPr>
              <p:blipFill>
                <a:blip r:embed="rId269"/>
                <a:stretch>
                  <a:fillRect/>
                </a:stretch>
              </p:blipFill>
              <p:spPr>
                <a:xfrm>
                  <a:off x="4190213" y="4516893"/>
                  <a:ext cx="1814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15" name="Ink 214">
                  <a:extLst>
                    <a:ext uri="{FF2B5EF4-FFF2-40B4-BE49-F238E27FC236}">
                      <a16:creationId xmlns:a16="http://schemas.microsoft.com/office/drawing/2014/main" id="{88FF2C5A-9C1E-F5CE-CF5C-685B305646DC}"/>
                    </a:ext>
                  </a:extLst>
                </p14:cNvPr>
                <p14:cNvContentPartPr/>
                <p14:nvPr/>
              </p14:nvContentPartPr>
              <p14:xfrm>
                <a:off x="4153493" y="4763493"/>
                <a:ext cx="337320" cy="48960"/>
              </p14:xfrm>
            </p:contentPart>
          </mc:Choice>
          <mc:Fallback>
            <p:pic>
              <p:nvPicPr>
                <p:cNvPr id="215" name="Ink 214">
                  <a:extLst>
                    <a:ext uri="{FF2B5EF4-FFF2-40B4-BE49-F238E27FC236}">
                      <a16:creationId xmlns:a16="http://schemas.microsoft.com/office/drawing/2014/main" id="{88FF2C5A-9C1E-F5CE-CF5C-685B305646DC}"/>
                    </a:ext>
                  </a:extLst>
                </p:cNvPr>
                <p:cNvPicPr/>
                <p:nvPr/>
              </p:nvPicPr>
              <p:blipFill>
                <a:blip r:embed="rId271"/>
                <a:stretch>
                  <a:fillRect/>
                </a:stretch>
              </p:blipFill>
              <p:spPr>
                <a:xfrm>
                  <a:off x="4144853" y="4754493"/>
                  <a:ext cx="3549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16" name="Ink 215">
                  <a:extLst>
                    <a:ext uri="{FF2B5EF4-FFF2-40B4-BE49-F238E27FC236}">
                      <a16:creationId xmlns:a16="http://schemas.microsoft.com/office/drawing/2014/main" id="{0ECCA8A0-B066-403B-8569-08EA59B575CC}"/>
                    </a:ext>
                  </a:extLst>
                </p14:cNvPr>
                <p14:cNvContentPartPr/>
                <p14:nvPr/>
              </p14:nvContentPartPr>
              <p14:xfrm>
                <a:off x="4319453" y="4878333"/>
                <a:ext cx="109080" cy="160560"/>
              </p14:xfrm>
            </p:contentPart>
          </mc:Choice>
          <mc:Fallback>
            <p:pic>
              <p:nvPicPr>
                <p:cNvPr id="216" name="Ink 215">
                  <a:extLst>
                    <a:ext uri="{FF2B5EF4-FFF2-40B4-BE49-F238E27FC236}">
                      <a16:creationId xmlns:a16="http://schemas.microsoft.com/office/drawing/2014/main" id="{0ECCA8A0-B066-403B-8569-08EA59B575CC}"/>
                    </a:ext>
                  </a:extLst>
                </p:cNvPr>
                <p:cNvPicPr/>
                <p:nvPr/>
              </p:nvPicPr>
              <p:blipFill>
                <a:blip r:embed="rId273"/>
                <a:stretch>
                  <a:fillRect/>
                </a:stretch>
              </p:blipFill>
              <p:spPr>
                <a:xfrm>
                  <a:off x="4310813" y="4869333"/>
                  <a:ext cx="1267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19" name="Ink 218">
                  <a:extLst>
                    <a:ext uri="{FF2B5EF4-FFF2-40B4-BE49-F238E27FC236}">
                      <a16:creationId xmlns:a16="http://schemas.microsoft.com/office/drawing/2014/main" id="{ABD1D697-0118-6F77-0C71-DB2CAE59BDAA}"/>
                    </a:ext>
                  </a:extLst>
                </p14:cNvPr>
                <p14:cNvContentPartPr/>
                <p14:nvPr/>
              </p14:nvContentPartPr>
              <p14:xfrm>
                <a:off x="4292093" y="4585653"/>
                <a:ext cx="68760" cy="200520"/>
              </p14:xfrm>
            </p:contentPart>
          </mc:Choice>
          <mc:Fallback>
            <p:pic>
              <p:nvPicPr>
                <p:cNvPr id="219" name="Ink 218">
                  <a:extLst>
                    <a:ext uri="{FF2B5EF4-FFF2-40B4-BE49-F238E27FC236}">
                      <a16:creationId xmlns:a16="http://schemas.microsoft.com/office/drawing/2014/main" id="{ABD1D697-0118-6F77-0C71-DB2CAE59BDAA}"/>
                    </a:ext>
                  </a:extLst>
                </p:cNvPr>
                <p:cNvPicPr/>
                <p:nvPr/>
              </p:nvPicPr>
              <p:blipFill>
                <a:blip r:embed="rId275"/>
                <a:stretch>
                  <a:fillRect/>
                </a:stretch>
              </p:blipFill>
              <p:spPr>
                <a:xfrm>
                  <a:off x="4283453" y="4576653"/>
                  <a:ext cx="86400" cy="218160"/>
                </a:xfrm>
                <a:prstGeom prst="rect">
                  <a:avLst/>
                </a:prstGeom>
              </p:spPr>
            </p:pic>
          </mc:Fallback>
        </mc:AlternateContent>
      </p:grpSp>
    </p:spTree>
    <p:extLst>
      <p:ext uri="{BB962C8B-B14F-4D97-AF65-F5344CB8AC3E}">
        <p14:creationId xmlns:p14="http://schemas.microsoft.com/office/powerpoint/2010/main" val="611822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569E-A563-D380-CC69-5E40A22EA857}"/>
              </a:ext>
            </a:extLst>
          </p:cNvPr>
          <p:cNvSpPr>
            <a:spLocks noGrp="1"/>
          </p:cNvSpPr>
          <p:nvPr>
            <p:ph type="title"/>
          </p:nvPr>
        </p:nvSpPr>
        <p:spPr/>
        <p:txBody>
          <a:bodyPr/>
          <a:lstStyle/>
          <a:p>
            <a:r>
              <a:rPr lang="en-US" dirty="0"/>
              <a:t>An alternative approach</a:t>
            </a:r>
          </a:p>
        </p:txBody>
      </p:sp>
      <p:sp>
        <p:nvSpPr>
          <p:cNvPr id="3" name="Footer Placeholder 2">
            <a:extLst>
              <a:ext uri="{FF2B5EF4-FFF2-40B4-BE49-F238E27FC236}">
                <a16:creationId xmlns:a16="http://schemas.microsoft.com/office/drawing/2014/main" id="{CDF1C6C8-7179-022D-BA72-E117B9FE9735}"/>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2EEE24B4-F109-2FC1-5B05-EDCF0E2B0E33}"/>
              </a:ext>
            </a:extLst>
          </p:cNvPr>
          <p:cNvSpPr>
            <a:spLocks noGrp="1"/>
          </p:cNvSpPr>
          <p:nvPr>
            <p:ph type="sldNum" sz="quarter" idx="11"/>
          </p:nvPr>
        </p:nvSpPr>
        <p:spPr/>
        <p:txBody>
          <a:bodyPr/>
          <a:lstStyle/>
          <a:p>
            <a:r>
              <a:rPr lang="en-US"/>
              <a:t>Page </a:t>
            </a:r>
            <a:fld id="{15EBE321-CBB1-4E91-BD14-37C8D44326FB}" type="slidenum">
              <a:rPr lang="en-US" smtClean="0"/>
              <a:pPr/>
              <a:t>24</a:t>
            </a:fld>
            <a:endParaRPr lang="en-US"/>
          </a:p>
        </p:txBody>
      </p:sp>
      <p:pic>
        <p:nvPicPr>
          <p:cNvPr id="7" name="Content Placeholder 6" descr="A close-up of a number&#10;&#10;Description automatically generated">
            <a:extLst>
              <a:ext uri="{FF2B5EF4-FFF2-40B4-BE49-F238E27FC236}">
                <a16:creationId xmlns:a16="http://schemas.microsoft.com/office/drawing/2014/main" id="{5BAAB390-0B6D-D5D7-929C-BAAA59B36611}"/>
              </a:ext>
            </a:extLst>
          </p:cNvPr>
          <p:cNvPicPr>
            <a:picLocks noGrp="1" noChangeAspect="1"/>
          </p:cNvPicPr>
          <p:nvPr>
            <p:ph idx="1"/>
          </p:nvPr>
        </p:nvPicPr>
        <p:blipFill>
          <a:blip r:embed="rId2"/>
          <a:stretch>
            <a:fillRect/>
          </a:stretch>
        </p:blipFill>
        <p:spPr>
          <a:xfrm>
            <a:off x="2709939" y="2275367"/>
            <a:ext cx="6395379" cy="1525108"/>
          </a:xfrm>
        </p:spPr>
      </p:pic>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E1A6E306-C248-ABC1-9053-EAEC87CDE5A5}"/>
                  </a:ext>
                </a:extLst>
              </p:cNvPr>
              <p:cNvSpPr txBox="1">
                <a:spLocks/>
              </p:cNvSpPr>
              <p:nvPr/>
            </p:nvSpPr>
            <p:spPr bwMode="black">
              <a:xfrm>
                <a:off x="411162" y="1414800"/>
                <a:ext cx="11376026" cy="4752000"/>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The matrix of this system is a </a:t>
                </a:r>
                <a:r>
                  <a:rPr lang="en-US" b="1" dirty="0" err="1">
                    <a:solidFill>
                      <a:srgbClr val="EF0137"/>
                    </a:solidFill>
                  </a:rPr>
                  <a:t>Vandermonde</a:t>
                </a:r>
                <a:r>
                  <a:rPr lang="en-US" b="1" dirty="0">
                    <a:solidFill>
                      <a:srgbClr val="EF0137"/>
                    </a:solidFill>
                  </a:rPr>
                  <a:t> matrix</a:t>
                </a:r>
                <a:r>
                  <a:rPr lang="en-US" dirty="0"/>
                  <a:t>, which is nonsingular because the nodes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US" dirty="0"/>
                  <a:t> are assumed to be distinct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unique solution of this system yields the weights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𝑛</m:t>
                        </m:r>
                      </m:sub>
                    </m:sSub>
                  </m:oMath>
                </a14:m>
                <a:r>
                  <a:rPr lang="en-US" dirty="0"/>
                  <a:t>, which are the same as those given by integrating the Lagrange basis functions.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you do not use Lagrange or ty to fit a polynomial, you just try to set the weights for fixed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8" name="Content Placeholder 4">
                <a:extLst>
                  <a:ext uri="{FF2B5EF4-FFF2-40B4-BE49-F238E27FC236}">
                    <a16:creationId xmlns:a16="http://schemas.microsoft.com/office/drawing/2014/main" id="{E1A6E306-C248-ABC1-9053-EAEC87CDE5A5}"/>
                  </a:ext>
                </a:extLst>
              </p:cNvPr>
              <p:cNvSpPr txBox="1">
                <a:spLocks noRot="1" noChangeAspect="1" noMove="1" noResize="1" noEditPoints="1" noAdjustHandles="1" noChangeArrowheads="1" noChangeShapeType="1" noTextEdit="1"/>
              </p:cNvSpPr>
              <p:nvPr/>
            </p:nvSpPr>
            <p:spPr bwMode="black">
              <a:xfrm>
                <a:off x="411162" y="1414800"/>
                <a:ext cx="11376026" cy="4752000"/>
              </a:xfrm>
              <a:prstGeom prst="rect">
                <a:avLst/>
              </a:prstGeom>
              <a:blipFill>
                <a:blip r:embed="rId3"/>
                <a:stretch>
                  <a:fillRect l="-1125" t="-1538"/>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4D4354D6-A29B-6191-01E9-48C093432FFA}"/>
              </a:ext>
            </a:extLst>
          </p:cNvPr>
          <p:cNvSpPr txBox="1">
            <a:spLocks/>
          </p:cNvSpPr>
          <p:nvPr/>
        </p:nvSpPr>
        <p:spPr bwMode="black">
          <a:xfrm>
            <a:off x="563563" y="5661025"/>
            <a:ext cx="9863137" cy="276999"/>
          </a:xfrm>
          <a:prstGeom prst="rect">
            <a:avLst/>
          </a:prstGeom>
          <a:noFill/>
        </p:spPr>
        <p:txBody>
          <a:bodyPr vert="horz" wrap="square" lIns="0" tIns="0" rIns="0" bIns="0" rtlCol="0" anchor="t" anchorCtr="0">
            <a:sp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buClrTx/>
            </a:pPr>
            <a:r>
              <a:rPr lang="en-US" dirty="0">
                <a:highlight>
                  <a:srgbClr val="800080"/>
                </a:highlight>
              </a:rPr>
              <a:t>Exercise 2</a:t>
            </a:r>
          </a:p>
        </p:txBody>
      </p:sp>
      <p:sp>
        <p:nvSpPr>
          <p:cNvPr id="11" name="Rectangle 10">
            <a:extLst>
              <a:ext uri="{FF2B5EF4-FFF2-40B4-BE49-F238E27FC236}">
                <a16:creationId xmlns:a16="http://schemas.microsoft.com/office/drawing/2014/main" id="{08239919-E4C6-FAF0-A57E-F5F47FECC54C}"/>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898606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0F61-07F3-2FF2-8685-59A8016C7E2C}"/>
              </a:ext>
            </a:extLst>
          </p:cNvPr>
          <p:cNvSpPr>
            <a:spLocks noGrp="1"/>
          </p:cNvSpPr>
          <p:nvPr>
            <p:ph type="title"/>
          </p:nvPr>
        </p:nvSpPr>
        <p:spPr/>
        <p:txBody>
          <a:bodyPr/>
          <a:lstStyle/>
          <a:p>
            <a:r>
              <a:rPr lang="en-US" dirty="0"/>
              <a:t>Exercise</a:t>
            </a:r>
          </a:p>
        </p:txBody>
      </p:sp>
      <p:sp>
        <p:nvSpPr>
          <p:cNvPr id="3" name="Footer Placeholder 2">
            <a:extLst>
              <a:ext uri="{FF2B5EF4-FFF2-40B4-BE49-F238E27FC236}">
                <a16:creationId xmlns:a16="http://schemas.microsoft.com/office/drawing/2014/main" id="{D4261A41-AA42-53DA-CBB2-F3764F55E701}"/>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A35FF3CE-4A2A-C35C-5C45-D73A27C4EEA0}"/>
              </a:ext>
            </a:extLst>
          </p:cNvPr>
          <p:cNvSpPr>
            <a:spLocks noGrp="1"/>
          </p:cNvSpPr>
          <p:nvPr>
            <p:ph type="sldNum" sz="quarter" idx="11"/>
          </p:nvPr>
        </p:nvSpPr>
        <p:spPr/>
        <p:txBody>
          <a:bodyPr/>
          <a:lstStyle/>
          <a:p>
            <a:r>
              <a:rPr lang="en-US"/>
              <a:t>Page </a:t>
            </a:r>
            <a:fld id="{15EBE321-CBB1-4E91-BD14-37C8D44326FB}" type="slidenum">
              <a:rPr lang="en-US" smtClean="0"/>
              <a:pPr/>
              <a:t>25</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2F07931-E381-A0CB-9A51-76FF17114A6A}"/>
                  </a:ext>
                </a:extLst>
              </p:cNvPr>
              <p:cNvSpPr>
                <a:spLocks noGrp="1"/>
              </p:cNvSpPr>
              <p:nvPr>
                <p:ph idx="1"/>
              </p:nvPr>
            </p:nvSpPr>
            <p:spPr/>
            <p:txBody>
              <a:bodyPr/>
              <a:lstStyle/>
              <a:p>
                <a:pPr marL="285750" indent="-285750">
                  <a:buFont typeface="Arial" panose="020B0604020202020204" pitchFamily="34" charset="0"/>
                  <a:buChar char="•"/>
                </a:pPr>
                <a:r>
                  <a:rPr lang="en-US" dirty="0"/>
                  <a:t>Let try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3 </m:t>
                    </m:r>
                  </m:oMath>
                </a14:m>
                <a:r>
                  <a:rPr lang="en-US" dirty="0"/>
                  <a:t>with the points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−1,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r>
                      <a:rPr lang="en-US" i="1" dirty="0" smtClean="0">
                        <a:latin typeface="Cambria Math" panose="02040503050406030204" pitchFamily="18" charset="0"/>
                      </a:rPr>
                      <m:t> = 0 </m:t>
                    </m:r>
                    <m:r>
                      <a:rPr lang="en-US" i="1" dirty="0" smtClean="0">
                        <a:latin typeface="Cambria Math" panose="02040503050406030204" pitchFamily="18" charset="0"/>
                      </a:rPr>
                      <m:t>𝑎𝑛𝑑</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3</m:t>
                        </m:r>
                      </m:sub>
                    </m:sSub>
                    <m:r>
                      <a:rPr lang="en-US" i="1" dirty="0" smtClean="0">
                        <a:latin typeface="Cambria Math" panose="02040503050406030204" pitchFamily="18" charset="0"/>
                      </a:rPr>
                      <m:t> = 1</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42F07931-E381-A0CB-9A51-76FF17114A6A}"/>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grpSp>
        <p:nvGrpSpPr>
          <p:cNvPr id="90" name="Group 89">
            <a:extLst>
              <a:ext uri="{FF2B5EF4-FFF2-40B4-BE49-F238E27FC236}">
                <a16:creationId xmlns:a16="http://schemas.microsoft.com/office/drawing/2014/main" id="{ECD678C1-57A1-D802-87AA-5F445779F265}"/>
              </a:ext>
            </a:extLst>
          </p:cNvPr>
          <p:cNvGrpSpPr/>
          <p:nvPr/>
        </p:nvGrpSpPr>
        <p:grpSpPr>
          <a:xfrm>
            <a:off x="8594415" y="68115"/>
            <a:ext cx="2783160" cy="2116440"/>
            <a:chOff x="8594415" y="68115"/>
            <a:chExt cx="2783160" cy="2116440"/>
          </a:xfrm>
        </p:grpSpPr>
        <mc:AlternateContent xmlns:mc="http://schemas.openxmlformats.org/markup-compatibility/2006" xmlns:p14="http://schemas.microsoft.com/office/powerpoint/2010/main">
          <mc:Choice Requires="p14">
            <p:contentPart p14:bwMode="auto" r:id="rId3">
              <p14:nvContentPartPr>
                <p14:cNvPr id="46" name="Ink 45">
                  <a:extLst>
                    <a:ext uri="{FF2B5EF4-FFF2-40B4-BE49-F238E27FC236}">
                      <a16:creationId xmlns:a16="http://schemas.microsoft.com/office/drawing/2014/main" id="{48B60925-8DBE-007E-EA55-6C718AB39946}"/>
                    </a:ext>
                  </a:extLst>
                </p14:cNvPr>
                <p14:cNvContentPartPr/>
                <p14:nvPr/>
              </p14:nvContentPartPr>
              <p14:xfrm>
                <a:off x="9475335" y="569955"/>
                <a:ext cx="162720" cy="1540080"/>
              </p14:xfrm>
            </p:contentPart>
          </mc:Choice>
          <mc:Fallback xmlns="">
            <p:pic>
              <p:nvPicPr>
                <p:cNvPr id="46" name="Ink 45">
                  <a:extLst>
                    <a:ext uri="{FF2B5EF4-FFF2-40B4-BE49-F238E27FC236}">
                      <a16:creationId xmlns:a16="http://schemas.microsoft.com/office/drawing/2014/main" id="{48B60925-8DBE-007E-EA55-6C718AB39946}"/>
                    </a:ext>
                  </a:extLst>
                </p:cNvPr>
                <p:cNvPicPr/>
                <p:nvPr/>
              </p:nvPicPr>
              <p:blipFill>
                <a:blip r:embed="rId4"/>
                <a:stretch>
                  <a:fillRect/>
                </a:stretch>
              </p:blipFill>
              <p:spPr>
                <a:xfrm>
                  <a:off x="9457335" y="551955"/>
                  <a:ext cx="198360" cy="157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B0C8C459-1DB4-3C60-D3F9-DBE259DFA21D}"/>
                    </a:ext>
                  </a:extLst>
                </p14:cNvPr>
                <p14:cNvContentPartPr/>
                <p14:nvPr/>
              </p14:nvContentPartPr>
              <p14:xfrm>
                <a:off x="9330975" y="474915"/>
                <a:ext cx="289080" cy="227520"/>
              </p14:xfrm>
            </p:contentPart>
          </mc:Choice>
          <mc:Fallback xmlns="">
            <p:pic>
              <p:nvPicPr>
                <p:cNvPr id="57" name="Ink 56">
                  <a:extLst>
                    <a:ext uri="{FF2B5EF4-FFF2-40B4-BE49-F238E27FC236}">
                      <a16:creationId xmlns:a16="http://schemas.microsoft.com/office/drawing/2014/main" id="{B0C8C459-1DB4-3C60-D3F9-DBE259DFA21D}"/>
                    </a:ext>
                  </a:extLst>
                </p:cNvPr>
                <p:cNvPicPr/>
                <p:nvPr/>
              </p:nvPicPr>
              <p:blipFill>
                <a:blip r:embed="rId6"/>
                <a:stretch>
                  <a:fillRect/>
                </a:stretch>
              </p:blipFill>
              <p:spPr>
                <a:xfrm>
                  <a:off x="9312975" y="456915"/>
                  <a:ext cx="3247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0" name="Ink 59">
                  <a:extLst>
                    <a:ext uri="{FF2B5EF4-FFF2-40B4-BE49-F238E27FC236}">
                      <a16:creationId xmlns:a16="http://schemas.microsoft.com/office/drawing/2014/main" id="{878B0747-74EA-0CE9-16D3-A972D976C54C}"/>
                    </a:ext>
                  </a:extLst>
                </p14:cNvPr>
                <p14:cNvContentPartPr/>
                <p14:nvPr/>
              </p14:nvContentPartPr>
              <p14:xfrm>
                <a:off x="8619615" y="1366635"/>
                <a:ext cx="2477520" cy="258120"/>
              </p14:xfrm>
            </p:contentPart>
          </mc:Choice>
          <mc:Fallback xmlns="">
            <p:pic>
              <p:nvPicPr>
                <p:cNvPr id="60" name="Ink 59">
                  <a:extLst>
                    <a:ext uri="{FF2B5EF4-FFF2-40B4-BE49-F238E27FC236}">
                      <a16:creationId xmlns:a16="http://schemas.microsoft.com/office/drawing/2014/main" id="{878B0747-74EA-0CE9-16D3-A972D976C54C}"/>
                    </a:ext>
                  </a:extLst>
                </p:cNvPr>
                <p:cNvPicPr/>
                <p:nvPr/>
              </p:nvPicPr>
              <p:blipFill>
                <a:blip r:embed="rId8"/>
                <a:stretch>
                  <a:fillRect/>
                </a:stretch>
              </p:blipFill>
              <p:spPr>
                <a:xfrm>
                  <a:off x="8601975" y="1348995"/>
                  <a:ext cx="25131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1" name="Ink 60">
                  <a:extLst>
                    <a:ext uri="{FF2B5EF4-FFF2-40B4-BE49-F238E27FC236}">
                      <a16:creationId xmlns:a16="http://schemas.microsoft.com/office/drawing/2014/main" id="{3DED777D-F1AB-9A6E-741D-CE7AA927A2DE}"/>
                    </a:ext>
                  </a:extLst>
                </p14:cNvPr>
                <p14:cNvContentPartPr/>
                <p14:nvPr/>
              </p14:nvContentPartPr>
              <p14:xfrm>
                <a:off x="10814175" y="1297515"/>
                <a:ext cx="257040" cy="245160"/>
              </p14:xfrm>
            </p:contentPart>
          </mc:Choice>
          <mc:Fallback xmlns="">
            <p:pic>
              <p:nvPicPr>
                <p:cNvPr id="61" name="Ink 60">
                  <a:extLst>
                    <a:ext uri="{FF2B5EF4-FFF2-40B4-BE49-F238E27FC236}">
                      <a16:creationId xmlns:a16="http://schemas.microsoft.com/office/drawing/2014/main" id="{3DED777D-F1AB-9A6E-741D-CE7AA927A2DE}"/>
                    </a:ext>
                  </a:extLst>
                </p:cNvPr>
                <p:cNvPicPr/>
                <p:nvPr/>
              </p:nvPicPr>
              <p:blipFill>
                <a:blip r:embed="rId10"/>
                <a:stretch>
                  <a:fillRect/>
                </a:stretch>
              </p:blipFill>
              <p:spPr>
                <a:xfrm>
                  <a:off x="10796535" y="1279515"/>
                  <a:ext cx="2926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2" name="Ink 61">
                  <a:extLst>
                    <a:ext uri="{FF2B5EF4-FFF2-40B4-BE49-F238E27FC236}">
                      <a16:creationId xmlns:a16="http://schemas.microsoft.com/office/drawing/2014/main" id="{64E033D2-9DF4-E47F-8E95-946695F9631C}"/>
                    </a:ext>
                  </a:extLst>
                </p14:cNvPr>
                <p14:cNvContentPartPr/>
                <p14:nvPr/>
              </p14:nvContentPartPr>
              <p14:xfrm>
                <a:off x="8785935" y="1459875"/>
                <a:ext cx="21960" cy="279720"/>
              </p14:xfrm>
            </p:contentPart>
          </mc:Choice>
          <mc:Fallback xmlns="">
            <p:pic>
              <p:nvPicPr>
                <p:cNvPr id="62" name="Ink 61">
                  <a:extLst>
                    <a:ext uri="{FF2B5EF4-FFF2-40B4-BE49-F238E27FC236}">
                      <a16:creationId xmlns:a16="http://schemas.microsoft.com/office/drawing/2014/main" id="{64E033D2-9DF4-E47F-8E95-946695F9631C}"/>
                    </a:ext>
                  </a:extLst>
                </p:cNvPr>
                <p:cNvPicPr/>
                <p:nvPr/>
              </p:nvPicPr>
              <p:blipFill>
                <a:blip r:embed="rId12"/>
                <a:stretch>
                  <a:fillRect/>
                </a:stretch>
              </p:blipFill>
              <p:spPr>
                <a:xfrm>
                  <a:off x="8767935" y="1442235"/>
                  <a:ext cx="576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3" name="Ink 62">
                  <a:extLst>
                    <a:ext uri="{FF2B5EF4-FFF2-40B4-BE49-F238E27FC236}">
                      <a16:creationId xmlns:a16="http://schemas.microsoft.com/office/drawing/2014/main" id="{BBCC4A18-6C04-50C5-DA62-733AC57E2BDF}"/>
                    </a:ext>
                  </a:extLst>
                </p14:cNvPr>
                <p14:cNvContentPartPr/>
                <p14:nvPr/>
              </p14:nvContentPartPr>
              <p14:xfrm>
                <a:off x="8594415" y="1975395"/>
                <a:ext cx="231480" cy="50040"/>
              </p14:xfrm>
            </p:contentPart>
          </mc:Choice>
          <mc:Fallback xmlns="">
            <p:pic>
              <p:nvPicPr>
                <p:cNvPr id="63" name="Ink 62">
                  <a:extLst>
                    <a:ext uri="{FF2B5EF4-FFF2-40B4-BE49-F238E27FC236}">
                      <a16:creationId xmlns:a16="http://schemas.microsoft.com/office/drawing/2014/main" id="{BBCC4A18-6C04-50C5-DA62-733AC57E2BDF}"/>
                    </a:ext>
                  </a:extLst>
                </p:cNvPr>
                <p:cNvPicPr/>
                <p:nvPr/>
              </p:nvPicPr>
              <p:blipFill>
                <a:blip r:embed="rId14"/>
                <a:stretch>
                  <a:fillRect/>
                </a:stretch>
              </p:blipFill>
              <p:spPr>
                <a:xfrm>
                  <a:off x="8576775" y="1957395"/>
                  <a:ext cx="267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4" name="Ink 63">
                  <a:extLst>
                    <a:ext uri="{FF2B5EF4-FFF2-40B4-BE49-F238E27FC236}">
                      <a16:creationId xmlns:a16="http://schemas.microsoft.com/office/drawing/2014/main" id="{0AD52D6A-E6DE-9ABE-C877-CECBFA973C98}"/>
                    </a:ext>
                  </a:extLst>
                </p14:cNvPr>
                <p14:cNvContentPartPr/>
                <p14:nvPr/>
              </p14:nvContentPartPr>
              <p14:xfrm>
                <a:off x="8930295" y="1925355"/>
                <a:ext cx="50760" cy="221400"/>
              </p14:xfrm>
            </p:contentPart>
          </mc:Choice>
          <mc:Fallback xmlns="">
            <p:pic>
              <p:nvPicPr>
                <p:cNvPr id="64" name="Ink 63">
                  <a:extLst>
                    <a:ext uri="{FF2B5EF4-FFF2-40B4-BE49-F238E27FC236}">
                      <a16:creationId xmlns:a16="http://schemas.microsoft.com/office/drawing/2014/main" id="{0AD52D6A-E6DE-9ABE-C877-CECBFA973C98}"/>
                    </a:ext>
                  </a:extLst>
                </p:cNvPr>
                <p:cNvPicPr/>
                <p:nvPr/>
              </p:nvPicPr>
              <p:blipFill>
                <a:blip r:embed="rId16"/>
                <a:stretch>
                  <a:fillRect/>
                </a:stretch>
              </p:blipFill>
              <p:spPr>
                <a:xfrm>
                  <a:off x="8912295" y="1907715"/>
                  <a:ext cx="86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6" name="Ink 65">
                  <a:extLst>
                    <a:ext uri="{FF2B5EF4-FFF2-40B4-BE49-F238E27FC236}">
                      <a16:creationId xmlns:a16="http://schemas.microsoft.com/office/drawing/2014/main" id="{2438D8F1-9851-8800-FA50-62A830616A21}"/>
                    </a:ext>
                  </a:extLst>
                </p14:cNvPr>
                <p14:cNvContentPartPr/>
                <p14:nvPr/>
              </p14:nvContentPartPr>
              <p14:xfrm>
                <a:off x="10449855" y="1349355"/>
                <a:ext cx="14760" cy="433440"/>
              </p14:xfrm>
            </p:contentPart>
          </mc:Choice>
          <mc:Fallback xmlns="">
            <p:pic>
              <p:nvPicPr>
                <p:cNvPr id="66" name="Ink 65">
                  <a:extLst>
                    <a:ext uri="{FF2B5EF4-FFF2-40B4-BE49-F238E27FC236}">
                      <a16:creationId xmlns:a16="http://schemas.microsoft.com/office/drawing/2014/main" id="{2438D8F1-9851-8800-FA50-62A830616A21}"/>
                    </a:ext>
                  </a:extLst>
                </p:cNvPr>
                <p:cNvPicPr/>
                <p:nvPr/>
              </p:nvPicPr>
              <p:blipFill>
                <a:blip r:embed="rId18"/>
                <a:stretch>
                  <a:fillRect/>
                </a:stretch>
              </p:blipFill>
              <p:spPr>
                <a:xfrm>
                  <a:off x="10431855" y="1331715"/>
                  <a:ext cx="504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7" name="Ink 66">
                  <a:extLst>
                    <a:ext uri="{FF2B5EF4-FFF2-40B4-BE49-F238E27FC236}">
                      <a16:creationId xmlns:a16="http://schemas.microsoft.com/office/drawing/2014/main" id="{2B95EAFE-67F6-3CD4-B9A3-0CCF13CA7E21}"/>
                    </a:ext>
                  </a:extLst>
                </p14:cNvPr>
                <p14:cNvContentPartPr/>
                <p14:nvPr/>
              </p14:nvContentPartPr>
              <p14:xfrm>
                <a:off x="10323135" y="1962795"/>
                <a:ext cx="375840" cy="221760"/>
              </p14:xfrm>
            </p:contentPart>
          </mc:Choice>
          <mc:Fallback xmlns="">
            <p:pic>
              <p:nvPicPr>
                <p:cNvPr id="67" name="Ink 66">
                  <a:extLst>
                    <a:ext uri="{FF2B5EF4-FFF2-40B4-BE49-F238E27FC236}">
                      <a16:creationId xmlns:a16="http://schemas.microsoft.com/office/drawing/2014/main" id="{2B95EAFE-67F6-3CD4-B9A3-0CCF13CA7E21}"/>
                    </a:ext>
                  </a:extLst>
                </p:cNvPr>
                <p:cNvPicPr/>
                <p:nvPr/>
              </p:nvPicPr>
              <p:blipFill>
                <a:blip r:embed="rId20"/>
                <a:stretch>
                  <a:fillRect/>
                </a:stretch>
              </p:blipFill>
              <p:spPr>
                <a:xfrm>
                  <a:off x="10305135" y="1944795"/>
                  <a:ext cx="4114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9" name="Ink 68">
                  <a:extLst>
                    <a:ext uri="{FF2B5EF4-FFF2-40B4-BE49-F238E27FC236}">
                      <a16:creationId xmlns:a16="http://schemas.microsoft.com/office/drawing/2014/main" id="{25AAC9DF-F44B-DDBD-C17E-AF41D809859D}"/>
                    </a:ext>
                  </a:extLst>
                </p14:cNvPr>
                <p14:cNvContentPartPr/>
                <p14:nvPr/>
              </p14:nvContentPartPr>
              <p14:xfrm>
                <a:off x="8792775" y="511275"/>
                <a:ext cx="1613880" cy="764640"/>
              </p14:xfrm>
            </p:contentPart>
          </mc:Choice>
          <mc:Fallback xmlns="">
            <p:pic>
              <p:nvPicPr>
                <p:cNvPr id="69" name="Ink 68">
                  <a:extLst>
                    <a:ext uri="{FF2B5EF4-FFF2-40B4-BE49-F238E27FC236}">
                      <a16:creationId xmlns:a16="http://schemas.microsoft.com/office/drawing/2014/main" id="{25AAC9DF-F44B-DDBD-C17E-AF41D809859D}"/>
                    </a:ext>
                  </a:extLst>
                </p:cNvPr>
                <p:cNvPicPr/>
                <p:nvPr/>
              </p:nvPicPr>
              <p:blipFill>
                <a:blip r:embed="rId22"/>
                <a:stretch>
                  <a:fillRect/>
                </a:stretch>
              </p:blipFill>
              <p:spPr>
                <a:xfrm>
                  <a:off x="8774775" y="493635"/>
                  <a:ext cx="164952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39D28933-9091-9033-B5BD-52FFE841407B}"/>
                    </a:ext>
                  </a:extLst>
                </p14:cNvPr>
                <p14:cNvContentPartPr/>
                <p14:nvPr/>
              </p14:nvContentPartPr>
              <p14:xfrm>
                <a:off x="10399095" y="463755"/>
                <a:ext cx="126000" cy="88200"/>
              </p14:xfrm>
            </p:contentPart>
          </mc:Choice>
          <mc:Fallback xmlns="">
            <p:pic>
              <p:nvPicPr>
                <p:cNvPr id="70" name="Ink 69">
                  <a:extLst>
                    <a:ext uri="{FF2B5EF4-FFF2-40B4-BE49-F238E27FC236}">
                      <a16:creationId xmlns:a16="http://schemas.microsoft.com/office/drawing/2014/main" id="{39D28933-9091-9033-B5BD-52FFE841407B}"/>
                    </a:ext>
                  </a:extLst>
                </p:cNvPr>
                <p:cNvPicPr/>
                <p:nvPr/>
              </p:nvPicPr>
              <p:blipFill>
                <a:blip r:embed="rId24"/>
                <a:stretch>
                  <a:fillRect/>
                </a:stretch>
              </p:blipFill>
              <p:spPr>
                <a:xfrm>
                  <a:off x="10381455" y="446115"/>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AF7EC03D-B6AA-7ABB-1A15-DC57E52A5A5D}"/>
                    </a:ext>
                  </a:extLst>
                </p14:cNvPr>
                <p14:cNvContentPartPr/>
                <p14:nvPr/>
              </p14:nvContentPartPr>
              <p14:xfrm>
                <a:off x="10348695" y="485355"/>
                <a:ext cx="115920" cy="169200"/>
              </p14:xfrm>
            </p:contentPart>
          </mc:Choice>
          <mc:Fallback xmlns="">
            <p:pic>
              <p:nvPicPr>
                <p:cNvPr id="71" name="Ink 70">
                  <a:extLst>
                    <a:ext uri="{FF2B5EF4-FFF2-40B4-BE49-F238E27FC236}">
                      <a16:creationId xmlns:a16="http://schemas.microsoft.com/office/drawing/2014/main" id="{AF7EC03D-B6AA-7ABB-1A15-DC57E52A5A5D}"/>
                    </a:ext>
                  </a:extLst>
                </p:cNvPr>
                <p:cNvPicPr/>
                <p:nvPr/>
              </p:nvPicPr>
              <p:blipFill>
                <a:blip r:embed="rId26"/>
                <a:stretch>
                  <a:fillRect/>
                </a:stretch>
              </p:blipFill>
              <p:spPr>
                <a:xfrm>
                  <a:off x="10330695" y="467715"/>
                  <a:ext cx="1515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3" name="Ink 72">
                  <a:extLst>
                    <a:ext uri="{FF2B5EF4-FFF2-40B4-BE49-F238E27FC236}">
                      <a16:creationId xmlns:a16="http://schemas.microsoft.com/office/drawing/2014/main" id="{6E7AF822-CD41-8CAE-2CC9-4FDC6B9C3C5B}"/>
                    </a:ext>
                  </a:extLst>
                </p14:cNvPr>
                <p14:cNvContentPartPr/>
                <p14:nvPr/>
              </p14:nvContentPartPr>
              <p14:xfrm>
                <a:off x="9500535" y="870195"/>
                <a:ext cx="165960" cy="102960"/>
              </p14:xfrm>
            </p:contentPart>
          </mc:Choice>
          <mc:Fallback xmlns="">
            <p:pic>
              <p:nvPicPr>
                <p:cNvPr id="73" name="Ink 72">
                  <a:extLst>
                    <a:ext uri="{FF2B5EF4-FFF2-40B4-BE49-F238E27FC236}">
                      <a16:creationId xmlns:a16="http://schemas.microsoft.com/office/drawing/2014/main" id="{6E7AF822-CD41-8CAE-2CC9-4FDC6B9C3C5B}"/>
                    </a:ext>
                  </a:extLst>
                </p:cNvPr>
                <p:cNvPicPr/>
                <p:nvPr/>
              </p:nvPicPr>
              <p:blipFill>
                <a:blip r:embed="rId28"/>
                <a:stretch>
                  <a:fillRect/>
                </a:stretch>
              </p:blipFill>
              <p:spPr>
                <a:xfrm>
                  <a:off x="9482535" y="852555"/>
                  <a:ext cx="2016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4" name="Ink 73">
                  <a:extLst>
                    <a:ext uri="{FF2B5EF4-FFF2-40B4-BE49-F238E27FC236}">
                      <a16:creationId xmlns:a16="http://schemas.microsoft.com/office/drawing/2014/main" id="{AADA3D6B-681F-6A8E-F516-68C67F9F777E}"/>
                    </a:ext>
                  </a:extLst>
                </p14:cNvPr>
                <p14:cNvContentPartPr/>
                <p14:nvPr/>
              </p14:nvContentPartPr>
              <p14:xfrm>
                <a:off x="9518535" y="821235"/>
                <a:ext cx="148320" cy="212400"/>
              </p14:xfrm>
            </p:contentPart>
          </mc:Choice>
          <mc:Fallback xmlns="">
            <p:pic>
              <p:nvPicPr>
                <p:cNvPr id="74" name="Ink 73">
                  <a:extLst>
                    <a:ext uri="{FF2B5EF4-FFF2-40B4-BE49-F238E27FC236}">
                      <a16:creationId xmlns:a16="http://schemas.microsoft.com/office/drawing/2014/main" id="{AADA3D6B-681F-6A8E-F516-68C67F9F777E}"/>
                    </a:ext>
                  </a:extLst>
                </p:cNvPr>
                <p:cNvPicPr/>
                <p:nvPr/>
              </p:nvPicPr>
              <p:blipFill>
                <a:blip r:embed="rId30"/>
                <a:stretch>
                  <a:fillRect/>
                </a:stretch>
              </p:blipFill>
              <p:spPr>
                <a:xfrm>
                  <a:off x="9500535" y="803235"/>
                  <a:ext cx="1839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6" name="Ink 75">
                  <a:extLst>
                    <a:ext uri="{FF2B5EF4-FFF2-40B4-BE49-F238E27FC236}">
                      <a16:creationId xmlns:a16="http://schemas.microsoft.com/office/drawing/2014/main" id="{59E6EB21-2A2B-0D6D-268F-57BD022190E3}"/>
                    </a:ext>
                  </a:extLst>
                </p14:cNvPr>
                <p14:cNvContentPartPr/>
                <p14:nvPr/>
              </p14:nvContentPartPr>
              <p14:xfrm>
                <a:off x="8767935" y="1215075"/>
                <a:ext cx="141120" cy="80280"/>
              </p14:xfrm>
            </p:contentPart>
          </mc:Choice>
          <mc:Fallback xmlns="">
            <p:pic>
              <p:nvPicPr>
                <p:cNvPr id="76" name="Ink 75">
                  <a:extLst>
                    <a:ext uri="{FF2B5EF4-FFF2-40B4-BE49-F238E27FC236}">
                      <a16:creationId xmlns:a16="http://schemas.microsoft.com/office/drawing/2014/main" id="{59E6EB21-2A2B-0D6D-268F-57BD022190E3}"/>
                    </a:ext>
                  </a:extLst>
                </p:cNvPr>
                <p:cNvPicPr/>
                <p:nvPr/>
              </p:nvPicPr>
              <p:blipFill>
                <a:blip r:embed="rId32"/>
                <a:stretch>
                  <a:fillRect/>
                </a:stretch>
              </p:blipFill>
              <p:spPr>
                <a:xfrm>
                  <a:off x="8749935" y="1197435"/>
                  <a:ext cx="1767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7" name="Ink 76">
                  <a:extLst>
                    <a:ext uri="{FF2B5EF4-FFF2-40B4-BE49-F238E27FC236}">
                      <a16:creationId xmlns:a16="http://schemas.microsoft.com/office/drawing/2014/main" id="{1BE285CF-9FB4-91AE-D49C-A9DFDBE30EA7}"/>
                    </a:ext>
                  </a:extLst>
                </p14:cNvPr>
                <p14:cNvContentPartPr/>
                <p14:nvPr/>
              </p14:nvContentPartPr>
              <p14:xfrm>
                <a:off x="8767935" y="1217235"/>
                <a:ext cx="87120" cy="113040"/>
              </p14:xfrm>
            </p:contentPart>
          </mc:Choice>
          <mc:Fallback xmlns="">
            <p:pic>
              <p:nvPicPr>
                <p:cNvPr id="77" name="Ink 76">
                  <a:extLst>
                    <a:ext uri="{FF2B5EF4-FFF2-40B4-BE49-F238E27FC236}">
                      <a16:creationId xmlns:a16="http://schemas.microsoft.com/office/drawing/2014/main" id="{1BE285CF-9FB4-91AE-D49C-A9DFDBE30EA7}"/>
                    </a:ext>
                  </a:extLst>
                </p:cNvPr>
                <p:cNvPicPr/>
                <p:nvPr/>
              </p:nvPicPr>
              <p:blipFill>
                <a:blip r:embed="rId34"/>
                <a:stretch>
                  <a:fillRect/>
                </a:stretch>
              </p:blipFill>
              <p:spPr>
                <a:xfrm>
                  <a:off x="8749935" y="1199595"/>
                  <a:ext cx="1227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9" name="Ink 78">
                  <a:extLst>
                    <a:ext uri="{FF2B5EF4-FFF2-40B4-BE49-F238E27FC236}">
                      <a16:creationId xmlns:a16="http://schemas.microsoft.com/office/drawing/2014/main" id="{CA2AE88F-6B97-275F-25D5-C0C94AD661EE}"/>
                    </a:ext>
                  </a:extLst>
                </p14:cNvPr>
                <p14:cNvContentPartPr/>
                <p14:nvPr/>
              </p14:nvContentPartPr>
              <p14:xfrm>
                <a:off x="9074655" y="68115"/>
                <a:ext cx="231480" cy="437040"/>
              </p14:xfrm>
            </p:contentPart>
          </mc:Choice>
          <mc:Fallback xmlns="">
            <p:pic>
              <p:nvPicPr>
                <p:cNvPr id="79" name="Ink 78">
                  <a:extLst>
                    <a:ext uri="{FF2B5EF4-FFF2-40B4-BE49-F238E27FC236}">
                      <a16:creationId xmlns:a16="http://schemas.microsoft.com/office/drawing/2014/main" id="{CA2AE88F-6B97-275F-25D5-C0C94AD661EE}"/>
                    </a:ext>
                  </a:extLst>
                </p:cNvPr>
                <p:cNvPicPr/>
                <p:nvPr/>
              </p:nvPicPr>
              <p:blipFill>
                <a:blip r:embed="rId36"/>
                <a:stretch>
                  <a:fillRect/>
                </a:stretch>
              </p:blipFill>
              <p:spPr>
                <a:xfrm>
                  <a:off x="9056655" y="50475"/>
                  <a:ext cx="2671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AA799ED1-5BB9-CA68-26AC-86F1F781F986}"/>
                    </a:ext>
                  </a:extLst>
                </p14:cNvPr>
                <p14:cNvContentPartPr/>
                <p14:nvPr/>
              </p14:nvContentPartPr>
              <p14:xfrm>
                <a:off x="9388575" y="100155"/>
                <a:ext cx="76320" cy="262440"/>
              </p14:xfrm>
            </p:contentPart>
          </mc:Choice>
          <mc:Fallback xmlns="">
            <p:pic>
              <p:nvPicPr>
                <p:cNvPr id="81" name="Ink 80">
                  <a:extLst>
                    <a:ext uri="{FF2B5EF4-FFF2-40B4-BE49-F238E27FC236}">
                      <a16:creationId xmlns:a16="http://schemas.microsoft.com/office/drawing/2014/main" id="{AA799ED1-5BB9-CA68-26AC-86F1F781F986}"/>
                    </a:ext>
                  </a:extLst>
                </p:cNvPr>
                <p:cNvPicPr/>
                <p:nvPr/>
              </p:nvPicPr>
              <p:blipFill>
                <a:blip r:embed="rId38"/>
                <a:stretch>
                  <a:fillRect/>
                </a:stretch>
              </p:blipFill>
              <p:spPr>
                <a:xfrm>
                  <a:off x="9370575" y="82155"/>
                  <a:ext cx="1119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6" name="Ink 85">
                  <a:extLst>
                    <a:ext uri="{FF2B5EF4-FFF2-40B4-BE49-F238E27FC236}">
                      <a16:creationId xmlns:a16="http://schemas.microsoft.com/office/drawing/2014/main" id="{5EEE41C3-C0E8-9E7F-4D61-79E21DB8633B}"/>
                    </a:ext>
                  </a:extLst>
                </p14:cNvPr>
                <p14:cNvContentPartPr/>
                <p14:nvPr/>
              </p14:nvContentPartPr>
              <p14:xfrm>
                <a:off x="9576135" y="169275"/>
                <a:ext cx="97920" cy="141120"/>
              </p14:xfrm>
            </p:contentPart>
          </mc:Choice>
          <mc:Fallback xmlns="">
            <p:pic>
              <p:nvPicPr>
                <p:cNvPr id="86" name="Ink 85">
                  <a:extLst>
                    <a:ext uri="{FF2B5EF4-FFF2-40B4-BE49-F238E27FC236}">
                      <a16:creationId xmlns:a16="http://schemas.microsoft.com/office/drawing/2014/main" id="{5EEE41C3-C0E8-9E7F-4D61-79E21DB8633B}"/>
                    </a:ext>
                  </a:extLst>
                </p:cNvPr>
                <p:cNvPicPr/>
                <p:nvPr/>
              </p:nvPicPr>
              <p:blipFill>
                <a:blip r:embed="rId40"/>
                <a:stretch>
                  <a:fillRect/>
                </a:stretch>
              </p:blipFill>
              <p:spPr>
                <a:xfrm>
                  <a:off x="9558495" y="151635"/>
                  <a:ext cx="1335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7" name="Ink 86">
                  <a:extLst>
                    <a:ext uri="{FF2B5EF4-FFF2-40B4-BE49-F238E27FC236}">
                      <a16:creationId xmlns:a16="http://schemas.microsoft.com/office/drawing/2014/main" id="{D05CCC29-F3F9-B207-372F-CD11A606B966}"/>
                    </a:ext>
                  </a:extLst>
                </p14:cNvPr>
                <p14:cNvContentPartPr/>
                <p14:nvPr/>
              </p14:nvContentPartPr>
              <p14:xfrm>
                <a:off x="9716895" y="71715"/>
                <a:ext cx="102960" cy="330840"/>
              </p14:xfrm>
            </p:contentPart>
          </mc:Choice>
          <mc:Fallback xmlns="">
            <p:pic>
              <p:nvPicPr>
                <p:cNvPr id="87" name="Ink 86">
                  <a:extLst>
                    <a:ext uri="{FF2B5EF4-FFF2-40B4-BE49-F238E27FC236}">
                      <a16:creationId xmlns:a16="http://schemas.microsoft.com/office/drawing/2014/main" id="{D05CCC29-F3F9-B207-372F-CD11A606B966}"/>
                    </a:ext>
                  </a:extLst>
                </p:cNvPr>
                <p:cNvPicPr/>
                <p:nvPr/>
              </p:nvPicPr>
              <p:blipFill>
                <a:blip r:embed="rId42"/>
                <a:stretch>
                  <a:fillRect/>
                </a:stretch>
              </p:blipFill>
              <p:spPr>
                <a:xfrm>
                  <a:off x="9699255" y="54075"/>
                  <a:ext cx="1386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9" name="Ink 88">
                  <a:extLst>
                    <a:ext uri="{FF2B5EF4-FFF2-40B4-BE49-F238E27FC236}">
                      <a16:creationId xmlns:a16="http://schemas.microsoft.com/office/drawing/2014/main" id="{58A73AB4-F4E9-5C5A-E6AF-474141EE8AD2}"/>
                    </a:ext>
                  </a:extLst>
                </p14:cNvPr>
                <p14:cNvContentPartPr/>
                <p14:nvPr/>
              </p14:nvContentPartPr>
              <p14:xfrm>
                <a:off x="11237175" y="1269075"/>
                <a:ext cx="140400" cy="147240"/>
              </p14:xfrm>
            </p:contentPart>
          </mc:Choice>
          <mc:Fallback xmlns="">
            <p:pic>
              <p:nvPicPr>
                <p:cNvPr id="89" name="Ink 88">
                  <a:extLst>
                    <a:ext uri="{FF2B5EF4-FFF2-40B4-BE49-F238E27FC236}">
                      <a16:creationId xmlns:a16="http://schemas.microsoft.com/office/drawing/2014/main" id="{58A73AB4-F4E9-5C5A-E6AF-474141EE8AD2}"/>
                    </a:ext>
                  </a:extLst>
                </p:cNvPr>
                <p:cNvPicPr/>
                <p:nvPr/>
              </p:nvPicPr>
              <p:blipFill>
                <a:blip r:embed="rId44"/>
                <a:stretch>
                  <a:fillRect/>
                </a:stretch>
              </p:blipFill>
              <p:spPr>
                <a:xfrm>
                  <a:off x="11219175" y="1251435"/>
                  <a:ext cx="176040" cy="182880"/>
                </a:xfrm>
                <a:prstGeom prst="rect">
                  <a:avLst/>
                </a:prstGeom>
              </p:spPr>
            </p:pic>
          </mc:Fallback>
        </mc:AlternateContent>
      </p:grpSp>
      <p:pic>
        <p:nvPicPr>
          <p:cNvPr id="390" name="Picture 389">
            <a:extLst>
              <a:ext uri="{FF2B5EF4-FFF2-40B4-BE49-F238E27FC236}">
                <a16:creationId xmlns:a16="http://schemas.microsoft.com/office/drawing/2014/main" id="{0C57BC40-2514-217C-05DD-BC0EF4087139}"/>
              </a:ext>
            </a:extLst>
          </p:cNvPr>
          <p:cNvPicPr>
            <a:picLocks noChangeAspect="1"/>
          </p:cNvPicPr>
          <p:nvPr/>
        </p:nvPicPr>
        <p:blipFill>
          <a:blip r:embed="rId45"/>
          <a:stretch>
            <a:fillRect/>
          </a:stretch>
        </p:blipFill>
        <p:spPr>
          <a:xfrm>
            <a:off x="285702" y="921675"/>
            <a:ext cx="7793775" cy="4500207"/>
          </a:xfrm>
          <a:prstGeom prst="rect">
            <a:avLst/>
          </a:prstGeom>
        </p:spPr>
      </p:pic>
      <p:sp>
        <p:nvSpPr>
          <p:cNvPr id="391" name="Rectangle 390">
            <a:extLst>
              <a:ext uri="{FF2B5EF4-FFF2-40B4-BE49-F238E27FC236}">
                <a16:creationId xmlns:a16="http://schemas.microsoft.com/office/drawing/2014/main" id="{91FD0B82-1CF5-6934-8DA3-7446ED89E97E}"/>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472135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0F61-07F3-2FF2-8685-59A8016C7E2C}"/>
              </a:ext>
            </a:extLst>
          </p:cNvPr>
          <p:cNvSpPr>
            <a:spLocks noGrp="1"/>
          </p:cNvSpPr>
          <p:nvPr>
            <p:ph type="title"/>
          </p:nvPr>
        </p:nvSpPr>
        <p:spPr/>
        <p:txBody>
          <a:bodyPr/>
          <a:lstStyle/>
          <a:p>
            <a:r>
              <a:rPr lang="en-US" dirty="0"/>
              <a:t>Exercise</a:t>
            </a:r>
          </a:p>
        </p:txBody>
      </p:sp>
      <p:sp>
        <p:nvSpPr>
          <p:cNvPr id="3" name="Footer Placeholder 2">
            <a:extLst>
              <a:ext uri="{FF2B5EF4-FFF2-40B4-BE49-F238E27FC236}">
                <a16:creationId xmlns:a16="http://schemas.microsoft.com/office/drawing/2014/main" id="{D4261A41-AA42-53DA-CBB2-F3764F55E701}"/>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A35FF3CE-4A2A-C35C-5C45-D73A27C4EEA0}"/>
              </a:ext>
            </a:extLst>
          </p:cNvPr>
          <p:cNvSpPr>
            <a:spLocks noGrp="1"/>
          </p:cNvSpPr>
          <p:nvPr>
            <p:ph type="sldNum" sz="quarter" idx="11"/>
          </p:nvPr>
        </p:nvSpPr>
        <p:spPr/>
        <p:txBody>
          <a:bodyPr/>
          <a:lstStyle/>
          <a:p>
            <a:r>
              <a:rPr lang="en-US"/>
              <a:t>Page </a:t>
            </a:r>
            <a:fld id="{15EBE321-CBB1-4E91-BD14-37C8D44326FB}" type="slidenum">
              <a:rPr lang="en-US" smtClean="0"/>
              <a:pPr/>
              <a:t>26</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2F07931-E381-A0CB-9A51-76FF17114A6A}"/>
                  </a:ext>
                </a:extLst>
              </p:cNvPr>
              <p:cNvSpPr>
                <a:spLocks noGrp="1"/>
              </p:cNvSpPr>
              <p:nvPr>
                <p:ph idx="1"/>
              </p:nvPr>
            </p:nvSpPr>
            <p:spPr/>
            <p:txBody>
              <a:bodyPr/>
              <a:lstStyle/>
              <a:p>
                <a:pPr marL="285750" indent="-285750">
                  <a:buFont typeface="Arial" panose="020B0604020202020204" pitchFamily="34" charset="0"/>
                  <a:buChar char="•"/>
                </a:pPr>
                <a:r>
                  <a:rPr lang="en-US" dirty="0"/>
                  <a:t>Let try n = 3 with the points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−1,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r>
                      <a:rPr lang="en-US" i="1" dirty="0" smtClean="0">
                        <a:latin typeface="Cambria Math" panose="02040503050406030204" pitchFamily="18" charset="0"/>
                      </a:rPr>
                      <m:t> = 0 </m:t>
                    </m:r>
                    <m:r>
                      <a:rPr lang="en-US" i="1" dirty="0" smtClean="0">
                        <a:latin typeface="Cambria Math" panose="02040503050406030204" pitchFamily="18" charset="0"/>
                      </a:rPr>
                      <m:t>𝑎𝑛𝑑</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3</m:t>
                        </m:r>
                      </m:sub>
                    </m:sSub>
                    <m:r>
                      <a:rPr lang="en-US" i="1" dirty="0" smtClean="0">
                        <a:latin typeface="Cambria Math" panose="02040503050406030204" pitchFamily="18" charset="0"/>
                      </a:rPr>
                      <m:t> = 1</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Derive the 3 weights for these 3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find the Simpson’s formula</a:t>
                </a:r>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42F07931-E381-A0CB-9A51-76FF17114A6A}"/>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pic>
        <p:nvPicPr>
          <p:cNvPr id="39" name="Picture 38" descr="A group of black lines with numbers&#10;&#10;Description automatically generated with medium confidence">
            <a:extLst>
              <a:ext uri="{FF2B5EF4-FFF2-40B4-BE49-F238E27FC236}">
                <a16:creationId xmlns:a16="http://schemas.microsoft.com/office/drawing/2014/main" id="{9B83BDFC-A00C-B3B0-0368-9902D8FA5C43}"/>
              </a:ext>
            </a:extLst>
          </p:cNvPr>
          <p:cNvPicPr>
            <a:picLocks noChangeAspect="1"/>
          </p:cNvPicPr>
          <p:nvPr/>
        </p:nvPicPr>
        <p:blipFill>
          <a:blip r:embed="rId3"/>
          <a:stretch>
            <a:fillRect/>
          </a:stretch>
        </p:blipFill>
        <p:spPr>
          <a:xfrm>
            <a:off x="3985656" y="3040065"/>
            <a:ext cx="3740146" cy="116840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60A47BF-ED3B-2B3A-5B30-4962B5282BD5}"/>
                  </a:ext>
                </a:extLst>
              </p14:cNvPr>
              <p14:cNvContentPartPr/>
              <p14:nvPr/>
            </p14:nvContentPartPr>
            <p14:xfrm>
              <a:off x="9186975" y="1576515"/>
              <a:ext cx="277560" cy="548640"/>
            </p14:xfrm>
          </p:contentPart>
        </mc:Choice>
        <mc:Fallback xmlns="">
          <p:pic>
            <p:nvPicPr>
              <p:cNvPr id="6" name="Ink 5">
                <a:extLst>
                  <a:ext uri="{FF2B5EF4-FFF2-40B4-BE49-F238E27FC236}">
                    <a16:creationId xmlns:a16="http://schemas.microsoft.com/office/drawing/2014/main" id="{D60A47BF-ED3B-2B3A-5B30-4962B5282BD5}"/>
                  </a:ext>
                </a:extLst>
              </p:cNvPr>
              <p:cNvPicPr/>
              <p:nvPr/>
            </p:nvPicPr>
            <p:blipFill>
              <a:blip r:embed="rId5"/>
              <a:stretch>
                <a:fillRect/>
              </a:stretch>
            </p:blipFill>
            <p:spPr>
              <a:xfrm>
                <a:off x="9169335" y="1558875"/>
                <a:ext cx="31320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9D91E1A-EAD3-9F70-57D5-A6CCD30C184A}"/>
                  </a:ext>
                </a:extLst>
              </p14:cNvPr>
              <p14:cNvContentPartPr/>
              <p14:nvPr/>
            </p14:nvContentPartPr>
            <p14:xfrm>
              <a:off x="9493335" y="1817355"/>
              <a:ext cx="137520" cy="180000"/>
            </p14:xfrm>
          </p:contentPart>
        </mc:Choice>
        <mc:Fallback xmlns="">
          <p:pic>
            <p:nvPicPr>
              <p:cNvPr id="7" name="Ink 6">
                <a:extLst>
                  <a:ext uri="{FF2B5EF4-FFF2-40B4-BE49-F238E27FC236}">
                    <a16:creationId xmlns:a16="http://schemas.microsoft.com/office/drawing/2014/main" id="{F9D91E1A-EAD3-9F70-57D5-A6CCD30C184A}"/>
                  </a:ext>
                </a:extLst>
              </p:cNvPr>
              <p:cNvPicPr/>
              <p:nvPr/>
            </p:nvPicPr>
            <p:blipFill>
              <a:blip r:embed="rId7"/>
              <a:stretch>
                <a:fillRect/>
              </a:stretch>
            </p:blipFill>
            <p:spPr>
              <a:xfrm>
                <a:off x="9475335" y="1799355"/>
                <a:ext cx="1731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DC6CCE1-C511-74E6-9F9A-14BA85B6ECB2}"/>
                  </a:ext>
                </a:extLst>
              </p14:cNvPr>
              <p14:cNvContentPartPr/>
              <p14:nvPr/>
            </p14:nvContentPartPr>
            <p14:xfrm>
              <a:off x="9836055" y="1742475"/>
              <a:ext cx="152280" cy="282960"/>
            </p14:xfrm>
          </p:contentPart>
        </mc:Choice>
        <mc:Fallback xmlns="">
          <p:pic>
            <p:nvPicPr>
              <p:cNvPr id="8" name="Ink 7">
                <a:extLst>
                  <a:ext uri="{FF2B5EF4-FFF2-40B4-BE49-F238E27FC236}">
                    <a16:creationId xmlns:a16="http://schemas.microsoft.com/office/drawing/2014/main" id="{2DC6CCE1-C511-74E6-9F9A-14BA85B6ECB2}"/>
                  </a:ext>
                </a:extLst>
              </p:cNvPr>
              <p:cNvPicPr/>
              <p:nvPr/>
            </p:nvPicPr>
            <p:blipFill>
              <a:blip r:embed="rId9"/>
              <a:stretch>
                <a:fillRect/>
              </a:stretch>
            </p:blipFill>
            <p:spPr>
              <a:xfrm>
                <a:off x="9818055" y="1724835"/>
                <a:ext cx="1879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90B8890-4BE0-F91F-3EAD-BF2241918680}"/>
                  </a:ext>
                </a:extLst>
              </p14:cNvPr>
              <p14:cNvContentPartPr/>
              <p14:nvPr/>
            </p14:nvContentPartPr>
            <p14:xfrm>
              <a:off x="10070775" y="1897275"/>
              <a:ext cx="108720" cy="115560"/>
            </p14:xfrm>
          </p:contentPart>
        </mc:Choice>
        <mc:Fallback xmlns="">
          <p:pic>
            <p:nvPicPr>
              <p:cNvPr id="9" name="Ink 8">
                <a:extLst>
                  <a:ext uri="{FF2B5EF4-FFF2-40B4-BE49-F238E27FC236}">
                    <a16:creationId xmlns:a16="http://schemas.microsoft.com/office/drawing/2014/main" id="{390B8890-4BE0-F91F-3EAD-BF2241918680}"/>
                  </a:ext>
                </a:extLst>
              </p:cNvPr>
              <p:cNvPicPr/>
              <p:nvPr/>
            </p:nvPicPr>
            <p:blipFill>
              <a:blip r:embed="rId11"/>
              <a:stretch>
                <a:fillRect/>
              </a:stretch>
            </p:blipFill>
            <p:spPr>
              <a:xfrm>
                <a:off x="10052775" y="1879635"/>
                <a:ext cx="144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F437CB33-93D7-4685-D704-862E293DCD74}"/>
                  </a:ext>
                </a:extLst>
              </p14:cNvPr>
              <p14:cNvContentPartPr/>
              <p14:nvPr/>
            </p14:nvContentPartPr>
            <p14:xfrm>
              <a:off x="10005615" y="1908075"/>
              <a:ext cx="169920" cy="197280"/>
            </p14:xfrm>
          </p:contentPart>
        </mc:Choice>
        <mc:Fallback xmlns="">
          <p:pic>
            <p:nvPicPr>
              <p:cNvPr id="10" name="Ink 9">
                <a:extLst>
                  <a:ext uri="{FF2B5EF4-FFF2-40B4-BE49-F238E27FC236}">
                    <a16:creationId xmlns:a16="http://schemas.microsoft.com/office/drawing/2014/main" id="{F437CB33-93D7-4685-D704-862E293DCD74}"/>
                  </a:ext>
                </a:extLst>
              </p:cNvPr>
              <p:cNvPicPr/>
              <p:nvPr/>
            </p:nvPicPr>
            <p:blipFill>
              <a:blip r:embed="rId13"/>
              <a:stretch>
                <a:fillRect/>
              </a:stretch>
            </p:blipFill>
            <p:spPr>
              <a:xfrm>
                <a:off x="9987975" y="1890435"/>
                <a:ext cx="2055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996D98F9-3023-4B08-AF9B-BAE36A2BACA0}"/>
                  </a:ext>
                </a:extLst>
              </p14:cNvPr>
              <p14:cNvContentPartPr/>
              <p14:nvPr/>
            </p14:nvContentPartPr>
            <p14:xfrm>
              <a:off x="9449775" y="1308315"/>
              <a:ext cx="14760" cy="158400"/>
            </p14:xfrm>
          </p:contentPart>
        </mc:Choice>
        <mc:Fallback xmlns="">
          <p:pic>
            <p:nvPicPr>
              <p:cNvPr id="16" name="Ink 15">
                <a:extLst>
                  <a:ext uri="{FF2B5EF4-FFF2-40B4-BE49-F238E27FC236}">
                    <a16:creationId xmlns:a16="http://schemas.microsoft.com/office/drawing/2014/main" id="{996D98F9-3023-4B08-AF9B-BAE36A2BACA0}"/>
                  </a:ext>
                </a:extLst>
              </p:cNvPr>
              <p:cNvPicPr/>
              <p:nvPr/>
            </p:nvPicPr>
            <p:blipFill>
              <a:blip r:embed="rId15"/>
              <a:stretch>
                <a:fillRect/>
              </a:stretch>
            </p:blipFill>
            <p:spPr>
              <a:xfrm>
                <a:off x="9432135" y="1290675"/>
                <a:ext cx="50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68FE7D3F-33A1-9726-688C-5F4D2209CE5C}"/>
                  </a:ext>
                </a:extLst>
              </p14:cNvPr>
              <p14:cNvContentPartPr/>
              <p14:nvPr/>
            </p14:nvContentPartPr>
            <p14:xfrm>
              <a:off x="7348095" y="1878915"/>
              <a:ext cx="1795320" cy="1056600"/>
            </p14:xfrm>
          </p:contentPart>
        </mc:Choice>
        <mc:Fallback xmlns="">
          <p:pic>
            <p:nvPicPr>
              <p:cNvPr id="40" name="Ink 39">
                <a:extLst>
                  <a:ext uri="{FF2B5EF4-FFF2-40B4-BE49-F238E27FC236}">
                    <a16:creationId xmlns:a16="http://schemas.microsoft.com/office/drawing/2014/main" id="{68FE7D3F-33A1-9726-688C-5F4D2209CE5C}"/>
                  </a:ext>
                </a:extLst>
              </p:cNvPr>
              <p:cNvPicPr/>
              <p:nvPr/>
            </p:nvPicPr>
            <p:blipFill>
              <a:blip r:embed="rId17"/>
              <a:stretch>
                <a:fillRect/>
              </a:stretch>
            </p:blipFill>
            <p:spPr>
              <a:xfrm>
                <a:off x="7330455" y="1860915"/>
                <a:ext cx="1830960" cy="109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F4C1CACF-460D-63D8-23AC-4ACAFB14168F}"/>
                  </a:ext>
                </a:extLst>
              </p14:cNvPr>
              <p14:cNvContentPartPr/>
              <p14:nvPr/>
            </p14:nvContentPartPr>
            <p14:xfrm>
              <a:off x="9919215" y="3023715"/>
              <a:ext cx="141120" cy="281520"/>
            </p14:xfrm>
          </p:contentPart>
        </mc:Choice>
        <mc:Fallback xmlns="">
          <p:pic>
            <p:nvPicPr>
              <p:cNvPr id="19" name="Ink 18">
                <a:extLst>
                  <a:ext uri="{FF2B5EF4-FFF2-40B4-BE49-F238E27FC236}">
                    <a16:creationId xmlns:a16="http://schemas.microsoft.com/office/drawing/2014/main" id="{F4C1CACF-460D-63D8-23AC-4ACAFB14168F}"/>
                  </a:ext>
                </a:extLst>
              </p:cNvPr>
              <p:cNvPicPr/>
              <p:nvPr/>
            </p:nvPicPr>
            <p:blipFill>
              <a:blip r:embed="rId19"/>
              <a:stretch>
                <a:fillRect/>
              </a:stretch>
            </p:blipFill>
            <p:spPr>
              <a:xfrm>
                <a:off x="9901215" y="3005715"/>
                <a:ext cx="1767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0AB5DD7-7B28-3252-5B47-48A977905D00}"/>
                  </a:ext>
                </a:extLst>
              </p14:cNvPr>
              <p14:cNvContentPartPr/>
              <p14:nvPr/>
            </p14:nvContentPartPr>
            <p14:xfrm>
              <a:off x="10139175" y="3161955"/>
              <a:ext cx="129600" cy="169200"/>
            </p14:xfrm>
          </p:contentPart>
        </mc:Choice>
        <mc:Fallback xmlns="">
          <p:pic>
            <p:nvPicPr>
              <p:cNvPr id="20" name="Ink 19">
                <a:extLst>
                  <a:ext uri="{FF2B5EF4-FFF2-40B4-BE49-F238E27FC236}">
                    <a16:creationId xmlns:a16="http://schemas.microsoft.com/office/drawing/2014/main" id="{C0AB5DD7-7B28-3252-5B47-48A977905D00}"/>
                  </a:ext>
                </a:extLst>
              </p:cNvPr>
              <p:cNvPicPr/>
              <p:nvPr/>
            </p:nvPicPr>
            <p:blipFill>
              <a:blip r:embed="rId21"/>
              <a:stretch>
                <a:fillRect/>
              </a:stretch>
            </p:blipFill>
            <p:spPr>
              <a:xfrm>
                <a:off x="10121535" y="3144315"/>
                <a:ext cx="1652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327CB7B6-60E9-6D21-E334-BBCEF4E32430}"/>
                  </a:ext>
                </a:extLst>
              </p14:cNvPr>
              <p14:cNvContentPartPr/>
              <p14:nvPr/>
            </p14:nvContentPartPr>
            <p14:xfrm>
              <a:off x="9002295" y="2355915"/>
              <a:ext cx="112320" cy="2880"/>
            </p14:xfrm>
          </p:contentPart>
        </mc:Choice>
        <mc:Fallback xmlns="">
          <p:pic>
            <p:nvPicPr>
              <p:cNvPr id="13" name="Ink 12">
                <a:extLst>
                  <a:ext uri="{FF2B5EF4-FFF2-40B4-BE49-F238E27FC236}">
                    <a16:creationId xmlns:a16="http://schemas.microsoft.com/office/drawing/2014/main" id="{327CB7B6-60E9-6D21-E334-BBCEF4E32430}"/>
                  </a:ext>
                </a:extLst>
              </p:cNvPr>
              <p:cNvPicPr/>
              <p:nvPr/>
            </p:nvPicPr>
            <p:blipFill>
              <a:blip r:embed="rId23"/>
              <a:stretch>
                <a:fillRect/>
              </a:stretch>
            </p:blipFill>
            <p:spPr>
              <a:xfrm>
                <a:off x="8984655" y="2338275"/>
                <a:ext cx="147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8D3C6429-285E-0B13-1BDA-EF2DEE040F94}"/>
                  </a:ext>
                </a:extLst>
              </p14:cNvPr>
              <p14:cNvContentPartPr/>
              <p14:nvPr/>
            </p14:nvContentPartPr>
            <p14:xfrm>
              <a:off x="9168255" y="2284995"/>
              <a:ext cx="18360" cy="158400"/>
            </p14:xfrm>
          </p:contentPart>
        </mc:Choice>
        <mc:Fallback xmlns="">
          <p:pic>
            <p:nvPicPr>
              <p:cNvPr id="14" name="Ink 13">
                <a:extLst>
                  <a:ext uri="{FF2B5EF4-FFF2-40B4-BE49-F238E27FC236}">
                    <a16:creationId xmlns:a16="http://schemas.microsoft.com/office/drawing/2014/main" id="{8D3C6429-285E-0B13-1BDA-EF2DEE040F94}"/>
                  </a:ext>
                </a:extLst>
              </p:cNvPr>
              <p:cNvPicPr/>
              <p:nvPr/>
            </p:nvPicPr>
            <p:blipFill>
              <a:blip r:embed="rId25"/>
              <a:stretch>
                <a:fillRect/>
              </a:stretch>
            </p:blipFill>
            <p:spPr>
              <a:xfrm>
                <a:off x="9150615" y="2266995"/>
                <a:ext cx="54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7591D3B-3A45-5015-E393-BF3872DC29A5}"/>
                  </a:ext>
                </a:extLst>
              </p14:cNvPr>
              <p14:cNvContentPartPr/>
              <p14:nvPr/>
            </p14:nvContentPartPr>
            <p14:xfrm>
              <a:off x="9171135" y="2824275"/>
              <a:ext cx="257400" cy="707040"/>
            </p14:xfrm>
          </p:contentPart>
        </mc:Choice>
        <mc:Fallback xmlns="">
          <p:pic>
            <p:nvPicPr>
              <p:cNvPr id="17" name="Ink 16">
                <a:extLst>
                  <a:ext uri="{FF2B5EF4-FFF2-40B4-BE49-F238E27FC236}">
                    <a16:creationId xmlns:a16="http://schemas.microsoft.com/office/drawing/2014/main" id="{97591D3B-3A45-5015-E393-BF3872DC29A5}"/>
                  </a:ext>
                </a:extLst>
              </p:cNvPr>
              <p:cNvPicPr/>
              <p:nvPr/>
            </p:nvPicPr>
            <p:blipFill>
              <a:blip r:embed="rId27"/>
              <a:stretch>
                <a:fillRect/>
              </a:stretch>
            </p:blipFill>
            <p:spPr>
              <a:xfrm>
                <a:off x="9153135" y="2806275"/>
                <a:ext cx="29304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2D1F3191-B3EF-D3AD-2515-2838823E8BAD}"/>
                  </a:ext>
                </a:extLst>
              </p14:cNvPr>
              <p14:cNvContentPartPr/>
              <p14:nvPr/>
            </p14:nvContentPartPr>
            <p14:xfrm>
              <a:off x="9518535" y="3139275"/>
              <a:ext cx="173520" cy="158040"/>
            </p14:xfrm>
          </p:contentPart>
        </mc:Choice>
        <mc:Fallback xmlns="">
          <p:pic>
            <p:nvPicPr>
              <p:cNvPr id="18" name="Ink 17">
                <a:extLst>
                  <a:ext uri="{FF2B5EF4-FFF2-40B4-BE49-F238E27FC236}">
                    <a16:creationId xmlns:a16="http://schemas.microsoft.com/office/drawing/2014/main" id="{2D1F3191-B3EF-D3AD-2515-2838823E8BAD}"/>
                  </a:ext>
                </a:extLst>
              </p:cNvPr>
              <p:cNvPicPr/>
              <p:nvPr/>
            </p:nvPicPr>
            <p:blipFill>
              <a:blip r:embed="rId29"/>
              <a:stretch>
                <a:fillRect/>
              </a:stretch>
            </p:blipFill>
            <p:spPr>
              <a:xfrm>
                <a:off x="9500535" y="3121275"/>
                <a:ext cx="2091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D21E0F62-DFB9-F95F-C3AB-62EC51895985}"/>
                  </a:ext>
                </a:extLst>
              </p14:cNvPr>
              <p14:cNvContentPartPr/>
              <p14:nvPr/>
            </p14:nvContentPartPr>
            <p14:xfrm>
              <a:off x="9558135" y="2572995"/>
              <a:ext cx="3960" cy="210240"/>
            </p14:xfrm>
          </p:contentPart>
        </mc:Choice>
        <mc:Fallback xmlns="">
          <p:pic>
            <p:nvPicPr>
              <p:cNvPr id="23" name="Ink 22">
                <a:extLst>
                  <a:ext uri="{FF2B5EF4-FFF2-40B4-BE49-F238E27FC236}">
                    <a16:creationId xmlns:a16="http://schemas.microsoft.com/office/drawing/2014/main" id="{D21E0F62-DFB9-F95F-C3AB-62EC51895985}"/>
                  </a:ext>
                </a:extLst>
              </p:cNvPr>
              <p:cNvPicPr/>
              <p:nvPr/>
            </p:nvPicPr>
            <p:blipFill>
              <a:blip r:embed="rId31"/>
              <a:stretch>
                <a:fillRect/>
              </a:stretch>
            </p:blipFill>
            <p:spPr>
              <a:xfrm>
                <a:off x="9540495" y="2554995"/>
                <a:ext cx="396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593DE380-6E0D-A764-52A4-A0AD13C13918}"/>
                  </a:ext>
                </a:extLst>
              </p14:cNvPr>
              <p14:cNvContentPartPr/>
              <p14:nvPr/>
            </p14:nvContentPartPr>
            <p14:xfrm>
              <a:off x="7695495" y="3215955"/>
              <a:ext cx="1567080" cy="507240"/>
            </p14:xfrm>
          </p:contentPart>
        </mc:Choice>
        <mc:Fallback xmlns="">
          <p:pic>
            <p:nvPicPr>
              <p:cNvPr id="42" name="Ink 41">
                <a:extLst>
                  <a:ext uri="{FF2B5EF4-FFF2-40B4-BE49-F238E27FC236}">
                    <a16:creationId xmlns:a16="http://schemas.microsoft.com/office/drawing/2014/main" id="{593DE380-6E0D-A764-52A4-A0AD13C13918}"/>
                  </a:ext>
                </a:extLst>
              </p:cNvPr>
              <p:cNvPicPr/>
              <p:nvPr/>
            </p:nvPicPr>
            <p:blipFill>
              <a:blip r:embed="rId33"/>
              <a:stretch>
                <a:fillRect/>
              </a:stretch>
            </p:blipFill>
            <p:spPr>
              <a:xfrm>
                <a:off x="7677855" y="3198315"/>
                <a:ext cx="1602720" cy="542880"/>
              </a:xfrm>
              <a:prstGeom prst="rect">
                <a:avLst/>
              </a:prstGeom>
            </p:spPr>
          </p:pic>
        </mc:Fallback>
      </mc:AlternateContent>
      <p:grpSp>
        <p:nvGrpSpPr>
          <p:cNvPr id="45" name="Group 44">
            <a:extLst>
              <a:ext uri="{FF2B5EF4-FFF2-40B4-BE49-F238E27FC236}">
                <a16:creationId xmlns:a16="http://schemas.microsoft.com/office/drawing/2014/main" id="{349BA6AC-6892-8D78-D671-D77893EC1A4E}"/>
              </a:ext>
            </a:extLst>
          </p:cNvPr>
          <p:cNvGrpSpPr/>
          <p:nvPr/>
        </p:nvGrpSpPr>
        <p:grpSpPr>
          <a:xfrm>
            <a:off x="7807815" y="3748755"/>
            <a:ext cx="2653200" cy="1596600"/>
            <a:chOff x="7807815" y="3748755"/>
            <a:chExt cx="2653200" cy="1596600"/>
          </a:xfrm>
        </p:grpSpPr>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8F8AD79E-41D5-6F50-1311-BDF1304FD72F}"/>
                    </a:ext>
                  </a:extLst>
                </p14:cNvPr>
                <p14:cNvContentPartPr/>
                <p14:nvPr/>
              </p14:nvContentPartPr>
              <p14:xfrm>
                <a:off x="9074655" y="3809595"/>
                <a:ext cx="115920" cy="11160"/>
              </p14:xfrm>
            </p:contentPart>
          </mc:Choice>
          <mc:Fallback xmlns="">
            <p:pic>
              <p:nvPicPr>
                <p:cNvPr id="21" name="Ink 20">
                  <a:extLst>
                    <a:ext uri="{FF2B5EF4-FFF2-40B4-BE49-F238E27FC236}">
                      <a16:creationId xmlns:a16="http://schemas.microsoft.com/office/drawing/2014/main" id="{8F8AD79E-41D5-6F50-1311-BDF1304FD72F}"/>
                    </a:ext>
                  </a:extLst>
                </p:cNvPr>
                <p:cNvPicPr/>
                <p:nvPr/>
              </p:nvPicPr>
              <p:blipFill>
                <a:blip r:embed="rId35"/>
                <a:stretch>
                  <a:fillRect/>
                </a:stretch>
              </p:blipFill>
              <p:spPr>
                <a:xfrm>
                  <a:off x="9056655" y="3791595"/>
                  <a:ext cx="1515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0F7D7B43-88AE-5B0A-AA71-5E558A4E7F8F}"/>
                    </a:ext>
                  </a:extLst>
                </p14:cNvPr>
                <p14:cNvContentPartPr/>
                <p14:nvPr/>
              </p14:nvContentPartPr>
              <p14:xfrm>
                <a:off x="9244215" y="3748755"/>
                <a:ext cx="25560" cy="182160"/>
              </p14:xfrm>
            </p:contentPart>
          </mc:Choice>
          <mc:Fallback xmlns="">
            <p:pic>
              <p:nvPicPr>
                <p:cNvPr id="22" name="Ink 21">
                  <a:extLst>
                    <a:ext uri="{FF2B5EF4-FFF2-40B4-BE49-F238E27FC236}">
                      <a16:creationId xmlns:a16="http://schemas.microsoft.com/office/drawing/2014/main" id="{0F7D7B43-88AE-5B0A-AA71-5E558A4E7F8F}"/>
                    </a:ext>
                  </a:extLst>
                </p:cNvPr>
                <p:cNvPicPr/>
                <p:nvPr/>
              </p:nvPicPr>
              <p:blipFill>
                <a:blip r:embed="rId37"/>
                <a:stretch>
                  <a:fillRect/>
                </a:stretch>
              </p:blipFill>
              <p:spPr>
                <a:xfrm>
                  <a:off x="9226215" y="3731115"/>
                  <a:ext cx="612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FC265974-8278-7FCE-CB48-35F9E12845BC}"/>
                    </a:ext>
                  </a:extLst>
                </p14:cNvPr>
                <p14:cNvContentPartPr/>
                <p14:nvPr/>
              </p14:nvContentPartPr>
              <p14:xfrm>
                <a:off x="9161055" y="4311435"/>
                <a:ext cx="220680" cy="685080"/>
              </p14:xfrm>
            </p:contentPart>
          </mc:Choice>
          <mc:Fallback xmlns="">
            <p:pic>
              <p:nvPicPr>
                <p:cNvPr id="27" name="Ink 26">
                  <a:extLst>
                    <a:ext uri="{FF2B5EF4-FFF2-40B4-BE49-F238E27FC236}">
                      <a16:creationId xmlns:a16="http://schemas.microsoft.com/office/drawing/2014/main" id="{FC265974-8278-7FCE-CB48-35F9E12845BC}"/>
                    </a:ext>
                  </a:extLst>
                </p:cNvPr>
                <p:cNvPicPr/>
                <p:nvPr/>
              </p:nvPicPr>
              <p:blipFill>
                <a:blip r:embed="rId39"/>
                <a:stretch>
                  <a:fillRect/>
                </a:stretch>
              </p:blipFill>
              <p:spPr>
                <a:xfrm>
                  <a:off x="9143415" y="4293435"/>
                  <a:ext cx="256320" cy="720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AC761D21-90D9-D1B8-1372-658878B03ADA}"/>
                    </a:ext>
                  </a:extLst>
                </p14:cNvPr>
                <p14:cNvContentPartPr/>
                <p14:nvPr/>
              </p14:nvContentPartPr>
              <p14:xfrm>
                <a:off x="9089055" y="5201715"/>
                <a:ext cx="133920" cy="6840"/>
              </p14:xfrm>
            </p:contentPart>
          </mc:Choice>
          <mc:Fallback xmlns="">
            <p:pic>
              <p:nvPicPr>
                <p:cNvPr id="28" name="Ink 27">
                  <a:extLst>
                    <a:ext uri="{FF2B5EF4-FFF2-40B4-BE49-F238E27FC236}">
                      <a16:creationId xmlns:a16="http://schemas.microsoft.com/office/drawing/2014/main" id="{AC761D21-90D9-D1B8-1372-658878B03ADA}"/>
                    </a:ext>
                  </a:extLst>
                </p:cNvPr>
                <p:cNvPicPr/>
                <p:nvPr/>
              </p:nvPicPr>
              <p:blipFill>
                <a:blip r:embed="rId41"/>
                <a:stretch>
                  <a:fillRect/>
                </a:stretch>
              </p:blipFill>
              <p:spPr>
                <a:xfrm>
                  <a:off x="9071055" y="5184075"/>
                  <a:ext cx="1695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9C061156-AC7E-4394-6475-B6B166BAB22D}"/>
                    </a:ext>
                  </a:extLst>
                </p14:cNvPr>
                <p14:cNvContentPartPr/>
                <p14:nvPr/>
              </p14:nvContentPartPr>
              <p14:xfrm>
                <a:off x="9301815" y="5106675"/>
                <a:ext cx="11160" cy="238680"/>
              </p14:xfrm>
            </p:contentPart>
          </mc:Choice>
          <mc:Fallback xmlns="">
            <p:pic>
              <p:nvPicPr>
                <p:cNvPr id="29" name="Ink 28">
                  <a:extLst>
                    <a:ext uri="{FF2B5EF4-FFF2-40B4-BE49-F238E27FC236}">
                      <a16:creationId xmlns:a16="http://schemas.microsoft.com/office/drawing/2014/main" id="{9C061156-AC7E-4394-6475-B6B166BAB22D}"/>
                    </a:ext>
                  </a:extLst>
                </p:cNvPr>
                <p:cNvPicPr/>
                <p:nvPr/>
              </p:nvPicPr>
              <p:blipFill>
                <a:blip r:embed="rId43"/>
                <a:stretch>
                  <a:fillRect/>
                </a:stretch>
              </p:blipFill>
              <p:spPr>
                <a:xfrm>
                  <a:off x="9284175" y="5088675"/>
                  <a:ext cx="468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602E3C3F-5FCA-0AE1-6A73-E8C32B2D8C0A}"/>
                    </a:ext>
                  </a:extLst>
                </p14:cNvPr>
                <p14:cNvContentPartPr/>
                <p14:nvPr/>
              </p14:nvContentPartPr>
              <p14:xfrm>
                <a:off x="9478935" y="4051875"/>
                <a:ext cx="360" cy="145440"/>
              </p14:xfrm>
            </p:contentPart>
          </mc:Choice>
          <mc:Fallback xmlns="">
            <p:pic>
              <p:nvPicPr>
                <p:cNvPr id="31" name="Ink 30">
                  <a:extLst>
                    <a:ext uri="{FF2B5EF4-FFF2-40B4-BE49-F238E27FC236}">
                      <a16:creationId xmlns:a16="http://schemas.microsoft.com/office/drawing/2014/main" id="{602E3C3F-5FCA-0AE1-6A73-E8C32B2D8C0A}"/>
                    </a:ext>
                  </a:extLst>
                </p:cNvPr>
                <p:cNvPicPr/>
                <p:nvPr/>
              </p:nvPicPr>
              <p:blipFill>
                <a:blip r:embed="rId45"/>
                <a:stretch>
                  <a:fillRect/>
                </a:stretch>
              </p:blipFill>
              <p:spPr>
                <a:xfrm>
                  <a:off x="9460935" y="4034235"/>
                  <a:ext cx="36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F71B7809-9CD1-818B-B2C6-21CB297752E1}"/>
                    </a:ext>
                  </a:extLst>
                </p14:cNvPr>
                <p14:cNvContentPartPr/>
                <p14:nvPr/>
              </p14:nvContentPartPr>
              <p14:xfrm>
                <a:off x="9561735" y="4621395"/>
                <a:ext cx="173520" cy="172800"/>
              </p14:xfrm>
            </p:contentPart>
          </mc:Choice>
          <mc:Fallback xmlns="">
            <p:pic>
              <p:nvPicPr>
                <p:cNvPr id="32" name="Ink 31">
                  <a:extLst>
                    <a:ext uri="{FF2B5EF4-FFF2-40B4-BE49-F238E27FC236}">
                      <a16:creationId xmlns:a16="http://schemas.microsoft.com/office/drawing/2014/main" id="{F71B7809-9CD1-818B-B2C6-21CB297752E1}"/>
                    </a:ext>
                  </a:extLst>
                </p:cNvPr>
                <p:cNvPicPr/>
                <p:nvPr/>
              </p:nvPicPr>
              <p:blipFill>
                <a:blip r:embed="rId47"/>
                <a:stretch>
                  <a:fillRect/>
                </a:stretch>
              </p:blipFill>
              <p:spPr>
                <a:xfrm>
                  <a:off x="9544095" y="4603755"/>
                  <a:ext cx="2091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61069518-7B31-2954-4341-0883A1CC1650}"/>
                    </a:ext>
                  </a:extLst>
                </p14:cNvPr>
                <p14:cNvContentPartPr/>
                <p14:nvPr/>
              </p14:nvContentPartPr>
              <p14:xfrm>
                <a:off x="9767655" y="4434555"/>
                <a:ext cx="155520" cy="138600"/>
              </p14:xfrm>
            </p:contentPart>
          </mc:Choice>
          <mc:Fallback xmlns="">
            <p:pic>
              <p:nvPicPr>
                <p:cNvPr id="33" name="Ink 32">
                  <a:extLst>
                    <a:ext uri="{FF2B5EF4-FFF2-40B4-BE49-F238E27FC236}">
                      <a16:creationId xmlns:a16="http://schemas.microsoft.com/office/drawing/2014/main" id="{61069518-7B31-2954-4341-0883A1CC1650}"/>
                    </a:ext>
                  </a:extLst>
                </p:cNvPr>
                <p:cNvPicPr/>
                <p:nvPr/>
              </p:nvPicPr>
              <p:blipFill>
                <a:blip r:embed="rId49"/>
                <a:stretch>
                  <a:fillRect/>
                </a:stretch>
              </p:blipFill>
              <p:spPr>
                <a:xfrm>
                  <a:off x="9749655" y="4416915"/>
                  <a:ext cx="1911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449922AA-C686-A499-CDF3-A1787A5981BE}"/>
                    </a:ext>
                  </a:extLst>
                </p14:cNvPr>
                <p14:cNvContentPartPr/>
                <p14:nvPr/>
              </p14:nvContentPartPr>
              <p14:xfrm>
                <a:off x="10045575" y="4493595"/>
                <a:ext cx="148320" cy="314280"/>
              </p14:xfrm>
            </p:contentPart>
          </mc:Choice>
          <mc:Fallback xmlns="">
            <p:pic>
              <p:nvPicPr>
                <p:cNvPr id="34" name="Ink 33">
                  <a:extLst>
                    <a:ext uri="{FF2B5EF4-FFF2-40B4-BE49-F238E27FC236}">
                      <a16:creationId xmlns:a16="http://schemas.microsoft.com/office/drawing/2014/main" id="{449922AA-C686-A499-CDF3-A1787A5981BE}"/>
                    </a:ext>
                  </a:extLst>
                </p:cNvPr>
                <p:cNvPicPr/>
                <p:nvPr/>
              </p:nvPicPr>
              <p:blipFill>
                <a:blip r:embed="rId51"/>
                <a:stretch>
                  <a:fillRect/>
                </a:stretch>
              </p:blipFill>
              <p:spPr>
                <a:xfrm>
                  <a:off x="10027575" y="4475955"/>
                  <a:ext cx="1839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FA04E97D-928B-0696-CADF-A39EE72468C3}"/>
                    </a:ext>
                  </a:extLst>
                </p14:cNvPr>
                <p14:cNvContentPartPr/>
                <p14:nvPr/>
              </p14:nvContentPartPr>
              <p14:xfrm>
                <a:off x="10287855" y="4645155"/>
                <a:ext cx="173160" cy="162720"/>
              </p14:xfrm>
            </p:contentPart>
          </mc:Choice>
          <mc:Fallback xmlns="">
            <p:pic>
              <p:nvPicPr>
                <p:cNvPr id="35" name="Ink 34">
                  <a:extLst>
                    <a:ext uri="{FF2B5EF4-FFF2-40B4-BE49-F238E27FC236}">
                      <a16:creationId xmlns:a16="http://schemas.microsoft.com/office/drawing/2014/main" id="{FA04E97D-928B-0696-CADF-A39EE72468C3}"/>
                    </a:ext>
                  </a:extLst>
                </p:cNvPr>
                <p:cNvPicPr/>
                <p:nvPr/>
              </p:nvPicPr>
              <p:blipFill>
                <a:blip r:embed="rId53"/>
                <a:stretch>
                  <a:fillRect/>
                </a:stretch>
              </p:blipFill>
              <p:spPr>
                <a:xfrm>
                  <a:off x="10270215" y="4627155"/>
                  <a:ext cx="208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76D9346C-CA21-FFD8-B337-2CEE43D440AE}"/>
                    </a:ext>
                  </a:extLst>
                </p14:cNvPr>
                <p14:cNvContentPartPr/>
                <p14:nvPr/>
              </p14:nvContentPartPr>
              <p14:xfrm>
                <a:off x="7807815" y="3956835"/>
                <a:ext cx="1389960" cy="898920"/>
              </p14:xfrm>
            </p:contentPart>
          </mc:Choice>
          <mc:Fallback xmlns="">
            <p:pic>
              <p:nvPicPr>
                <p:cNvPr id="44" name="Ink 43">
                  <a:extLst>
                    <a:ext uri="{FF2B5EF4-FFF2-40B4-BE49-F238E27FC236}">
                      <a16:creationId xmlns:a16="http://schemas.microsoft.com/office/drawing/2014/main" id="{76D9346C-CA21-FFD8-B337-2CEE43D440AE}"/>
                    </a:ext>
                  </a:extLst>
                </p:cNvPr>
                <p:cNvPicPr/>
                <p:nvPr/>
              </p:nvPicPr>
              <p:blipFill>
                <a:blip r:embed="rId55"/>
                <a:stretch>
                  <a:fillRect/>
                </a:stretch>
              </p:blipFill>
              <p:spPr>
                <a:xfrm>
                  <a:off x="7789815" y="3938835"/>
                  <a:ext cx="1425600" cy="934560"/>
                </a:xfrm>
                <a:prstGeom prst="rect">
                  <a:avLst/>
                </a:prstGeom>
              </p:spPr>
            </p:pic>
          </mc:Fallback>
        </mc:AlternateContent>
      </p:grpSp>
      <p:pic>
        <p:nvPicPr>
          <p:cNvPr id="47" name="Picture 46" descr="A black numbers and symbols&#10;&#10;Description automatically generated">
            <a:extLst>
              <a:ext uri="{FF2B5EF4-FFF2-40B4-BE49-F238E27FC236}">
                <a16:creationId xmlns:a16="http://schemas.microsoft.com/office/drawing/2014/main" id="{48F1B8F7-721F-9825-36D7-87D25584B86D}"/>
              </a:ext>
            </a:extLst>
          </p:cNvPr>
          <p:cNvPicPr>
            <a:picLocks noChangeAspect="1"/>
          </p:cNvPicPr>
          <p:nvPr/>
        </p:nvPicPr>
        <p:blipFill>
          <a:blip r:embed="rId56"/>
          <a:stretch>
            <a:fillRect/>
          </a:stretch>
        </p:blipFill>
        <p:spPr>
          <a:xfrm>
            <a:off x="3974496" y="5201715"/>
            <a:ext cx="4912850" cy="898920"/>
          </a:xfrm>
          <a:prstGeom prst="rect">
            <a:avLst/>
          </a:prstGeom>
        </p:spPr>
      </p:pic>
      <p:sp>
        <p:nvSpPr>
          <p:cNvPr id="60" name="Rectangle 59">
            <a:extLst>
              <a:ext uri="{FF2B5EF4-FFF2-40B4-BE49-F238E27FC236}">
                <a16:creationId xmlns:a16="http://schemas.microsoft.com/office/drawing/2014/main" id="{E3C25B25-2AEE-A203-34B9-3473B852E6F6}"/>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711026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A4714-93ED-91BB-A6C8-C5B3F89ECA89}"/>
              </a:ext>
            </a:extLst>
          </p:cNvPr>
          <p:cNvSpPr>
            <a:spLocks noGrp="1"/>
          </p:cNvSpPr>
          <p:nvPr>
            <p:ph type="title"/>
          </p:nvPr>
        </p:nvSpPr>
        <p:spPr/>
        <p:txBody>
          <a:bodyPr/>
          <a:lstStyle/>
          <a:p>
            <a:r>
              <a:rPr lang="en-US" dirty="0"/>
              <a:t>Simpson’s formula: checking our result</a:t>
            </a:r>
          </a:p>
        </p:txBody>
      </p:sp>
      <p:sp>
        <p:nvSpPr>
          <p:cNvPr id="3" name="Footer Placeholder 2">
            <a:extLst>
              <a:ext uri="{FF2B5EF4-FFF2-40B4-BE49-F238E27FC236}">
                <a16:creationId xmlns:a16="http://schemas.microsoft.com/office/drawing/2014/main" id="{0D722F78-E8E8-AB4A-5913-925BB8975CA0}"/>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759C0CEB-0A80-102B-A4C8-B224BEC7EAB6}"/>
              </a:ext>
            </a:extLst>
          </p:cNvPr>
          <p:cNvSpPr>
            <a:spLocks noGrp="1"/>
          </p:cNvSpPr>
          <p:nvPr>
            <p:ph type="sldNum" sz="quarter" idx="11"/>
          </p:nvPr>
        </p:nvSpPr>
        <p:spPr/>
        <p:txBody>
          <a:bodyPr/>
          <a:lstStyle/>
          <a:p>
            <a:r>
              <a:rPr lang="en-US"/>
              <a:t>Page </a:t>
            </a:r>
            <a:fld id="{15EBE321-CBB1-4E91-BD14-37C8D44326FB}" type="slidenum">
              <a:rPr lang="en-US" smtClean="0"/>
              <a:pPr/>
              <a:t>27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8B62532-6D38-348E-8EB7-FFF888011CAF}"/>
                  </a:ext>
                </a:extLst>
              </p:cNvPr>
              <p:cNvSpPr>
                <a:spLocks noGrp="1"/>
              </p:cNvSpPr>
              <p:nvPr>
                <p:ph idx="1"/>
              </p:nvPr>
            </p:nvSpPr>
            <p:spPr/>
            <p:txBody>
              <a:bodyPr/>
              <a:lstStyle/>
              <a:p>
                <a:pPr marL="285750" indent="-285750">
                  <a:buFont typeface="Arial" panose="020B0604020202020204" pitchFamily="34" charset="0"/>
                  <a:buChar char="•"/>
                </a:pPr>
                <a:r>
                  <a:rPr lang="en-US" dirty="0"/>
                  <a:t>Checking our 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 we see that the 3-stage Simpson rule is at least of order 3 (it integrates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=2</m:t>
                    </m:r>
                  </m:oMath>
                </a14:m>
                <a:r>
                  <a:rPr lang="en-US" dirty="0"/>
                  <a:t>)</a:t>
                </a:r>
              </a:p>
              <a:p>
                <a:pPr marL="285750" indent="-285750">
                  <a:buFont typeface="Arial" panose="020B0604020202020204" pitchFamily="34" charset="0"/>
                  <a:buChar char="•"/>
                </a:pPr>
                <a:r>
                  <a:rPr lang="en-US" dirty="0"/>
                  <a:t>But what is interesting is that if we continue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see that the 3-stage Simpson rule is of </a:t>
                </a:r>
                <a:r>
                  <a:rPr lang="en-US" b="1" dirty="0">
                    <a:solidFill>
                      <a:srgbClr val="EF0137"/>
                    </a:solidFill>
                  </a:rPr>
                  <a:t>order 4 </a:t>
                </a:r>
                <a:r>
                  <a:rPr lang="en-US" dirty="0">
                    <a:solidFill>
                      <a:schemeClr val="tx1"/>
                    </a:solidFill>
                  </a:rPr>
                  <a:t>(it integrates </a:t>
                </a:r>
                <a14:m>
                  <m:oMath xmlns:m="http://schemas.openxmlformats.org/officeDocument/2006/math">
                    <m:r>
                      <a:rPr lang="en-US" b="0" i="1" dirty="0" smtClean="0">
                        <a:solidFill>
                          <a:schemeClr val="tx1"/>
                        </a:solidFill>
                        <a:latin typeface="Cambria Math" panose="02040503050406030204" pitchFamily="18" charset="0"/>
                      </a:rPr>
                      <m:t>𝑝</m:t>
                    </m:r>
                    <m:r>
                      <a:rPr lang="en-US" b="0" i="1" dirty="0" smtClean="0">
                        <a:solidFill>
                          <a:schemeClr val="tx1"/>
                        </a:solidFill>
                        <a:latin typeface="Cambria Math" panose="02040503050406030204" pitchFamily="18" charset="0"/>
                      </a:rPr>
                      <m:t>=3</m:t>
                    </m:r>
                  </m:oMath>
                </a14:m>
                <a:r>
                  <a:rPr lang="en-US" dirty="0">
                    <a:solidFill>
                      <a:schemeClr val="tx1"/>
                    </a:solidFill>
                  </a:rPr>
                  <a:t>)</a:t>
                </a:r>
              </a:p>
              <a:p>
                <a:pPr marL="285750" indent="-285750">
                  <a:buFont typeface="Arial" panose="020B0604020202020204" pitchFamily="34" charset="0"/>
                  <a:buChar char="•"/>
                </a:pPr>
                <a:r>
                  <a:rPr lang="en-US" dirty="0"/>
                  <a:t>This is a general property for </a:t>
                </a:r>
                <a:r>
                  <a:rPr lang="en-US" u="sng" dirty="0">
                    <a:solidFill>
                      <a:srgbClr val="EF0137"/>
                    </a:solidFill>
                  </a:rPr>
                  <a:t>symmetrical</a:t>
                </a:r>
                <a:r>
                  <a:rPr lang="en-US" dirty="0"/>
                  <a:t> elementary quadrature formulas.</a:t>
                </a:r>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E8B62532-6D38-348E-8EB7-FFF888011CAF}"/>
                  </a:ext>
                </a:extLst>
              </p:cNvPr>
              <p:cNvSpPr>
                <a:spLocks noGrp="1" noRot="1" noChangeAspect="1" noMove="1" noResize="1" noEditPoints="1" noAdjustHandles="1" noChangeArrowheads="1" noChangeShapeType="1" noTextEdit="1"/>
              </p:cNvSpPr>
              <p:nvPr>
                <p:ph idx="1"/>
              </p:nvPr>
            </p:nvSpPr>
            <p:spPr>
              <a:blipFill>
                <a:blip r:embed="rId3"/>
                <a:stretch>
                  <a:fillRect l="-1125" t="-1538" b="-1923"/>
                </a:stretch>
              </a:blipFill>
            </p:spPr>
            <p:txBody>
              <a:bodyPr/>
              <a:lstStyle/>
              <a:p>
                <a:r>
                  <a:rPr lang="en-US">
                    <a:noFill/>
                  </a:rPr>
                  <a:t> </a:t>
                </a:r>
              </a:p>
            </p:txBody>
          </p:sp>
        </mc:Fallback>
      </mc:AlternateContent>
      <p:pic>
        <p:nvPicPr>
          <p:cNvPr id="11" name="Picture 10" descr="A number of equations on a white background&#10;&#10;Description automatically generated">
            <a:extLst>
              <a:ext uri="{FF2B5EF4-FFF2-40B4-BE49-F238E27FC236}">
                <a16:creationId xmlns:a16="http://schemas.microsoft.com/office/drawing/2014/main" id="{DD4C2719-11B5-46DE-09E7-C33588CBE64D}"/>
              </a:ext>
            </a:extLst>
          </p:cNvPr>
          <p:cNvPicPr>
            <a:picLocks noChangeAspect="1"/>
          </p:cNvPicPr>
          <p:nvPr/>
        </p:nvPicPr>
        <p:blipFill>
          <a:blip r:embed="rId4"/>
          <a:stretch>
            <a:fillRect/>
          </a:stretch>
        </p:blipFill>
        <p:spPr>
          <a:xfrm>
            <a:off x="2962274" y="1534688"/>
            <a:ext cx="4323405" cy="1658776"/>
          </a:xfrm>
          <a:prstGeom prst="rect">
            <a:avLst/>
          </a:prstGeom>
        </p:spPr>
      </p:pic>
      <p:pic>
        <p:nvPicPr>
          <p:cNvPr id="13" name="Picture 12" descr="A math equations on a white background&#10;&#10;Description automatically generated">
            <a:extLst>
              <a:ext uri="{FF2B5EF4-FFF2-40B4-BE49-F238E27FC236}">
                <a16:creationId xmlns:a16="http://schemas.microsoft.com/office/drawing/2014/main" id="{85281202-E29F-E512-D3F0-353783169065}"/>
              </a:ext>
            </a:extLst>
          </p:cNvPr>
          <p:cNvPicPr>
            <a:picLocks noChangeAspect="1"/>
          </p:cNvPicPr>
          <p:nvPr/>
        </p:nvPicPr>
        <p:blipFill>
          <a:blip r:embed="rId5"/>
          <a:stretch>
            <a:fillRect/>
          </a:stretch>
        </p:blipFill>
        <p:spPr>
          <a:xfrm>
            <a:off x="2962274" y="4244568"/>
            <a:ext cx="4323405" cy="1078744"/>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F40CE392-020A-9E95-5EC8-5A3F429B729A}"/>
                  </a:ext>
                </a:extLst>
              </p14:cNvPr>
              <p14:cNvContentPartPr/>
              <p14:nvPr/>
            </p14:nvContentPartPr>
            <p14:xfrm>
              <a:off x="7435935" y="1596315"/>
              <a:ext cx="278280" cy="289800"/>
            </p14:xfrm>
          </p:contentPart>
        </mc:Choice>
        <mc:Fallback xmlns="">
          <p:pic>
            <p:nvPicPr>
              <p:cNvPr id="15" name="Ink 14">
                <a:extLst>
                  <a:ext uri="{FF2B5EF4-FFF2-40B4-BE49-F238E27FC236}">
                    <a16:creationId xmlns:a16="http://schemas.microsoft.com/office/drawing/2014/main" id="{F40CE392-020A-9E95-5EC8-5A3F429B729A}"/>
                  </a:ext>
                </a:extLst>
              </p:cNvPr>
              <p:cNvPicPr/>
              <p:nvPr/>
            </p:nvPicPr>
            <p:blipFill>
              <a:blip r:embed="rId7"/>
              <a:stretch>
                <a:fillRect/>
              </a:stretch>
            </p:blipFill>
            <p:spPr>
              <a:xfrm>
                <a:off x="7418295" y="1578675"/>
                <a:ext cx="3139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0E1FB51-A98A-47BD-BC5D-FFAFB02B12A0}"/>
                  </a:ext>
                </a:extLst>
              </p14:cNvPr>
              <p14:cNvContentPartPr/>
              <p14:nvPr/>
            </p14:nvContentPartPr>
            <p14:xfrm>
              <a:off x="7432335" y="2120115"/>
              <a:ext cx="281160" cy="331920"/>
            </p14:xfrm>
          </p:contentPart>
        </mc:Choice>
        <mc:Fallback xmlns="">
          <p:pic>
            <p:nvPicPr>
              <p:cNvPr id="16" name="Ink 15">
                <a:extLst>
                  <a:ext uri="{FF2B5EF4-FFF2-40B4-BE49-F238E27FC236}">
                    <a16:creationId xmlns:a16="http://schemas.microsoft.com/office/drawing/2014/main" id="{E0E1FB51-A98A-47BD-BC5D-FFAFB02B12A0}"/>
                  </a:ext>
                </a:extLst>
              </p:cNvPr>
              <p:cNvPicPr/>
              <p:nvPr/>
            </p:nvPicPr>
            <p:blipFill>
              <a:blip r:embed="rId9"/>
              <a:stretch>
                <a:fillRect/>
              </a:stretch>
            </p:blipFill>
            <p:spPr>
              <a:xfrm>
                <a:off x="7414695" y="2102115"/>
                <a:ext cx="31680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5BAC200-C39A-4F25-DBF5-6285EAC21609}"/>
                  </a:ext>
                </a:extLst>
              </p14:cNvPr>
              <p14:cNvContentPartPr/>
              <p14:nvPr/>
            </p14:nvContentPartPr>
            <p14:xfrm>
              <a:off x="7407135" y="2675235"/>
              <a:ext cx="265680" cy="331920"/>
            </p14:xfrm>
          </p:contentPart>
        </mc:Choice>
        <mc:Fallback xmlns="">
          <p:pic>
            <p:nvPicPr>
              <p:cNvPr id="17" name="Ink 16">
                <a:extLst>
                  <a:ext uri="{FF2B5EF4-FFF2-40B4-BE49-F238E27FC236}">
                    <a16:creationId xmlns:a16="http://schemas.microsoft.com/office/drawing/2014/main" id="{75BAC200-C39A-4F25-DBF5-6285EAC21609}"/>
                  </a:ext>
                </a:extLst>
              </p:cNvPr>
              <p:cNvPicPr/>
              <p:nvPr/>
            </p:nvPicPr>
            <p:blipFill>
              <a:blip r:embed="rId11"/>
              <a:stretch>
                <a:fillRect/>
              </a:stretch>
            </p:blipFill>
            <p:spPr>
              <a:xfrm>
                <a:off x="7389135" y="2657595"/>
                <a:ext cx="3013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0B854ED6-D7D7-4128-4CE4-854FF1E894BF}"/>
                  </a:ext>
                </a:extLst>
              </p14:cNvPr>
              <p14:cNvContentPartPr/>
              <p14:nvPr/>
            </p14:nvContentPartPr>
            <p14:xfrm>
              <a:off x="7421175" y="4311795"/>
              <a:ext cx="295560" cy="364320"/>
            </p14:xfrm>
          </p:contentPart>
        </mc:Choice>
        <mc:Fallback xmlns="">
          <p:pic>
            <p:nvPicPr>
              <p:cNvPr id="18" name="Ink 17">
                <a:extLst>
                  <a:ext uri="{FF2B5EF4-FFF2-40B4-BE49-F238E27FC236}">
                    <a16:creationId xmlns:a16="http://schemas.microsoft.com/office/drawing/2014/main" id="{0B854ED6-D7D7-4128-4CE4-854FF1E894BF}"/>
                  </a:ext>
                </a:extLst>
              </p:cNvPr>
              <p:cNvPicPr/>
              <p:nvPr/>
            </p:nvPicPr>
            <p:blipFill>
              <a:blip r:embed="rId13"/>
              <a:stretch>
                <a:fillRect/>
              </a:stretch>
            </p:blipFill>
            <p:spPr>
              <a:xfrm>
                <a:off x="7403175" y="4293795"/>
                <a:ext cx="331200" cy="399960"/>
              </a:xfrm>
              <a:prstGeom prst="rect">
                <a:avLst/>
              </a:prstGeom>
            </p:spPr>
          </p:pic>
        </mc:Fallback>
      </mc:AlternateContent>
      <p:grpSp>
        <p:nvGrpSpPr>
          <p:cNvPr id="21" name="Group 20">
            <a:extLst>
              <a:ext uri="{FF2B5EF4-FFF2-40B4-BE49-F238E27FC236}">
                <a16:creationId xmlns:a16="http://schemas.microsoft.com/office/drawing/2014/main" id="{8FB6CEE2-E701-B5CA-9D00-B98D369554D8}"/>
              </a:ext>
            </a:extLst>
          </p:cNvPr>
          <p:cNvGrpSpPr/>
          <p:nvPr/>
        </p:nvGrpSpPr>
        <p:grpSpPr>
          <a:xfrm>
            <a:off x="7450335" y="5000475"/>
            <a:ext cx="198720" cy="277560"/>
            <a:chOff x="7450335" y="5000475"/>
            <a:chExt cx="198720" cy="277560"/>
          </a:xfrm>
        </p:grpSpPr>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178ECB2-8BBE-F066-ED39-F840D663214D}"/>
                    </a:ext>
                  </a:extLst>
                </p14:cNvPr>
                <p14:cNvContentPartPr/>
                <p14:nvPr/>
              </p14:nvContentPartPr>
              <p14:xfrm>
                <a:off x="7450335" y="5000475"/>
                <a:ext cx="198720" cy="216720"/>
              </p14:xfrm>
            </p:contentPart>
          </mc:Choice>
          <mc:Fallback xmlns="">
            <p:pic>
              <p:nvPicPr>
                <p:cNvPr id="19" name="Ink 18">
                  <a:extLst>
                    <a:ext uri="{FF2B5EF4-FFF2-40B4-BE49-F238E27FC236}">
                      <a16:creationId xmlns:a16="http://schemas.microsoft.com/office/drawing/2014/main" id="{A178ECB2-8BBE-F066-ED39-F840D663214D}"/>
                    </a:ext>
                  </a:extLst>
                </p:cNvPr>
                <p:cNvPicPr/>
                <p:nvPr/>
              </p:nvPicPr>
              <p:blipFill>
                <a:blip r:embed="rId15"/>
                <a:stretch>
                  <a:fillRect/>
                </a:stretch>
              </p:blipFill>
              <p:spPr>
                <a:xfrm>
                  <a:off x="7432695" y="4982475"/>
                  <a:ext cx="2343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9A30FAB8-4D05-4E5C-9C1C-E975830180EB}"/>
                    </a:ext>
                  </a:extLst>
                </p14:cNvPr>
                <p14:cNvContentPartPr/>
                <p14:nvPr/>
              </p14:nvContentPartPr>
              <p14:xfrm>
                <a:off x="7468335" y="5000475"/>
                <a:ext cx="159120" cy="277560"/>
              </p14:xfrm>
            </p:contentPart>
          </mc:Choice>
          <mc:Fallback xmlns="">
            <p:pic>
              <p:nvPicPr>
                <p:cNvPr id="20" name="Ink 19">
                  <a:extLst>
                    <a:ext uri="{FF2B5EF4-FFF2-40B4-BE49-F238E27FC236}">
                      <a16:creationId xmlns:a16="http://schemas.microsoft.com/office/drawing/2014/main" id="{9A30FAB8-4D05-4E5C-9C1C-E975830180EB}"/>
                    </a:ext>
                  </a:extLst>
                </p:cNvPr>
                <p:cNvPicPr/>
                <p:nvPr/>
              </p:nvPicPr>
              <p:blipFill>
                <a:blip r:embed="rId17"/>
                <a:stretch>
                  <a:fillRect/>
                </a:stretch>
              </p:blipFill>
              <p:spPr>
                <a:xfrm>
                  <a:off x="7450695" y="4982475"/>
                  <a:ext cx="194760" cy="313200"/>
                </a:xfrm>
                <a:prstGeom prst="rect">
                  <a:avLst/>
                </a:prstGeom>
              </p:spPr>
            </p:pic>
          </mc:Fallback>
        </mc:AlternateContent>
      </p:grpSp>
      <p:pic>
        <p:nvPicPr>
          <p:cNvPr id="22" name="Picture 21" descr="A black numbers and symbols&#10;&#10;Description automatically generated">
            <a:extLst>
              <a:ext uri="{FF2B5EF4-FFF2-40B4-BE49-F238E27FC236}">
                <a16:creationId xmlns:a16="http://schemas.microsoft.com/office/drawing/2014/main" id="{BCF82BCA-21F8-C020-7A69-7224BFAE55AE}"/>
              </a:ext>
            </a:extLst>
          </p:cNvPr>
          <p:cNvPicPr>
            <a:picLocks noChangeAspect="1"/>
          </p:cNvPicPr>
          <p:nvPr/>
        </p:nvPicPr>
        <p:blipFill>
          <a:blip r:embed="rId18"/>
          <a:stretch>
            <a:fillRect/>
          </a:stretch>
        </p:blipFill>
        <p:spPr>
          <a:xfrm>
            <a:off x="7946421" y="181029"/>
            <a:ext cx="3997929" cy="731514"/>
          </a:xfrm>
          <a:prstGeom prst="rect">
            <a:avLst/>
          </a:prstGeom>
        </p:spPr>
      </p:pic>
      <p:sp>
        <p:nvSpPr>
          <p:cNvPr id="23" name="TextBox 22">
            <a:extLst>
              <a:ext uri="{FF2B5EF4-FFF2-40B4-BE49-F238E27FC236}">
                <a16:creationId xmlns:a16="http://schemas.microsoft.com/office/drawing/2014/main" id="{19F363A8-6FE8-E98F-0A24-DEDF194868AA}"/>
              </a:ext>
            </a:extLst>
          </p:cNvPr>
          <p:cNvSpPr txBox="1"/>
          <p:nvPr/>
        </p:nvSpPr>
        <p:spPr>
          <a:xfrm>
            <a:off x="8867774" y="921710"/>
            <a:ext cx="2847975" cy="276999"/>
          </a:xfrm>
          <a:prstGeom prst="rect">
            <a:avLst/>
          </a:prstGeom>
          <a:noFill/>
        </p:spPr>
        <p:txBody>
          <a:bodyPr wrap="square" lIns="0" tIns="0" rIns="0" bIns="0" rtlCol="0">
            <a:spAutoFit/>
          </a:bodyPr>
          <a:lstStyle/>
          <a:p>
            <a:pPr algn="l"/>
            <a:r>
              <a:rPr lang="en-US" dirty="0">
                <a:solidFill>
                  <a:schemeClr val="tx1"/>
                </a:solidFill>
              </a:rPr>
              <a:t>Simpson’s quadrature</a:t>
            </a:r>
          </a:p>
        </p:txBody>
      </p:sp>
      <p:sp>
        <p:nvSpPr>
          <p:cNvPr id="59" name="Rectangle 58">
            <a:extLst>
              <a:ext uri="{FF2B5EF4-FFF2-40B4-BE49-F238E27FC236}">
                <a16:creationId xmlns:a16="http://schemas.microsoft.com/office/drawing/2014/main" id="{38A2C4DA-5595-CFB7-998A-5D0E8C7493C9}"/>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37706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7F77-8361-14D5-0CAF-DE6F322F4C5D}"/>
              </a:ext>
            </a:extLst>
          </p:cNvPr>
          <p:cNvSpPr>
            <a:spLocks noGrp="1"/>
          </p:cNvSpPr>
          <p:nvPr>
            <p:ph type="title"/>
          </p:nvPr>
        </p:nvSpPr>
        <p:spPr/>
        <p:txBody>
          <a:bodyPr/>
          <a:lstStyle/>
          <a:p>
            <a:r>
              <a:rPr lang="en-US" dirty="0"/>
              <a:t>Symmetrical quadrature is always of even order</a:t>
            </a:r>
          </a:p>
        </p:txBody>
      </p:sp>
      <p:sp>
        <p:nvSpPr>
          <p:cNvPr id="3" name="Footer Placeholder 2">
            <a:extLst>
              <a:ext uri="{FF2B5EF4-FFF2-40B4-BE49-F238E27FC236}">
                <a16:creationId xmlns:a16="http://schemas.microsoft.com/office/drawing/2014/main" id="{549EC2E1-3CDC-33F3-FB9C-1EE05266E312}"/>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B5107481-AE50-C001-5FDA-112AE7E0F69C}"/>
              </a:ext>
            </a:extLst>
          </p:cNvPr>
          <p:cNvSpPr>
            <a:spLocks noGrp="1"/>
          </p:cNvSpPr>
          <p:nvPr>
            <p:ph type="sldNum" sz="quarter" idx="11"/>
          </p:nvPr>
        </p:nvSpPr>
        <p:spPr/>
        <p:txBody>
          <a:bodyPr/>
          <a:lstStyle/>
          <a:p>
            <a:r>
              <a:rPr lang="en-US"/>
              <a:t>Page </a:t>
            </a:r>
            <a:fld id="{15EBE321-CBB1-4E91-BD14-37C8D44326FB}" type="slidenum">
              <a:rPr lang="en-US" smtClean="0"/>
              <a:pPr/>
              <a:t>28</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2D35CA2-0918-A96B-E57F-C9DE5AA31C90}"/>
                  </a:ext>
                </a:extLst>
              </p:cNvPr>
              <p:cNvSpPr>
                <a:spLocks noGrp="1"/>
              </p:cNvSpPr>
              <p:nvPr>
                <p:ph idx="1"/>
              </p:nvPr>
            </p:nvSpPr>
            <p:spPr>
              <a:xfrm>
                <a:off x="411162" y="1414800"/>
                <a:ext cx="11390313" cy="4752000"/>
              </a:xfrm>
            </p:spPr>
            <p:txBody>
              <a:bodyPr/>
              <a:lstStyle/>
              <a:p>
                <a:pPr marL="285750" indent="-285750">
                  <a:buFont typeface="Arial" panose="020B0604020202020204" pitchFamily="34" charset="0"/>
                  <a:buChar char="•"/>
                </a:pPr>
                <a:r>
                  <a:rPr lang="en-US" dirty="0"/>
                  <a:t>An elementary quadrature formula </a:t>
                </a:r>
                <a14:m>
                  <m:oMath xmlns:m="http://schemas.openxmlformats.org/officeDocument/2006/math">
                    <m:sSub>
                      <m:sSubPr>
                        <m:ctrlPr>
                          <a:rPr lang="en-US" b="0" i="1" dirty="0" smtClean="0">
                            <a:latin typeface="Cambria Math" panose="02040503050406030204" pitchFamily="18" charset="0"/>
                          </a:rPr>
                        </m:ctrlPr>
                      </m:sSubPr>
                      <m:e>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𝑤</m:t>
                                </m:r>
                              </m:e>
                              <m:sub>
                                <m:r>
                                  <a:rPr lang="en-US" i="1" dirty="0" err="1">
                                    <a:latin typeface="Cambria Math" panose="02040503050406030204" pitchFamily="18" charset="0"/>
                                  </a:rPr>
                                  <m:t>𝑗</m:t>
                                </m:r>
                              </m:sub>
                            </m:sSub>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err="1">
                                    <a:latin typeface="Cambria Math" panose="02040503050406030204" pitchFamily="18" charset="0"/>
                                  </a:rPr>
                                  <m:t>𝑗</m:t>
                                </m:r>
                              </m:sub>
                            </m:sSub>
                          </m:e>
                        </m:d>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r>
                      <a:rPr lang="en-US" i="1" dirty="0">
                        <a:latin typeface="Cambria Math" panose="02040503050406030204" pitchFamily="18" charset="0"/>
                      </a:rPr>
                      <m:t> </m:t>
                    </m:r>
                  </m:oMath>
                </a14:m>
                <a:r>
                  <a:rPr lang="en-US" dirty="0"/>
                  <a:t>is called symmetrical if and only if</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A symmetrical quadrature formula has always an </a:t>
                </a:r>
                <a:r>
                  <a:rPr lang="en-US" b="1" dirty="0"/>
                  <a:t>even order </a:t>
                </a:r>
                <a:r>
                  <a:rPr lang="en-US" dirty="0"/>
                  <a:t>(even with odd number of stages) </a:t>
                </a:r>
              </a:p>
              <a:p>
                <a:pPr marL="285750" indent="-285750">
                  <a:buFont typeface="Arial" panose="020B0604020202020204" pitchFamily="34" charset="0"/>
                  <a:buChar char="•"/>
                </a:pPr>
                <a:r>
                  <a:rPr lang="en-US" dirty="0"/>
                  <a:t>If the formula is exact for polynomials of degree </a:t>
                </a:r>
                <a14:m>
                  <m:oMath xmlns:m="http://schemas.openxmlformats.org/officeDocument/2006/math">
                    <m:r>
                      <a:rPr lang="en-US" i="1" dirty="0" smtClean="0">
                        <a:latin typeface="Cambria Math" panose="02040503050406030204" pitchFamily="18" charset="0"/>
                      </a:rPr>
                      <m:t>≤ 2</m:t>
                    </m:r>
                    <m:r>
                      <a:rPr lang="en-US" i="1" dirty="0" smtClean="0">
                        <a:latin typeface="Cambria Math" panose="02040503050406030204" pitchFamily="18" charset="0"/>
                      </a:rPr>
                      <m:t>𝑚</m:t>
                    </m:r>
                    <m:r>
                      <a:rPr lang="en-US" i="1" dirty="0" smtClean="0">
                        <a:latin typeface="Cambria Math" panose="02040503050406030204" pitchFamily="18" charset="0"/>
                      </a:rPr>
                      <m:t> − 1</m:t>
                    </m:r>
                  </m:oMath>
                </a14:m>
                <a:r>
                  <a:rPr lang="en-US" dirty="0"/>
                  <a:t> then it is automatically also exact for polynomials of order </a:t>
                </a:r>
                <a14:m>
                  <m:oMath xmlns:m="http://schemas.openxmlformats.org/officeDocument/2006/math">
                    <m:r>
                      <a:rPr lang="en-US" i="1" dirty="0" smtClean="0">
                        <a:latin typeface="Cambria Math" panose="02040503050406030204" pitchFamily="18" charset="0"/>
                      </a:rPr>
                      <m:t>≤ 2</m:t>
                    </m:r>
                    <m:r>
                      <a:rPr lang="en-US" i="1" dirty="0" smtClean="0">
                        <a:latin typeface="Cambria Math" panose="02040503050406030204" pitchFamily="18" charset="0"/>
                      </a:rPr>
                      <m:t>𝑚</m:t>
                    </m:r>
                    <m:r>
                      <a:rPr lang="en-US" i="1" dirty="0" smtClean="0">
                        <a:latin typeface="Cambria Math" panose="02040503050406030204" pitchFamily="18" charset="0"/>
                      </a:rPr>
                      <m:t> </m:t>
                    </m:r>
                  </m:oMath>
                </a14:m>
                <a:endParaRPr lang="en-US" dirty="0"/>
              </a:p>
              <a:p>
                <a:pPr marL="285750" indent="-285750">
                  <a:buFont typeface="Arial" panose="020B0604020202020204" pitchFamily="34" charset="0"/>
                  <a:buChar char="•"/>
                </a:pPr>
                <a:r>
                  <a:rPr lang="en-US" b="1" dirty="0">
                    <a:solidFill>
                      <a:schemeClr val="accent1"/>
                    </a:solidFill>
                  </a:rPr>
                  <a:t>In practice:</a:t>
                </a:r>
              </a:p>
              <a:p>
                <a:pPr marL="645750" lvl="2" indent="-285750"/>
                <a:r>
                  <a:rPr lang="en-US" dirty="0"/>
                  <a:t>The </a:t>
                </a:r>
                <a:r>
                  <a:rPr lang="en-US" dirty="0">
                    <a:solidFill>
                      <a:schemeClr val="accent3"/>
                    </a:solidFill>
                  </a:rPr>
                  <a:t>midpoint</a:t>
                </a:r>
                <a:r>
                  <a:rPr lang="en-US" dirty="0"/>
                  <a: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rule is of second order</a:t>
                </a:r>
              </a:p>
              <a:p>
                <a:pPr marL="645750" lvl="2" indent="-285750"/>
                <a:r>
                  <a:rPr lang="en-US" dirty="0"/>
                  <a:t>The </a:t>
                </a:r>
                <a:r>
                  <a:rPr lang="en-US" dirty="0">
                    <a:solidFill>
                      <a:schemeClr val="accent3"/>
                    </a:solidFill>
                  </a:rPr>
                  <a:t>trapezoidal</a:t>
                </a:r>
                <a:r>
                  <a:rPr lang="en-US" dirty="0"/>
                  <a: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2</m:t>
                    </m:r>
                  </m:oMath>
                </a14:m>
                <a:r>
                  <a:rPr lang="en-US" dirty="0"/>
                  <a:t>) rule is also of second order </a:t>
                </a:r>
              </a:p>
              <a:p>
                <a:pPr marL="645750" lvl="2" indent="-285750"/>
                <a:r>
                  <a:rPr lang="en-US" dirty="0"/>
                  <a:t>The </a:t>
                </a:r>
                <a:r>
                  <a:rPr lang="en-US" dirty="0">
                    <a:solidFill>
                      <a:schemeClr val="accent3"/>
                    </a:solidFill>
                  </a:rPr>
                  <a:t>Simpson’s</a:t>
                </a:r>
                <a:r>
                  <a:rPr lang="en-US" dirty="0"/>
                  <a: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3</m:t>
                    </m:r>
                  </m:oMath>
                </a14:m>
                <a:r>
                  <a:rPr lang="en-US" dirty="0"/>
                  <a:t>) is of fourth order </a:t>
                </a:r>
              </a:p>
              <a:p>
                <a:pPr marL="645750" lvl="2" indent="-285750"/>
                <a:r>
                  <a:rPr lang="en-US" dirty="0"/>
                  <a:t>The </a:t>
                </a:r>
                <a:r>
                  <a:rPr lang="en-US" dirty="0">
                    <a:solidFill>
                      <a:schemeClr val="accent3"/>
                    </a:solidFill>
                  </a:rPr>
                  <a:t>Newton-Cotes</a:t>
                </a:r>
                <a:r>
                  <a:rPr lang="en-US" dirty="0"/>
                  <a:t> are symmetrical, so choosing </a:t>
                </a:r>
                <a14:m>
                  <m:oMath xmlns:m="http://schemas.openxmlformats.org/officeDocument/2006/math">
                    <m:r>
                      <a:rPr lang="en-US" i="1" dirty="0" smtClean="0">
                        <a:latin typeface="Cambria Math" panose="02040503050406030204" pitchFamily="18" charset="0"/>
                      </a:rPr>
                      <m:t>𝑛</m:t>
                    </m:r>
                  </m:oMath>
                </a14:m>
                <a:r>
                  <a:rPr lang="en-US" dirty="0"/>
                  <a:t> odd increases the order by one “for free”</a:t>
                </a:r>
              </a:p>
              <a:p>
                <a:pPr marL="645750" lvl="2" indent="-285750"/>
                <a:r>
                  <a:rPr lang="en-US" dirty="0"/>
                  <a:t>This is why in quadrature tables, </a:t>
                </a:r>
                <a:r>
                  <a:rPr lang="en-US" dirty="0">
                    <a:latin typeface="+mj-lt"/>
                  </a:rPr>
                  <a:t>often only odd stages are shown</a:t>
                </a:r>
              </a:p>
            </p:txBody>
          </p:sp>
        </mc:Choice>
        <mc:Fallback xmlns="">
          <p:sp>
            <p:nvSpPr>
              <p:cNvPr id="5" name="Content Placeholder 4">
                <a:extLst>
                  <a:ext uri="{FF2B5EF4-FFF2-40B4-BE49-F238E27FC236}">
                    <a16:creationId xmlns:a16="http://schemas.microsoft.com/office/drawing/2014/main" id="{B2D35CA2-0918-A96B-E57F-C9DE5AA31C90}"/>
                  </a:ext>
                </a:extLst>
              </p:cNvPr>
              <p:cNvSpPr>
                <a:spLocks noGrp="1" noRot="1" noChangeAspect="1" noMove="1" noResize="1" noEditPoints="1" noAdjustHandles="1" noChangeArrowheads="1" noChangeShapeType="1" noTextEdit="1"/>
              </p:cNvSpPr>
              <p:nvPr>
                <p:ph idx="1"/>
              </p:nvPr>
            </p:nvSpPr>
            <p:spPr>
              <a:xfrm>
                <a:off x="411162" y="1414800"/>
                <a:ext cx="11390313" cy="4752000"/>
              </a:xfrm>
              <a:blipFill>
                <a:blip r:embed="rId3"/>
                <a:stretch>
                  <a:fillRect l="-1124" t="-513" r="-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C5923B0-ED3B-89C7-28BA-DF030D21A060}"/>
              </a:ext>
            </a:extLst>
          </p:cNvPr>
          <p:cNvPicPr>
            <a:picLocks noChangeAspect="1"/>
          </p:cNvPicPr>
          <p:nvPr/>
        </p:nvPicPr>
        <p:blipFill>
          <a:blip r:embed="rId4"/>
          <a:stretch>
            <a:fillRect/>
          </a:stretch>
        </p:blipFill>
        <p:spPr>
          <a:xfrm>
            <a:off x="3718411" y="2047876"/>
            <a:ext cx="4540952" cy="385244"/>
          </a:xfrm>
          <a:prstGeom prst="rect">
            <a:avLst/>
          </a:prstGeom>
        </p:spPr>
      </p:pic>
      <p:pic>
        <p:nvPicPr>
          <p:cNvPr id="60" name="Picture 59" descr="A diagram of a straight line&#10;&#10;Description automatically generated with medium confidence">
            <a:extLst>
              <a:ext uri="{FF2B5EF4-FFF2-40B4-BE49-F238E27FC236}">
                <a16:creationId xmlns:a16="http://schemas.microsoft.com/office/drawing/2014/main" id="{8EAF9CA6-6054-B276-6CED-44B721B53E6B}"/>
              </a:ext>
            </a:extLst>
          </p:cNvPr>
          <p:cNvPicPr>
            <a:picLocks noChangeAspect="1"/>
          </p:cNvPicPr>
          <p:nvPr/>
        </p:nvPicPr>
        <p:blipFill>
          <a:blip r:embed="rId5"/>
          <a:stretch>
            <a:fillRect/>
          </a:stretch>
        </p:blipFill>
        <p:spPr>
          <a:xfrm>
            <a:off x="8945930" y="259352"/>
            <a:ext cx="2929790" cy="863695"/>
          </a:xfrm>
          <a:prstGeom prst="rect">
            <a:avLst/>
          </a:prstGeom>
        </p:spPr>
      </p:pic>
      <p:sp>
        <p:nvSpPr>
          <p:cNvPr id="63" name="Title 9">
            <a:extLst>
              <a:ext uri="{FF2B5EF4-FFF2-40B4-BE49-F238E27FC236}">
                <a16:creationId xmlns:a16="http://schemas.microsoft.com/office/drawing/2014/main" id="{46050208-0E71-AEDC-13D8-056D8F26FF0B}"/>
              </a:ext>
            </a:extLst>
          </p:cNvPr>
          <p:cNvSpPr txBox="1">
            <a:spLocks/>
          </p:cNvSpPr>
          <p:nvPr/>
        </p:nvSpPr>
        <p:spPr bwMode="black">
          <a:xfrm>
            <a:off x="547688" y="5961801"/>
            <a:ext cx="9863137" cy="276999"/>
          </a:xfrm>
          <a:prstGeom prst="rect">
            <a:avLst/>
          </a:prstGeom>
          <a:noFill/>
        </p:spPr>
        <p:txBody>
          <a:bodyPr vert="horz" wrap="square" lIns="0" tIns="0" rIns="0" bIns="0" rtlCol="0" anchor="t" anchorCtr="0">
            <a:sp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buClrTx/>
            </a:pPr>
            <a:r>
              <a:rPr lang="en-US" dirty="0">
                <a:highlight>
                  <a:srgbClr val="800080"/>
                </a:highlight>
              </a:rPr>
              <a:t>Exercise 3</a:t>
            </a:r>
          </a:p>
        </p:txBody>
      </p:sp>
      <p:sp>
        <p:nvSpPr>
          <p:cNvPr id="64" name="Rectangle 63">
            <a:extLst>
              <a:ext uri="{FF2B5EF4-FFF2-40B4-BE49-F238E27FC236}">
                <a16:creationId xmlns:a16="http://schemas.microsoft.com/office/drawing/2014/main" id="{1F559498-728E-B92B-BB74-F24B69172572}"/>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30295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CB51-0D39-E829-1BAD-86F7179363DA}"/>
              </a:ext>
            </a:extLst>
          </p:cNvPr>
          <p:cNvSpPr>
            <a:spLocks noGrp="1"/>
          </p:cNvSpPr>
          <p:nvPr>
            <p:ph type="title"/>
          </p:nvPr>
        </p:nvSpPr>
        <p:spPr/>
        <p:txBody>
          <a:bodyPr/>
          <a:lstStyle/>
          <a:p>
            <a:r>
              <a:rPr lang="en-US" dirty="0"/>
              <a:t>Gaussian quadrature</a:t>
            </a:r>
          </a:p>
        </p:txBody>
      </p:sp>
      <p:sp>
        <p:nvSpPr>
          <p:cNvPr id="3" name="Footer Placeholder 2">
            <a:extLst>
              <a:ext uri="{FF2B5EF4-FFF2-40B4-BE49-F238E27FC236}">
                <a16:creationId xmlns:a16="http://schemas.microsoft.com/office/drawing/2014/main" id="{4F15B475-7210-E362-ADB2-2685189F653F}"/>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A2069768-5F99-41D7-7E20-D55F681B797E}"/>
              </a:ext>
            </a:extLst>
          </p:cNvPr>
          <p:cNvSpPr>
            <a:spLocks noGrp="1"/>
          </p:cNvSpPr>
          <p:nvPr>
            <p:ph type="sldNum" sz="quarter" idx="11"/>
          </p:nvPr>
        </p:nvSpPr>
        <p:spPr/>
        <p:txBody>
          <a:bodyPr/>
          <a:lstStyle/>
          <a:p>
            <a:r>
              <a:rPr lang="en-US"/>
              <a:t>Page </a:t>
            </a:r>
            <a:fld id="{15EBE321-CBB1-4E91-BD14-37C8D44326FB}" type="slidenum">
              <a:rPr lang="en-US" smtClean="0"/>
              <a:pPr/>
              <a:t>29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35148CF-E22D-9707-FC53-FC0D3DDE4DC0}"/>
                  </a:ext>
                </a:extLst>
              </p:cNvPr>
              <p:cNvSpPr>
                <a:spLocks noGrp="1"/>
              </p:cNvSpPr>
              <p:nvPr>
                <p:ph idx="1"/>
              </p:nvPr>
            </p:nvSpPr>
            <p:spPr/>
            <p:txBody>
              <a:bodyPr/>
              <a:lstStyle/>
              <a:p>
                <a:pPr marL="285750" indent="-285750">
                  <a:buFont typeface="Arial" panose="020B0604020202020204" pitchFamily="34" charset="0"/>
                  <a:buChar char="•"/>
                </a:pPr>
                <a:r>
                  <a:rPr lang="en-US" dirty="0"/>
                  <a:t>So far, the </a:t>
                </a:r>
                <a14:m>
                  <m:oMath xmlns:m="http://schemas.openxmlformats.org/officeDocument/2006/math">
                    <m:r>
                      <a:rPr lang="en-US" i="1" dirty="0" smtClean="0">
                        <a:latin typeface="Cambria Math" panose="02040503050406030204" pitchFamily="18" charset="0"/>
                      </a:rPr>
                      <m:t>𝑛</m:t>
                    </m:r>
                  </m:oMath>
                </a14:m>
                <a:r>
                  <a:rPr lang="en-US" dirty="0"/>
                  <a:t> nodes were prespeciﬁed and the </a:t>
                </a:r>
                <a14:m>
                  <m:oMath xmlns:m="http://schemas.openxmlformats.org/officeDocument/2006/math">
                    <m:r>
                      <a:rPr lang="en-US" i="1" dirty="0" smtClean="0">
                        <a:latin typeface="Cambria Math" panose="02040503050406030204" pitchFamily="18" charset="0"/>
                      </a:rPr>
                      <m:t>𝑛</m:t>
                    </m:r>
                  </m:oMath>
                </a14:m>
                <a:r>
                  <a:rPr lang="en-US" dirty="0"/>
                  <a:t> weights were chosen </a:t>
                </a:r>
              </a:p>
              <a:p>
                <a:pPr marL="285750" indent="-285750">
                  <a:buFont typeface="Arial" panose="020B0604020202020204" pitchFamily="34" charset="0"/>
                  <a:buChar char="•"/>
                </a:pPr>
                <a:r>
                  <a:rPr lang="en-US" dirty="0"/>
                  <a:t>With only </a:t>
                </a:r>
                <a14:m>
                  <m:oMath xmlns:m="http://schemas.openxmlformats.org/officeDocument/2006/math">
                    <m:r>
                      <a:rPr lang="en-US" i="1" dirty="0" smtClean="0">
                        <a:latin typeface="Cambria Math" panose="02040503050406030204" pitchFamily="18" charset="0"/>
                      </a:rPr>
                      <m:t>𝑛</m:t>
                    </m:r>
                  </m:oMath>
                </a14:m>
                <a:r>
                  <a:rPr lang="en-US" dirty="0"/>
                  <a:t> parameters free to be chosen, the resulting degree is generally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m:t>
                    </m:r>
                  </m:oMath>
                </a14:m>
                <a:endParaRPr lang="en-US" dirty="0"/>
              </a:p>
              <a:p>
                <a:pPr marL="285750" indent="-285750">
                  <a:buFont typeface="Arial" panose="020B0604020202020204" pitchFamily="34" charset="0"/>
                  <a:buChar char="•"/>
                </a:pPr>
                <a:r>
                  <a:rPr lang="en-US" dirty="0"/>
                  <a:t>What if we now also optimize the location of the nodes?</a:t>
                </a:r>
              </a:p>
              <a:p>
                <a:pPr marL="645750" lvl="2" indent="-285750"/>
                <a:r>
                  <a:rPr lang="en-US" dirty="0"/>
                  <a:t>That would lead to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oMath>
                </a14:m>
                <a:r>
                  <a:rPr lang="en-US" dirty="0"/>
                  <a:t> free parameters </a:t>
                </a:r>
                <a14:m>
                  <m:oMath xmlns:m="http://schemas.openxmlformats.org/officeDocument/2006/math">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𝑥</m:t>
                                </m:r>
                              </m:e>
                              <m:sub>
                                <m:r>
                                  <a:rPr lang="en-US" i="1" dirty="0" err="1">
                                    <a:latin typeface="Cambria Math" panose="02040503050406030204" pitchFamily="18" charset="0"/>
                                  </a:rPr>
                                  <m:t>𝑗</m:t>
                                </m:r>
                              </m:sub>
                            </m:sSub>
                            <m:r>
                              <a:rPr lang="en-US" i="1" dirty="0">
                                <a:latin typeface="Cambria Math" panose="02040503050406030204" pitchFamily="18" charset="0"/>
                              </a:rPr>
                              <m:t> , </m:t>
                            </m:r>
                            <m:sSub>
                              <m:sSubPr>
                                <m:ctrlPr>
                                  <a:rPr lang="en-US" i="1" dirty="0" err="1">
                                    <a:latin typeface="Cambria Math" panose="02040503050406030204" pitchFamily="18" charset="0"/>
                                  </a:rPr>
                                </m:ctrlPr>
                              </m:sSubPr>
                              <m:e>
                                <m:r>
                                  <a:rPr lang="en-US" i="1" dirty="0" err="1">
                                    <a:latin typeface="Cambria Math" panose="02040503050406030204" pitchFamily="18" charset="0"/>
                                  </a:rPr>
                                  <m:t>𝑤</m:t>
                                </m:r>
                              </m:e>
                              <m:sub>
                                <m:r>
                                  <a:rPr lang="en-US" i="1" dirty="0" err="1">
                                    <a:latin typeface="Cambria Math" panose="02040503050406030204" pitchFamily="18" charset="0"/>
                                  </a:rPr>
                                  <m:t>𝑗</m:t>
                                </m:r>
                              </m:sub>
                            </m:sSub>
                            <m:r>
                              <a:rPr lang="en-US" i="1" dirty="0">
                                <a:latin typeface="Cambria Math" panose="02040503050406030204" pitchFamily="18" charset="0"/>
                              </a:rPr>
                              <m:t> </m:t>
                            </m:r>
                          </m:e>
                        </m:d>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oMath>
                </a14:m>
                <a:r>
                  <a:rPr lang="en-US" dirty="0"/>
                  <a:t> </a:t>
                </a:r>
              </a:p>
              <a:p>
                <a:pPr marL="645750" lvl="2" indent="-285750"/>
                <a:r>
                  <a:rPr lang="en-US" dirty="0"/>
                  <a:t>Maybe a degree of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is achievable?</a:t>
                </a:r>
              </a:p>
              <a:p>
                <a:pPr marL="645750" lvl="2" indent="-285750"/>
                <a:endParaRPr lang="en-US" dirty="0"/>
              </a:p>
              <a:p>
                <a:pPr marL="645750" lvl="2" indent="-285750"/>
                <a:endParaRPr lang="en-US" dirty="0"/>
              </a:p>
              <a:p>
                <a:pPr marL="285750" lvl="1" indent="-285750">
                  <a:buFont typeface="Arial" panose="020B0604020202020204" pitchFamily="34" charset="0"/>
                  <a:buChar char="•"/>
                </a:pPr>
                <a:r>
                  <a:rPr lang="en-US" dirty="0"/>
                  <a:t>In </a:t>
                </a:r>
                <a:r>
                  <a:rPr lang="en-US" b="1" dirty="0">
                    <a:solidFill>
                      <a:srgbClr val="EF0137"/>
                    </a:solidFill>
                  </a:rPr>
                  <a:t>Gaussian quadrature</a:t>
                </a:r>
                <a:r>
                  <a:rPr lang="en-US" dirty="0"/>
                  <a:t>, both the nodes and the weights are optimally chosen to maximize the degree of the resulting quadrature rule.</a:t>
                </a:r>
              </a:p>
              <a:p>
                <a:pPr marL="645750" lvl="2" indent="-285750"/>
                <a:r>
                  <a:rPr lang="en-US" dirty="0"/>
                  <a:t>In general, for each </a:t>
                </a:r>
                <a14:m>
                  <m:oMath xmlns:m="http://schemas.openxmlformats.org/officeDocument/2006/math">
                    <m:r>
                      <a:rPr lang="en-US" i="1" dirty="0" smtClean="0">
                        <a:latin typeface="Cambria Math" panose="02040503050406030204" pitchFamily="18" charset="0"/>
                      </a:rPr>
                      <m:t>𝑛</m:t>
                    </m:r>
                  </m:oMath>
                </a14:m>
                <a:r>
                  <a:rPr lang="en-US" dirty="0"/>
                  <a:t> there is a unique </a:t>
                </a:r>
                <a14:m>
                  <m:oMath xmlns:m="http://schemas.openxmlformats.org/officeDocument/2006/math">
                    <m:r>
                      <a:rPr lang="en-US" i="1" dirty="0" smtClean="0">
                        <a:latin typeface="Cambria Math" panose="02040503050406030204" pitchFamily="18" charset="0"/>
                      </a:rPr>
                      <m:t>𝑛</m:t>
                    </m:r>
                  </m:oMath>
                </a14:m>
                <a:r>
                  <a:rPr lang="en-US" dirty="0"/>
                  <a:t>-point Gaussian rule, and it is of degree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a:t>
                </a:r>
              </a:p>
              <a:p>
                <a:pPr marL="645750" lvl="2" indent="-285750"/>
                <a:r>
                  <a:rPr lang="en-US" dirty="0"/>
                  <a:t>Gaussian quadrature rules therefore have the </a:t>
                </a:r>
                <a:r>
                  <a:rPr lang="en-US" b="1" dirty="0">
                    <a:solidFill>
                      <a:schemeClr val="accent1"/>
                    </a:solidFill>
                  </a:rPr>
                  <a:t>highest possible accuracy </a:t>
                </a:r>
                <a:r>
                  <a:rPr lang="en-US" dirty="0"/>
                  <a:t>for the number of nodes used, but they are signiﬁcantly more diﬃcult to derive than Newton-Cotes rules.</a:t>
                </a:r>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235148CF-E22D-9707-FC53-FC0D3DDE4DC0}"/>
                  </a:ext>
                </a:extLst>
              </p:cNvPr>
              <p:cNvSpPr>
                <a:spLocks noGrp="1" noRot="1" noChangeAspect="1" noMove="1" noResize="1" noEditPoints="1" noAdjustHandles="1" noChangeArrowheads="1" noChangeShapeType="1" noTextEdit="1"/>
              </p:cNvSpPr>
              <p:nvPr>
                <p:ph idx="1"/>
              </p:nvPr>
            </p:nvSpPr>
            <p:spPr>
              <a:blipFill>
                <a:blip r:embed="rId2"/>
                <a:stretch>
                  <a:fillRect l="-1125" t="-1538" r="-166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DA414030-6377-C618-D0A7-6B5CFB8339EE}"/>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7" name="Rectangle 6">
            <a:extLst>
              <a:ext uri="{FF2B5EF4-FFF2-40B4-BE49-F238E27FC236}">
                <a16:creationId xmlns:a16="http://schemas.microsoft.com/office/drawing/2014/main" id="{72848F5D-8C56-CAF4-49BA-34B8D23F83D7}"/>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87337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1. Numerical Integration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912246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A714-0C29-5F52-BB56-CFE64812A844}"/>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7CB5F242-6564-72E6-35D4-B91382826331}"/>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91EE70D0-13C9-BE39-32F3-127E125B12DC}"/>
              </a:ext>
            </a:extLst>
          </p:cNvPr>
          <p:cNvSpPr>
            <a:spLocks noGrp="1"/>
          </p:cNvSpPr>
          <p:nvPr>
            <p:ph type="sldNum" sz="quarter" idx="11"/>
          </p:nvPr>
        </p:nvSpPr>
        <p:spPr/>
        <p:txBody>
          <a:bodyPr/>
          <a:lstStyle/>
          <a:p>
            <a:r>
              <a:rPr lang="en-US"/>
              <a:t>Page </a:t>
            </a:r>
            <a:fld id="{15EBE321-CBB1-4E91-BD14-37C8D44326FB}" type="slidenum">
              <a:rPr lang="en-US" smtClean="0"/>
              <a:pPr/>
              <a:t>30</a:t>
            </a:fld>
            <a:endParaRPr lang="en-US"/>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CBA1CD34-F1C3-0744-5D5E-B06270CC991D}"/>
                  </a:ext>
                </a:extLst>
              </p14:cNvPr>
              <p14:cNvContentPartPr/>
              <p14:nvPr/>
            </p14:nvContentPartPr>
            <p14:xfrm>
              <a:off x="2002867" y="1296487"/>
              <a:ext cx="187560" cy="179280"/>
            </p14:xfrm>
          </p:contentPart>
        </mc:Choice>
        <mc:Fallback>
          <p:pic>
            <p:nvPicPr>
              <p:cNvPr id="6" name="Ink 5">
                <a:extLst>
                  <a:ext uri="{FF2B5EF4-FFF2-40B4-BE49-F238E27FC236}">
                    <a16:creationId xmlns:a16="http://schemas.microsoft.com/office/drawing/2014/main" id="{CBA1CD34-F1C3-0744-5D5E-B06270CC991D}"/>
                  </a:ext>
                </a:extLst>
              </p:cNvPr>
              <p:cNvPicPr/>
              <p:nvPr/>
            </p:nvPicPr>
            <p:blipFill>
              <a:blip r:embed="rId3"/>
              <a:stretch>
                <a:fillRect/>
              </a:stretch>
            </p:blipFill>
            <p:spPr>
              <a:xfrm>
                <a:off x="1993867" y="1287847"/>
                <a:ext cx="2052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9" name="Ink 68">
                <a:extLst>
                  <a:ext uri="{FF2B5EF4-FFF2-40B4-BE49-F238E27FC236}">
                    <a16:creationId xmlns:a16="http://schemas.microsoft.com/office/drawing/2014/main" id="{6F1CF882-7764-2732-8022-2EED95B870A3}"/>
                  </a:ext>
                </a:extLst>
              </p14:cNvPr>
              <p14:cNvContentPartPr/>
              <p14:nvPr/>
            </p14:nvContentPartPr>
            <p14:xfrm>
              <a:off x="5295200" y="1476080"/>
              <a:ext cx="585360" cy="18720"/>
            </p14:xfrm>
          </p:contentPart>
        </mc:Choice>
        <mc:Fallback>
          <p:pic>
            <p:nvPicPr>
              <p:cNvPr id="69" name="Ink 68">
                <a:extLst>
                  <a:ext uri="{FF2B5EF4-FFF2-40B4-BE49-F238E27FC236}">
                    <a16:creationId xmlns:a16="http://schemas.microsoft.com/office/drawing/2014/main" id="{6F1CF882-7764-2732-8022-2EED95B870A3}"/>
                  </a:ext>
                </a:extLst>
              </p:cNvPr>
              <p:cNvPicPr/>
              <p:nvPr/>
            </p:nvPicPr>
            <p:blipFill>
              <a:blip r:embed="rId5"/>
              <a:stretch>
                <a:fillRect/>
              </a:stretch>
            </p:blipFill>
            <p:spPr>
              <a:xfrm>
                <a:off x="5286560" y="1467080"/>
                <a:ext cx="6030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5" name="Ink 194">
                <a:extLst>
                  <a:ext uri="{FF2B5EF4-FFF2-40B4-BE49-F238E27FC236}">
                    <a16:creationId xmlns:a16="http://schemas.microsoft.com/office/drawing/2014/main" id="{00CBF72C-1B18-E73D-EDEB-1C30E964E97C}"/>
                  </a:ext>
                </a:extLst>
              </p14:cNvPr>
              <p14:cNvContentPartPr/>
              <p14:nvPr/>
            </p14:nvContentPartPr>
            <p14:xfrm>
              <a:off x="5079560" y="4638133"/>
              <a:ext cx="135000" cy="199800"/>
            </p14:xfrm>
          </p:contentPart>
        </mc:Choice>
        <mc:Fallback>
          <p:pic>
            <p:nvPicPr>
              <p:cNvPr id="195" name="Ink 194">
                <a:extLst>
                  <a:ext uri="{FF2B5EF4-FFF2-40B4-BE49-F238E27FC236}">
                    <a16:creationId xmlns:a16="http://schemas.microsoft.com/office/drawing/2014/main" id="{00CBF72C-1B18-E73D-EDEB-1C30E964E97C}"/>
                  </a:ext>
                </a:extLst>
              </p:cNvPr>
              <p:cNvPicPr/>
              <p:nvPr/>
            </p:nvPicPr>
            <p:blipFill>
              <a:blip r:embed="rId7"/>
              <a:stretch>
                <a:fillRect/>
              </a:stretch>
            </p:blipFill>
            <p:spPr>
              <a:xfrm>
                <a:off x="5070560" y="4629493"/>
                <a:ext cx="1526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6" name="Ink 195">
                <a:extLst>
                  <a:ext uri="{FF2B5EF4-FFF2-40B4-BE49-F238E27FC236}">
                    <a16:creationId xmlns:a16="http://schemas.microsoft.com/office/drawing/2014/main" id="{37EC66A1-F08E-5EBD-3F86-1035A34134D9}"/>
                  </a:ext>
                </a:extLst>
              </p14:cNvPr>
              <p14:cNvContentPartPr/>
              <p14:nvPr/>
            </p14:nvContentPartPr>
            <p14:xfrm>
              <a:off x="2052680" y="1769653"/>
              <a:ext cx="2654280" cy="46800"/>
            </p14:xfrm>
          </p:contentPart>
        </mc:Choice>
        <mc:Fallback>
          <p:pic>
            <p:nvPicPr>
              <p:cNvPr id="196" name="Ink 195">
                <a:extLst>
                  <a:ext uri="{FF2B5EF4-FFF2-40B4-BE49-F238E27FC236}">
                    <a16:creationId xmlns:a16="http://schemas.microsoft.com/office/drawing/2014/main" id="{37EC66A1-F08E-5EBD-3F86-1035A34134D9}"/>
                  </a:ext>
                </a:extLst>
              </p:cNvPr>
              <p:cNvPicPr/>
              <p:nvPr/>
            </p:nvPicPr>
            <p:blipFill>
              <a:blip r:embed="rId9"/>
              <a:stretch>
                <a:fillRect/>
              </a:stretch>
            </p:blipFill>
            <p:spPr>
              <a:xfrm>
                <a:off x="2044040" y="1760653"/>
                <a:ext cx="2671920" cy="64440"/>
              </a:xfrm>
              <a:prstGeom prst="rect">
                <a:avLst/>
              </a:prstGeom>
            </p:spPr>
          </p:pic>
        </mc:Fallback>
      </mc:AlternateContent>
      <p:grpSp>
        <p:nvGrpSpPr>
          <p:cNvPr id="199" name="Group 198">
            <a:extLst>
              <a:ext uri="{FF2B5EF4-FFF2-40B4-BE49-F238E27FC236}">
                <a16:creationId xmlns:a16="http://schemas.microsoft.com/office/drawing/2014/main" id="{379AEC43-DC1C-F913-6BBC-5BF66BC08AF3}"/>
              </a:ext>
            </a:extLst>
          </p:cNvPr>
          <p:cNvGrpSpPr/>
          <p:nvPr/>
        </p:nvGrpSpPr>
        <p:grpSpPr>
          <a:xfrm>
            <a:off x="47480" y="1274480"/>
            <a:ext cx="6673680" cy="3531413"/>
            <a:chOff x="47480" y="1274480"/>
            <a:chExt cx="6673680" cy="3531413"/>
          </a:xfrm>
        </p:grpSpPr>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DC485557-4B0E-7DD3-562C-AABE2F556427}"/>
                    </a:ext>
                  </a:extLst>
                </p14:cNvPr>
                <p14:cNvContentPartPr/>
                <p14:nvPr/>
              </p14:nvContentPartPr>
              <p14:xfrm>
                <a:off x="2207347" y="1466767"/>
                <a:ext cx="91080" cy="128520"/>
              </p14:xfrm>
            </p:contentPart>
          </mc:Choice>
          <mc:Fallback>
            <p:pic>
              <p:nvPicPr>
                <p:cNvPr id="7" name="Ink 6">
                  <a:extLst>
                    <a:ext uri="{FF2B5EF4-FFF2-40B4-BE49-F238E27FC236}">
                      <a16:creationId xmlns:a16="http://schemas.microsoft.com/office/drawing/2014/main" id="{DC485557-4B0E-7DD3-562C-AABE2F556427}"/>
                    </a:ext>
                  </a:extLst>
                </p:cNvPr>
                <p:cNvPicPr/>
                <p:nvPr/>
              </p:nvPicPr>
              <p:blipFill>
                <a:blip r:embed="rId11"/>
                <a:stretch>
                  <a:fillRect/>
                </a:stretch>
              </p:blipFill>
              <p:spPr>
                <a:xfrm>
                  <a:off x="2198707" y="1458127"/>
                  <a:ext cx="1087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634E3757-D674-0DD7-363D-6F4A500F12FA}"/>
                    </a:ext>
                  </a:extLst>
                </p14:cNvPr>
                <p14:cNvContentPartPr/>
                <p14:nvPr/>
              </p14:nvContentPartPr>
              <p14:xfrm>
                <a:off x="2678587" y="1319527"/>
                <a:ext cx="164160" cy="161280"/>
              </p14:xfrm>
            </p:contentPart>
          </mc:Choice>
          <mc:Fallback>
            <p:pic>
              <p:nvPicPr>
                <p:cNvPr id="8" name="Ink 7">
                  <a:extLst>
                    <a:ext uri="{FF2B5EF4-FFF2-40B4-BE49-F238E27FC236}">
                      <a16:creationId xmlns:a16="http://schemas.microsoft.com/office/drawing/2014/main" id="{634E3757-D674-0DD7-363D-6F4A500F12FA}"/>
                    </a:ext>
                  </a:extLst>
                </p:cNvPr>
                <p:cNvPicPr/>
                <p:nvPr/>
              </p:nvPicPr>
              <p:blipFill>
                <a:blip r:embed="rId13"/>
                <a:stretch>
                  <a:fillRect/>
                </a:stretch>
              </p:blipFill>
              <p:spPr>
                <a:xfrm>
                  <a:off x="2669587" y="1310887"/>
                  <a:ext cx="1818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C6364CC4-2785-8506-4C1D-97F5DC7E7C95}"/>
                    </a:ext>
                  </a:extLst>
                </p14:cNvPr>
                <p14:cNvContentPartPr/>
                <p14:nvPr/>
              </p14:nvContentPartPr>
              <p14:xfrm>
                <a:off x="2898907" y="1470367"/>
                <a:ext cx="60120" cy="100080"/>
              </p14:xfrm>
            </p:contentPart>
          </mc:Choice>
          <mc:Fallback>
            <p:pic>
              <p:nvPicPr>
                <p:cNvPr id="9" name="Ink 8">
                  <a:extLst>
                    <a:ext uri="{FF2B5EF4-FFF2-40B4-BE49-F238E27FC236}">
                      <a16:creationId xmlns:a16="http://schemas.microsoft.com/office/drawing/2014/main" id="{C6364CC4-2785-8506-4C1D-97F5DC7E7C95}"/>
                    </a:ext>
                  </a:extLst>
                </p:cNvPr>
                <p:cNvPicPr/>
                <p:nvPr/>
              </p:nvPicPr>
              <p:blipFill>
                <a:blip r:embed="rId15"/>
                <a:stretch>
                  <a:fillRect/>
                </a:stretch>
              </p:blipFill>
              <p:spPr>
                <a:xfrm>
                  <a:off x="2890267" y="1461367"/>
                  <a:ext cx="777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CAEA6252-4103-8D24-942F-64EB87985147}"/>
                    </a:ext>
                  </a:extLst>
                </p14:cNvPr>
                <p14:cNvContentPartPr/>
                <p14:nvPr/>
              </p14:nvContentPartPr>
              <p14:xfrm>
                <a:off x="3502627" y="1336807"/>
                <a:ext cx="163800" cy="147960"/>
              </p14:xfrm>
            </p:contentPart>
          </mc:Choice>
          <mc:Fallback>
            <p:pic>
              <p:nvPicPr>
                <p:cNvPr id="11" name="Ink 10">
                  <a:extLst>
                    <a:ext uri="{FF2B5EF4-FFF2-40B4-BE49-F238E27FC236}">
                      <a16:creationId xmlns:a16="http://schemas.microsoft.com/office/drawing/2014/main" id="{CAEA6252-4103-8D24-942F-64EB87985147}"/>
                    </a:ext>
                  </a:extLst>
                </p:cNvPr>
                <p:cNvPicPr/>
                <p:nvPr/>
              </p:nvPicPr>
              <p:blipFill>
                <a:blip r:embed="rId17"/>
                <a:stretch>
                  <a:fillRect/>
                </a:stretch>
              </p:blipFill>
              <p:spPr>
                <a:xfrm>
                  <a:off x="3493627" y="1328167"/>
                  <a:ext cx="1814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1095B400-F9F1-5A0A-7C95-F8534449215F}"/>
                    </a:ext>
                  </a:extLst>
                </p14:cNvPr>
                <p14:cNvContentPartPr/>
                <p14:nvPr/>
              </p14:nvContentPartPr>
              <p14:xfrm>
                <a:off x="3743827" y="1431127"/>
                <a:ext cx="139320" cy="116640"/>
              </p14:xfrm>
            </p:contentPart>
          </mc:Choice>
          <mc:Fallback>
            <p:pic>
              <p:nvPicPr>
                <p:cNvPr id="12" name="Ink 11">
                  <a:extLst>
                    <a:ext uri="{FF2B5EF4-FFF2-40B4-BE49-F238E27FC236}">
                      <a16:creationId xmlns:a16="http://schemas.microsoft.com/office/drawing/2014/main" id="{1095B400-F9F1-5A0A-7C95-F8534449215F}"/>
                    </a:ext>
                  </a:extLst>
                </p:cNvPr>
                <p:cNvPicPr/>
                <p:nvPr/>
              </p:nvPicPr>
              <p:blipFill>
                <a:blip r:embed="rId19"/>
                <a:stretch>
                  <a:fillRect/>
                </a:stretch>
              </p:blipFill>
              <p:spPr>
                <a:xfrm>
                  <a:off x="3734827" y="1422487"/>
                  <a:ext cx="1569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F84CBFBA-0B07-8B12-86C4-5E781E2891D1}"/>
                    </a:ext>
                  </a:extLst>
                </p14:cNvPr>
                <p14:cNvContentPartPr/>
                <p14:nvPr/>
              </p14:nvContentPartPr>
              <p14:xfrm>
                <a:off x="4220827" y="1383247"/>
                <a:ext cx="247320" cy="116640"/>
              </p14:xfrm>
            </p:contentPart>
          </mc:Choice>
          <mc:Fallback>
            <p:pic>
              <p:nvPicPr>
                <p:cNvPr id="13" name="Ink 12">
                  <a:extLst>
                    <a:ext uri="{FF2B5EF4-FFF2-40B4-BE49-F238E27FC236}">
                      <a16:creationId xmlns:a16="http://schemas.microsoft.com/office/drawing/2014/main" id="{F84CBFBA-0B07-8B12-86C4-5E781E2891D1}"/>
                    </a:ext>
                  </a:extLst>
                </p:cNvPr>
                <p:cNvPicPr/>
                <p:nvPr/>
              </p:nvPicPr>
              <p:blipFill>
                <a:blip r:embed="rId21"/>
                <a:stretch>
                  <a:fillRect/>
                </a:stretch>
              </p:blipFill>
              <p:spPr>
                <a:xfrm>
                  <a:off x="4212187" y="1374247"/>
                  <a:ext cx="2649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35863633-C5CC-815D-AF39-4F23FBAC3A12}"/>
                    </a:ext>
                  </a:extLst>
                </p14:cNvPr>
                <p14:cNvContentPartPr/>
                <p14:nvPr/>
              </p14:nvContentPartPr>
              <p14:xfrm>
                <a:off x="4524307" y="1442647"/>
                <a:ext cx="182520" cy="189360"/>
              </p14:xfrm>
            </p:contentPart>
          </mc:Choice>
          <mc:Fallback>
            <p:pic>
              <p:nvPicPr>
                <p:cNvPr id="14" name="Ink 13">
                  <a:extLst>
                    <a:ext uri="{FF2B5EF4-FFF2-40B4-BE49-F238E27FC236}">
                      <a16:creationId xmlns:a16="http://schemas.microsoft.com/office/drawing/2014/main" id="{35863633-C5CC-815D-AF39-4F23FBAC3A12}"/>
                    </a:ext>
                  </a:extLst>
                </p:cNvPr>
                <p:cNvPicPr/>
                <p:nvPr/>
              </p:nvPicPr>
              <p:blipFill>
                <a:blip r:embed="rId23"/>
                <a:stretch>
                  <a:fillRect/>
                </a:stretch>
              </p:blipFill>
              <p:spPr>
                <a:xfrm>
                  <a:off x="4515307" y="1433647"/>
                  <a:ext cx="20016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4" name="Ink 33">
                  <a:extLst>
                    <a:ext uri="{FF2B5EF4-FFF2-40B4-BE49-F238E27FC236}">
                      <a16:creationId xmlns:a16="http://schemas.microsoft.com/office/drawing/2014/main" id="{5CA9F08D-E339-691B-1697-C9A73494C77B}"/>
                    </a:ext>
                  </a:extLst>
                </p14:cNvPr>
                <p14:cNvContentPartPr/>
                <p14:nvPr/>
              </p14:nvContentPartPr>
              <p14:xfrm>
                <a:off x="455000" y="1950560"/>
                <a:ext cx="137160" cy="459720"/>
              </p14:xfrm>
            </p:contentPart>
          </mc:Choice>
          <mc:Fallback>
            <p:pic>
              <p:nvPicPr>
                <p:cNvPr id="34" name="Ink 33">
                  <a:extLst>
                    <a:ext uri="{FF2B5EF4-FFF2-40B4-BE49-F238E27FC236}">
                      <a16:creationId xmlns:a16="http://schemas.microsoft.com/office/drawing/2014/main" id="{5CA9F08D-E339-691B-1697-C9A73494C77B}"/>
                    </a:ext>
                  </a:extLst>
                </p:cNvPr>
                <p:cNvPicPr/>
                <p:nvPr/>
              </p:nvPicPr>
              <p:blipFill>
                <a:blip r:embed="rId25"/>
                <a:stretch>
                  <a:fillRect/>
                </a:stretch>
              </p:blipFill>
              <p:spPr>
                <a:xfrm>
                  <a:off x="446000" y="1941560"/>
                  <a:ext cx="15480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5" name="Ink 34">
                  <a:extLst>
                    <a:ext uri="{FF2B5EF4-FFF2-40B4-BE49-F238E27FC236}">
                      <a16:creationId xmlns:a16="http://schemas.microsoft.com/office/drawing/2014/main" id="{88C72BA2-46B8-5966-1CED-C5F1329CEDEB}"/>
                    </a:ext>
                  </a:extLst>
                </p14:cNvPr>
                <p14:cNvContentPartPr/>
                <p14:nvPr/>
              </p14:nvContentPartPr>
              <p14:xfrm>
                <a:off x="367160" y="2529080"/>
                <a:ext cx="89280" cy="4680"/>
              </p14:xfrm>
            </p:contentPart>
          </mc:Choice>
          <mc:Fallback>
            <p:pic>
              <p:nvPicPr>
                <p:cNvPr id="35" name="Ink 34">
                  <a:extLst>
                    <a:ext uri="{FF2B5EF4-FFF2-40B4-BE49-F238E27FC236}">
                      <a16:creationId xmlns:a16="http://schemas.microsoft.com/office/drawing/2014/main" id="{88C72BA2-46B8-5966-1CED-C5F1329CEDEB}"/>
                    </a:ext>
                  </a:extLst>
                </p:cNvPr>
                <p:cNvPicPr/>
                <p:nvPr/>
              </p:nvPicPr>
              <p:blipFill>
                <a:blip r:embed="rId27"/>
                <a:stretch>
                  <a:fillRect/>
                </a:stretch>
              </p:blipFill>
              <p:spPr>
                <a:xfrm>
                  <a:off x="358160" y="2520080"/>
                  <a:ext cx="1069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6" name="Ink 35">
                  <a:extLst>
                    <a:ext uri="{FF2B5EF4-FFF2-40B4-BE49-F238E27FC236}">
                      <a16:creationId xmlns:a16="http://schemas.microsoft.com/office/drawing/2014/main" id="{1716E808-8D94-89B9-29CC-75E8705BF2DC}"/>
                    </a:ext>
                  </a:extLst>
                </p14:cNvPr>
                <p14:cNvContentPartPr/>
                <p14:nvPr/>
              </p14:nvContentPartPr>
              <p14:xfrm>
                <a:off x="553280" y="2480480"/>
                <a:ext cx="4680" cy="86400"/>
              </p14:xfrm>
            </p:contentPart>
          </mc:Choice>
          <mc:Fallback>
            <p:pic>
              <p:nvPicPr>
                <p:cNvPr id="36" name="Ink 35">
                  <a:extLst>
                    <a:ext uri="{FF2B5EF4-FFF2-40B4-BE49-F238E27FC236}">
                      <a16:creationId xmlns:a16="http://schemas.microsoft.com/office/drawing/2014/main" id="{1716E808-8D94-89B9-29CC-75E8705BF2DC}"/>
                    </a:ext>
                  </a:extLst>
                </p:cNvPr>
                <p:cNvPicPr/>
                <p:nvPr/>
              </p:nvPicPr>
              <p:blipFill>
                <a:blip r:embed="rId29"/>
                <a:stretch>
                  <a:fillRect/>
                </a:stretch>
              </p:blipFill>
              <p:spPr>
                <a:xfrm>
                  <a:off x="544280" y="2471480"/>
                  <a:ext cx="223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7" name="Ink 36">
                  <a:extLst>
                    <a:ext uri="{FF2B5EF4-FFF2-40B4-BE49-F238E27FC236}">
                      <a16:creationId xmlns:a16="http://schemas.microsoft.com/office/drawing/2014/main" id="{F0080C99-F243-1A12-8E61-CA3FAB6524BE}"/>
                    </a:ext>
                  </a:extLst>
                </p14:cNvPr>
                <p14:cNvContentPartPr/>
                <p14:nvPr/>
              </p14:nvContentPartPr>
              <p14:xfrm>
                <a:off x="602240" y="1752200"/>
                <a:ext cx="11160" cy="160560"/>
              </p14:xfrm>
            </p:contentPart>
          </mc:Choice>
          <mc:Fallback>
            <p:pic>
              <p:nvPicPr>
                <p:cNvPr id="37" name="Ink 36">
                  <a:extLst>
                    <a:ext uri="{FF2B5EF4-FFF2-40B4-BE49-F238E27FC236}">
                      <a16:creationId xmlns:a16="http://schemas.microsoft.com/office/drawing/2014/main" id="{F0080C99-F243-1A12-8E61-CA3FAB6524BE}"/>
                    </a:ext>
                  </a:extLst>
                </p:cNvPr>
                <p:cNvPicPr/>
                <p:nvPr/>
              </p:nvPicPr>
              <p:blipFill>
                <a:blip r:embed="rId31"/>
                <a:stretch>
                  <a:fillRect/>
                </a:stretch>
              </p:blipFill>
              <p:spPr>
                <a:xfrm>
                  <a:off x="593600" y="1743560"/>
                  <a:ext cx="288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8" name="Ink 37">
                  <a:extLst>
                    <a:ext uri="{FF2B5EF4-FFF2-40B4-BE49-F238E27FC236}">
                      <a16:creationId xmlns:a16="http://schemas.microsoft.com/office/drawing/2014/main" id="{9A550643-51DA-7509-5C1D-1A82660BD771}"/>
                    </a:ext>
                  </a:extLst>
                </p14:cNvPr>
                <p14:cNvContentPartPr/>
                <p14:nvPr/>
              </p14:nvContentPartPr>
              <p14:xfrm>
                <a:off x="592880" y="2065040"/>
                <a:ext cx="119520" cy="380880"/>
              </p14:xfrm>
            </p:contentPart>
          </mc:Choice>
          <mc:Fallback>
            <p:pic>
              <p:nvPicPr>
                <p:cNvPr id="38" name="Ink 37">
                  <a:extLst>
                    <a:ext uri="{FF2B5EF4-FFF2-40B4-BE49-F238E27FC236}">
                      <a16:creationId xmlns:a16="http://schemas.microsoft.com/office/drawing/2014/main" id="{9A550643-51DA-7509-5C1D-1A82660BD771}"/>
                    </a:ext>
                  </a:extLst>
                </p:cNvPr>
                <p:cNvPicPr/>
                <p:nvPr/>
              </p:nvPicPr>
              <p:blipFill>
                <a:blip r:embed="rId33"/>
                <a:stretch>
                  <a:fillRect/>
                </a:stretch>
              </p:blipFill>
              <p:spPr>
                <a:xfrm>
                  <a:off x="583880" y="2056040"/>
                  <a:ext cx="13716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9" name="Ink 38">
                  <a:extLst>
                    <a:ext uri="{FF2B5EF4-FFF2-40B4-BE49-F238E27FC236}">
                      <a16:creationId xmlns:a16="http://schemas.microsoft.com/office/drawing/2014/main" id="{F3CD4D45-3342-DFE4-8FBD-F99953F722C5}"/>
                    </a:ext>
                  </a:extLst>
                </p14:cNvPr>
                <p14:cNvContentPartPr/>
                <p14:nvPr/>
              </p14:nvContentPartPr>
              <p14:xfrm>
                <a:off x="790520" y="2115440"/>
                <a:ext cx="27000" cy="199440"/>
              </p14:xfrm>
            </p:contentPart>
          </mc:Choice>
          <mc:Fallback>
            <p:pic>
              <p:nvPicPr>
                <p:cNvPr id="39" name="Ink 38">
                  <a:extLst>
                    <a:ext uri="{FF2B5EF4-FFF2-40B4-BE49-F238E27FC236}">
                      <a16:creationId xmlns:a16="http://schemas.microsoft.com/office/drawing/2014/main" id="{F3CD4D45-3342-DFE4-8FBD-F99953F722C5}"/>
                    </a:ext>
                  </a:extLst>
                </p:cNvPr>
                <p:cNvPicPr/>
                <p:nvPr/>
              </p:nvPicPr>
              <p:blipFill>
                <a:blip r:embed="rId35"/>
                <a:stretch>
                  <a:fillRect/>
                </a:stretch>
              </p:blipFill>
              <p:spPr>
                <a:xfrm>
                  <a:off x="781880" y="2106800"/>
                  <a:ext cx="446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0" name="Ink 39">
                  <a:extLst>
                    <a:ext uri="{FF2B5EF4-FFF2-40B4-BE49-F238E27FC236}">
                      <a16:creationId xmlns:a16="http://schemas.microsoft.com/office/drawing/2014/main" id="{227E9FC7-5E21-568C-D003-1273E546DCC6}"/>
                    </a:ext>
                  </a:extLst>
                </p14:cNvPr>
                <p14:cNvContentPartPr/>
                <p14:nvPr/>
              </p14:nvContentPartPr>
              <p14:xfrm>
                <a:off x="866120" y="2223440"/>
                <a:ext cx="44280" cy="77400"/>
              </p14:xfrm>
            </p:contentPart>
          </mc:Choice>
          <mc:Fallback>
            <p:pic>
              <p:nvPicPr>
                <p:cNvPr id="40" name="Ink 39">
                  <a:extLst>
                    <a:ext uri="{FF2B5EF4-FFF2-40B4-BE49-F238E27FC236}">
                      <a16:creationId xmlns:a16="http://schemas.microsoft.com/office/drawing/2014/main" id="{227E9FC7-5E21-568C-D003-1273E546DCC6}"/>
                    </a:ext>
                  </a:extLst>
                </p:cNvPr>
                <p:cNvPicPr/>
                <p:nvPr/>
              </p:nvPicPr>
              <p:blipFill>
                <a:blip r:embed="rId37"/>
                <a:stretch>
                  <a:fillRect/>
                </a:stretch>
              </p:blipFill>
              <p:spPr>
                <a:xfrm>
                  <a:off x="857120" y="2214440"/>
                  <a:ext cx="619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1" name="Ink 40">
                  <a:extLst>
                    <a:ext uri="{FF2B5EF4-FFF2-40B4-BE49-F238E27FC236}">
                      <a16:creationId xmlns:a16="http://schemas.microsoft.com/office/drawing/2014/main" id="{CBFB217F-0977-B3F1-86FE-61EF7C8FBE61}"/>
                    </a:ext>
                  </a:extLst>
                </p14:cNvPr>
                <p14:cNvContentPartPr/>
                <p14:nvPr/>
              </p14:nvContentPartPr>
              <p14:xfrm>
                <a:off x="930200" y="2107880"/>
                <a:ext cx="51120" cy="266040"/>
              </p14:xfrm>
            </p:contentPart>
          </mc:Choice>
          <mc:Fallback>
            <p:pic>
              <p:nvPicPr>
                <p:cNvPr id="41" name="Ink 40">
                  <a:extLst>
                    <a:ext uri="{FF2B5EF4-FFF2-40B4-BE49-F238E27FC236}">
                      <a16:creationId xmlns:a16="http://schemas.microsoft.com/office/drawing/2014/main" id="{CBFB217F-0977-B3F1-86FE-61EF7C8FBE61}"/>
                    </a:ext>
                  </a:extLst>
                </p:cNvPr>
                <p:cNvPicPr/>
                <p:nvPr/>
              </p:nvPicPr>
              <p:blipFill>
                <a:blip r:embed="rId39"/>
                <a:stretch>
                  <a:fillRect/>
                </a:stretch>
              </p:blipFill>
              <p:spPr>
                <a:xfrm>
                  <a:off x="921200" y="2098880"/>
                  <a:ext cx="687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2" name="Ink 41">
                  <a:extLst>
                    <a:ext uri="{FF2B5EF4-FFF2-40B4-BE49-F238E27FC236}">
                      <a16:creationId xmlns:a16="http://schemas.microsoft.com/office/drawing/2014/main" id="{133D444C-0DD2-090B-5A14-3F3A8390F7C9}"/>
                    </a:ext>
                  </a:extLst>
                </p14:cNvPr>
                <p14:cNvContentPartPr/>
                <p14:nvPr/>
              </p14:nvContentPartPr>
              <p14:xfrm>
                <a:off x="1082840" y="2126960"/>
                <a:ext cx="72720" cy="191160"/>
              </p14:xfrm>
            </p:contentPart>
          </mc:Choice>
          <mc:Fallback>
            <p:pic>
              <p:nvPicPr>
                <p:cNvPr id="42" name="Ink 41">
                  <a:extLst>
                    <a:ext uri="{FF2B5EF4-FFF2-40B4-BE49-F238E27FC236}">
                      <a16:creationId xmlns:a16="http://schemas.microsoft.com/office/drawing/2014/main" id="{133D444C-0DD2-090B-5A14-3F3A8390F7C9}"/>
                    </a:ext>
                  </a:extLst>
                </p:cNvPr>
                <p:cNvPicPr/>
                <p:nvPr/>
              </p:nvPicPr>
              <p:blipFill>
                <a:blip r:embed="rId41"/>
                <a:stretch>
                  <a:fillRect/>
                </a:stretch>
              </p:blipFill>
              <p:spPr>
                <a:xfrm>
                  <a:off x="1074200" y="2118320"/>
                  <a:ext cx="903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3" name="Ink 42">
                  <a:extLst>
                    <a:ext uri="{FF2B5EF4-FFF2-40B4-BE49-F238E27FC236}">
                      <a16:creationId xmlns:a16="http://schemas.microsoft.com/office/drawing/2014/main" id="{C013A3D2-1776-B7C0-3405-C18F5025B6EE}"/>
                    </a:ext>
                  </a:extLst>
                </p14:cNvPr>
                <p14:cNvContentPartPr/>
                <p14:nvPr/>
              </p14:nvContentPartPr>
              <p14:xfrm>
                <a:off x="1199120" y="2219120"/>
                <a:ext cx="58680" cy="103320"/>
              </p14:xfrm>
            </p:contentPart>
          </mc:Choice>
          <mc:Fallback>
            <p:pic>
              <p:nvPicPr>
                <p:cNvPr id="43" name="Ink 42">
                  <a:extLst>
                    <a:ext uri="{FF2B5EF4-FFF2-40B4-BE49-F238E27FC236}">
                      <a16:creationId xmlns:a16="http://schemas.microsoft.com/office/drawing/2014/main" id="{C013A3D2-1776-B7C0-3405-C18F5025B6EE}"/>
                    </a:ext>
                  </a:extLst>
                </p:cNvPr>
                <p:cNvPicPr/>
                <p:nvPr/>
              </p:nvPicPr>
              <p:blipFill>
                <a:blip r:embed="rId43"/>
                <a:stretch>
                  <a:fillRect/>
                </a:stretch>
              </p:blipFill>
              <p:spPr>
                <a:xfrm>
                  <a:off x="1190480" y="2210120"/>
                  <a:ext cx="763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4" name="Ink 43">
                  <a:extLst>
                    <a:ext uri="{FF2B5EF4-FFF2-40B4-BE49-F238E27FC236}">
                      <a16:creationId xmlns:a16="http://schemas.microsoft.com/office/drawing/2014/main" id="{F6BE67F5-AEF8-2C9C-1EDE-749B96D0AB9F}"/>
                    </a:ext>
                  </a:extLst>
                </p14:cNvPr>
                <p14:cNvContentPartPr/>
                <p14:nvPr/>
              </p14:nvContentPartPr>
              <p14:xfrm>
                <a:off x="1406480" y="2302280"/>
                <a:ext cx="149400" cy="55080"/>
              </p14:xfrm>
            </p:contentPart>
          </mc:Choice>
          <mc:Fallback>
            <p:pic>
              <p:nvPicPr>
                <p:cNvPr id="44" name="Ink 43">
                  <a:extLst>
                    <a:ext uri="{FF2B5EF4-FFF2-40B4-BE49-F238E27FC236}">
                      <a16:creationId xmlns:a16="http://schemas.microsoft.com/office/drawing/2014/main" id="{F6BE67F5-AEF8-2C9C-1EDE-749B96D0AB9F}"/>
                    </a:ext>
                  </a:extLst>
                </p:cNvPr>
                <p:cNvPicPr/>
                <p:nvPr/>
              </p:nvPicPr>
              <p:blipFill>
                <a:blip r:embed="rId45"/>
                <a:stretch>
                  <a:fillRect/>
                </a:stretch>
              </p:blipFill>
              <p:spPr>
                <a:xfrm>
                  <a:off x="1397840" y="2293640"/>
                  <a:ext cx="1670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5" name="Ink 44">
                  <a:extLst>
                    <a:ext uri="{FF2B5EF4-FFF2-40B4-BE49-F238E27FC236}">
                      <a16:creationId xmlns:a16="http://schemas.microsoft.com/office/drawing/2014/main" id="{91F7734D-5C55-099B-61D6-F039BE2ABD1C}"/>
                    </a:ext>
                  </a:extLst>
                </p14:cNvPr>
                <p14:cNvContentPartPr/>
                <p14:nvPr/>
              </p14:nvContentPartPr>
              <p14:xfrm>
                <a:off x="1423040" y="2206520"/>
                <a:ext cx="159840" cy="31680"/>
              </p14:xfrm>
            </p:contentPart>
          </mc:Choice>
          <mc:Fallback>
            <p:pic>
              <p:nvPicPr>
                <p:cNvPr id="45" name="Ink 44">
                  <a:extLst>
                    <a:ext uri="{FF2B5EF4-FFF2-40B4-BE49-F238E27FC236}">
                      <a16:creationId xmlns:a16="http://schemas.microsoft.com/office/drawing/2014/main" id="{91F7734D-5C55-099B-61D6-F039BE2ABD1C}"/>
                    </a:ext>
                  </a:extLst>
                </p:cNvPr>
                <p:cNvPicPr/>
                <p:nvPr/>
              </p:nvPicPr>
              <p:blipFill>
                <a:blip r:embed="rId47"/>
                <a:stretch>
                  <a:fillRect/>
                </a:stretch>
              </p:blipFill>
              <p:spPr>
                <a:xfrm>
                  <a:off x="1414400" y="2197520"/>
                  <a:ext cx="1774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8" name="Ink 47">
                  <a:extLst>
                    <a:ext uri="{FF2B5EF4-FFF2-40B4-BE49-F238E27FC236}">
                      <a16:creationId xmlns:a16="http://schemas.microsoft.com/office/drawing/2014/main" id="{8910EBD7-C235-3607-BAFE-910D66AE2520}"/>
                    </a:ext>
                  </a:extLst>
                </p14:cNvPr>
                <p14:cNvContentPartPr/>
                <p14:nvPr/>
              </p14:nvContentPartPr>
              <p14:xfrm>
                <a:off x="1932080" y="2190680"/>
                <a:ext cx="113400" cy="116280"/>
              </p14:xfrm>
            </p:contentPart>
          </mc:Choice>
          <mc:Fallback>
            <p:pic>
              <p:nvPicPr>
                <p:cNvPr id="48" name="Ink 47">
                  <a:extLst>
                    <a:ext uri="{FF2B5EF4-FFF2-40B4-BE49-F238E27FC236}">
                      <a16:creationId xmlns:a16="http://schemas.microsoft.com/office/drawing/2014/main" id="{8910EBD7-C235-3607-BAFE-910D66AE2520}"/>
                    </a:ext>
                  </a:extLst>
                </p:cNvPr>
                <p:cNvPicPr/>
                <p:nvPr/>
              </p:nvPicPr>
              <p:blipFill>
                <a:blip r:embed="rId49"/>
                <a:stretch>
                  <a:fillRect/>
                </a:stretch>
              </p:blipFill>
              <p:spPr>
                <a:xfrm>
                  <a:off x="1923080" y="2181680"/>
                  <a:ext cx="1310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9" name="Ink 48">
                  <a:extLst>
                    <a:ext uri="{FF2B5EF4-FFF2-40B4-BE49-F238E27FC236}">
                      <a16:creationId xmlns:a16="http://schemas.microsoft.com/office/drawing/2014/main" id="{6A70DF47-1154-D669-1C67-383DDEF405A9}"/>
                    </a:ext>
                  </a:extLst>
                </p14:cNvPr>
                <p14:cNvContentPartPr/>
                <p14:nvPr/>
              </p14:nvContentPartPr>
              <p14:xfrm>
                <a:off x="2070680" y="2306960"/>
                <a:ext cx="44280" cy="76320"/>
              </p14:xfrm>
            </p:contentPart>
          </mc:Choice>
          <mc:Fallback>
            <p:pic>
              <p:nvPicPr>
                <p:cNvPr id="49" name="Ink 48">
                  <a:extLst>
                    <a:ext uri="{FF2B5EF4-FFF2-40B4-BE49-F238E27FC236}">
                      <a16:creationId xmlns:a16="http://schemas.microsoft.com/office/drawing/2014/main" id="{6A70DF47-1154-D669-1C67-383DDEF405A9}"/>
                    </a:ext>
                  </a:extLst>
                </p:cNvPr>
                <p:cNvPicPr/>
                <p:nvPr/>
              </p:nvPicPr>
              <p:blipFill>
                <a:blip r:embed="rId51"/>
                <a:stretch>
                  <a:fillRect/>
                </a:stretch>
              </p:blipFill>
              <p:spPr>
                <a:xfrm>
                  <a:off x="2062040" y="2297960"/>
                  <a:ext cx="619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0" name="Ink 49">
                  <a:extLst>
                    <a:ext uri="{FF2B5EF4-FFF2-40B4-BE49-F238E27FC236}">
                      <a16:creationId xmlns:a16="http://schemas.microsoft.com/office/drawing/2014/main" id="{06F6C327-25F3-9DE5-C401-2A42BFAC4C77}"/>
                    </a:ext>
                  </a:extLst>
                </p14:cNvPr>
                <p14:cNvContentPartPr/>
                <p14:nvPr/>
              </p14:nvContentPartPr>
              <p14:xfrm>
                <a:off x="2230520" y="2125160"/>
                <a:ext cx="73080" cy="327960"/>
              </p14:xfrm>
            </p:contentPart>
          </mc:Choice>
          <mc:Fallback>
            <p:pic>
              <p:nvPicPr>
                <p:cNvPr id="50" name="Ink 49">
                  <a:extLst>
                    <a:ext uri="{FF2B5EF4-FFF2-40B4-BE49-F238E27FC236}">
                      <a16:creationId xmlns:a16="http://schemas.microsoft.com/office/drawing/2014/main" id="{06F6C327-25F3-9DE5-C401-2A42BFAC4C77}"/>
                    </a:ext>
                  </a:extLst>
                </p:cNvPr>
                <p:cNvPicPr/>
                <p:nvPr/>
              </p:nvPicPr>
              <p:blipFill>
                <a:blip r:embed="rId53"/>
                <a:stretch>
                  <a:fillRect/>
                </a:stretch>
              </p:blipFill>
              <p:spPr>
                <a:xfrm>
                  <a:off x="2221880" y="2116160"/>
                  <a:ext cx="9072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2" name="Ink 51">
                  <a:extLst>
                    <a:ext uri="{FF2B5EF4-FFF2-40B4-BE49-F238E27FC236}">
                      <a16:creationId xmlns:a16="http://schemas.microsoft.com/office/drawing/2014/main" id="{8467D41B-5001-7C16-8433-F359B36B5561}"/>
                    </a:ext>
                  </a:extLst>
                </p14:cNvPr>
                <p14:cNvContentPartPr/>
                <p14:nvPr/>
              </p14:nvContentPartPr>
              <p14:xfrm>
                <a:off x="2369120" y="2122280"/>
                <a:ext cx="63360" cy="230760"/>
              </p14:xfrm>
            </p:contentPart>
          </mc:Choice>
          <mc:Fallback>
            <p:pic>
              <p:nvPicPr>
                <p:cNvPr id="52" name="Ink 51">
                  <a:extLst>
                    <a:ext uri="{FF2B5EF4-FFF2-40B4-BE49-F238E27FC236}">
                      <a16:creationId xmlns:a16="http://schemas.microsoft.com/office/drawing/2014/main" id="{8467D41B-5001-7C16-8433-F359B36B5561}"/>
                    </a:ext>
                  </a:extLst>
                </p:cNvPr>
                <p:cNvPicPr/>
                <p:nvPr/>
              </p:nvPicPr>
              <p:blipFill>
                <a:blip r:embed="rId55"/>
                <a:stretch>
                  <a:fillRect/>
                </a:stretch>
              </p:blipFill>
              <p:spPr>
                <a:xfrm>
                  <a:off x="2360120" y="2113640"/>
                  <a:ext cx="810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3" name="Ink 52">
                  <a:extLst>
                    <a:ext uri="{FF2B5EF4-FFF2-40B4-BE49-F238E27FC236}">
                      <a16:creationId xmlns:a16="http://schemas.microsoft.com/office/drawing/2014/main" id="{CD973B23-C5B4-442D-C37F-1199745E6653}"/>
                    </a:ext>
                  </a:extLst>
                </p14:cNvPr>
                <p14:cNvContentPartPr/>
                <p14:nvPr/>
              </p14:nvContentPartPr>
              <p14:xfrm>
                <a:off x="2442920" y="2245760"/>
                <a:ext cx="64440" cy="86040"/>
              </p14:xfrm>
            </p:contentPart>
          </mc:Choice>
          <mc:Fallback>
            <p:pic>
              <p:nvPicPr>
                <p:cNvPr id="53" name="Ink 52">
                  <a:extLst>
                    <a:ext uri="{FF2B5EF4-FFF2-40B4-BE49-F238E27FC236}">
                      <a16:creationId xmlns:a16="http://schemas.microsoft.com/office/drawing/2014/main" id="{CD973B23-C5B4-442D-C37F-1199745E6653}"/>
                    </a:ext>
                  </a:extLst>
                </p:cNvPr>
                <p:cNvPicPr/>
                <p:nvPr/>
              </p:nvPicPr>
              <p:blipFill>
                <a:blip r:embed="rId57"/>
                <a:stretch>
                  <a:fillRect/>
                </a:stretch>
              </p:blipFill>
              <p:spPr>
                <a:xfrm>
                  <a:off x="2433920" y="2237120"/>
                  <a:ext cx="820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4" name="Ink 53">
                  <a:extLst>
                    <a:ext uri="{FF2B5EF4-FFF2-40B4-BE49-F238E27FC236}">
                      <a16:creationId xmlns:a16="http://schemas.microsoft.com/office/drawing/2014/main" id="{CACD764D-2BA4-D937-F394-C6F43B44E2CE}"/>
                    </a:ext>
                  </a:extLst>
                </p14:cNvPr>
                <p14:cNvContentPartPr/>
                <p14:nvPr/>
              </p14:nvContentPartPr>
              <p14:xfrm>
                <a:off x="2562080" y="2321000"/>
                <a:ext cx="720" cy="44640"/>
              </p14:xfrm>
            </p:contentPart>
          </mc:Choice>
          <mc:Fallback>
            <p:pic>
              <p:nvPicPr>
                <p:cNvPr id="54" name="Ink 53">
                  <a:extLst>
                    <a:ext uri="{FF2B5EF4-FFF2-40B4-BE49-F238E27FC236}">
                      <a16:creationId xmlns:a16="http://schemas.microsoft.com/office/drawing/2014/main" id="{CACD764D-2BA4-D937-F394-C6F43B44E2CE}"/>
                    </a:ext>
                  </a:extLst>
                </p:cNvPr>
                <p:cNvPicPr/>
                <p:nvPr/>
              </p:nvPicPr>
              <p:blipFill>
                <a:blip r:embed="rId59"/>
                <a:stretch>
                  <a:fillRect/>
                </a:stretch>
              </p:blipFill>
              <p:spPr>
                <a:xfrm>
                  <a:off x="2553440" y="2312360"/>
                  <a:ext cx="183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5" name="Ink 54">
                  <a:extLst>
                    <a:ext uri="{FF2B5EF4-FFF2-40B4-BE49-F238E27FC236}">
                      <a16:creationId xmlns:a16="http://schemas.microsoft.com/office/drawing/2014/main" id="{19DF23A6-B52F-7D5E-EE07-F685193BDD74}"/>
                    </a:ext>
                  </a:extLst>
                </p14:cNvPr>
                <p14:cNvContentPartPr/>
                <p14:nvPr/>
              </p14:nvContentPartPr>
              <p14:xfrm>
                <a:off x="2581520" y="2178080"/>
                <a:ext cx="38160" cy="249480"/>
              </p14:xfrm>
            </p:contentPart>
          </mc:Choice>
          <mc:Fallback>
            <p:pic>
              <p:nvPicPr>
                <p:cNvPr id="55" name="Ink 54">
                  <a:extLst>
                    <a:ext uri="{FF2B5EF4-FFF2-40B4-BE49-F238E27FC236}">
                      <a16:creationId xmlns:a16="http://schemas.microsoft.com/office/drawing/2014/main" id="{19DF23A6-B52F-7D5E-EE07-F685193BDD74}"/>
                    </a:ext>
                  </a:extLst>
                </p:cNvPr>
                <p:cNvPicPr/>
                <p:nvPr/>
              </p:nvPicPr>
              <p:blipFill>
                <a:blip r:embed="rId61"/>
                <a:stretch>
                  <a:fillRect/>
                </a:stretch>
              </p:blipFill>
              <p:spPr>
                <a:xfrm>
                  <a:off x="2572520" y="2169440"/>
                  <a:ext cx="5580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6" name="Ink 55">
                  <a:extLst>
                    <a:ext uri="{FF2B5EF4-FFF2-40B4-BE49-F238E27FC236}">
                      <a16:creationId xmlns:a16="http://schemas.microsoft.com/office/drawing/2014/main" id="{0EAB74C0-5F91-C086-F07C-203B514616D8}"/>
                    </a:ext>
                  </a:extLst>
                </p14:cNvPr>
                <p14:cNvContentPartPr/>
                <p14:nvPr/>
              </p14:nvContentPartPr>
              <p14:xfrm>
                <a:off x="2784560" y="2220920"/>
                <a:ext cx="9360" cy="108000"/>
              </p14:xfrm>
            </p:contentPart>
          </mc:Choice>
          <mc:Fallback>
            <p:pic>
              <p:nvPicPr>
                <p:cNvPr id="56" name="Ink 55">
                  <a:extLst>
                    <a:ext uri="{FF2B5EF4-FFF2-40B4-BE49-F238E27FC236}">
                      <a16:creationId xmlns:a16="http://schemas.microsoft.com/office/drawing/2014/main" id="{0EAB74C0-5F91-C086-F07C-203B514616D8}"/>
                    </a:ext>
                  </a:extLst>
                </p:cNvPr>
                <p:cNvPicPr/>
                <p:nvPr/>
              </p:nvPicPr>
              <p:blipFill>
                <a:blip r:embed="rId63"/>
                <a:stretch>
                  <a:fillRect/>
                </a:stretch>
              </p:blipFill>
              <p:spPr>
                <a:xfrm>
                  <a:off x="2775560" y="2212280"/>
                  <a:ext cx="270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7" name="Ink 56">
                  <a:extLst>
                    <a:ext uri="{FF2B5EF4-FFF2-40B4-BE49-F238E27FC236}">
                      <a16:creationId xmlns:a16="http://schemas.microsoft.com/office/drawing/2014/main" id="{3D169779-EB49-8A38-F747-7A4501E9D9B2}"/>
                    </a:ext>
                  </a:extLst>
                </p14:cNvPr>
                <p14:cNvContentPartPr/>
                <p14:nvPr/>
              </p14:nvContentPartPr>
              <p14:xfrm>
                <a:off x="2753600" y="2272040"/>
                <a:ext cx="114120" cy="9000"/>
              </p14:xfrm>
            </p:contentPart>
          </mc:Choice>
          <mc:Fallback>
            <p:pic>
              <p:nvPicPr>
                <p:cNvPr id="57" name="Ink 56">
                  <a:extLst>
                    <a:ext uri="{FF2B5EF4-FFF2-40B4-BE49-F238E27FC236}">
                      <a16:creationId xmlns:a16="http://schemas.microsoft.com/office/drawing/2014/main" id="{3D169779-EB49-8A38-F747-7A4501E9D9B2}"/>
                    </a:ext>
                  </a:extLst>
                </p:cNvPr>
                <p:cNvPicPr/>
                <p:nvPr/>
              </p:nvPicPr>
              <p:blipFill>
                <a:blip r:embed="rId65"/>
                <a:stretch>
                  <a:fillRect/>
                </a:stretch>
              </p:blipFill>
              <p:spPr>
                <a:xfrm>
                  <a:off x="2744600" y="2263040"/>
                  <a:ext cx="1317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8" name="Ink 57">
                  <a:extLst>
                    <a:ext uri="{FF2B5EF4-FFF2-40B4-BE49-F238E27FC236}">
                      <a16:creationId xmlns:a16="http://schemas.microsoft.com/office/drawing/2014/main" id="{B5A61AC1-23F6-AB96-449F-1889D94207EF}"/>
                    </a:ext>
                  </a:extLst>
                </p14:cNvPr>
                <p14:cNvContentPartPr/>
                <p14:nvPr/>
              </p14:nvContentPartPr>
              <p14:xfrm>
                <a:off x="2994800" y="2215520"/>
                <a:ext cx="95040" cy="107280"/>
              </p14:xfrm>
            </p:contentPart>
          </mc:Choice>
          <mc:Fallback>
            <p:pic>
              <p:nvPicPr>
                <p:cNvPr id="58" name="Ink 57">
                  <a:extLst>
                    <a:ext uri="{FF2B5EF4-FFF2-40B4-BE49-F238E27FC236}">
                      <a16:creationId xmlns:a16="http://schemas.microsoft.com/office/drawing/2014/main" id="{B5A61AC1-23F6-AB96-449F-1889D94207EF}"/>
                    </a:ext>
                  </a:extLst>
                </p:cNvPr>
                <p:cNvPicPr/>
                <p:nvPr/>
              </p:nvPicPr>
              <p:blipFill>
                <a:blip r:embed="rId67"/>
                <a:stretch>
                  <a:fillRect/>
                </a:stretch>
              </p:blipFill>
              <p:spPr>
                <a:xfrm>
                  <a:off x="2985800" y="2206520"/>
                  <a:ext cx="1126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9" name="Ink 58">
                  <a:extLst>
                    <a:ext uri="{FF2B5EF4-FFF2-40B4-BE49-F238E27FC236}">
                      <a16:creationId xmlns:a16="http://schemas.microsoft.com/office/drawing/2014/main" id="{E1ED6C03-8627-B522-7E07-9E69D6446F36}"/>
                    </a:ext>
                  </a:extLst>
                </p14:cNvPr>
                <p14:cNvContentPartPr/>
                <p14:nvPr/>
              </p14:nvContentPartPr>
              <p14:xfrm>
                <a:off x="3143480" y="2268800"/>
                <a:ext cx="69480" cy="88200"/>
              </p14:xfrm>
            </p:contentPart>
          </mc:Choice>
          <mc:Fallback>
            <p:pic>
              <p:nvPicPr>
                <p:cNvPr id="59" name="Ink 58">
                  <a:extLst>
                    <a:ext uri="{FF2B5EF4-FFF2-40B4-BE49-F238E27FC236}">
                      <a16:creationId xmlns:a16="http://schemas.microsoft.com/office/drawing/2014/main" id="{E1ED6C03-8627-B522-7E07-9E69D6446F36}"/>
                    </a:ext>
                  </a:extLst>
                </p:cNvPr>
                <p:cNvPicPr/>
                <p:nvPr/>
              </p:nvPicPr>
              <p:blipFill>
                <a:blip r:embed="rId69"/>
                <a:stretch>
                  <a:fillRect/>
                </a:stretch>
              </p:blipFill>
              <p:spPr>
                <a:xfrm>
                  <a:off x="3134840" y="2259800"/>
                  <a:ext cx="871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0" name="Ink 59">
                  <a:extLst>
                    <a:ext uri="{FF2B5EF4-FFF2-40B4-BE49-F238E27FC236}">
                      <a16:creationId xmlns:a16="http://schemas.microsoft.com/office/drawing/2014/main" id="{D49614FD-8364-183E-ED51-1130F255F99C}"/>
                    </a:ext>
                  </a:extLst>
                </p14:cNvPr>
                <p14:cNvContentPartPr/>
                <p14:nvPr/>
              </p14:nvContentPartPr>
              <p14:xfrm>
                <a:off x="3358400" y="2111840"/>
                <a:ext cx="96480" cy="378720"/>
              </p14:xfrm>
            </p:contentPart>
          </mc:Choice>
          <mc:Fallback>
            <p:pic>
              <p:nvPicPr>
                <p:cNvPr id="60" name="Ink 59">
                  <a:extLst>
                    <a:ext uri="{FF2B5EF4-FFF2-40B4-BE49-F238E27FC236}">
                      <a16:creationId xmlns:a16="http://schemas.microsoft.com/office/drawing/2014/main" id="{D49614FD-8364-183E-ED51-1130F255F99C}"/>
                    </a:ext>
                  </a:extLst>
                </p:cNvPr>
                <p:cNvPicPr/>
                <p:nvPr/>
              </p:nvPicPr>
              <p:blipFill>
                <a:blip r:embed="rId71"/>
                <a:stretch>
                  <a:fillRect/>
                </a:stretch>
              </p:blipFill>
              <p:spPr>
                <a:xfrm>
                  <a:off x="3349400" y="2103200"/>
                  <a:ext cx="11412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1" name="Ink 60">
                  <a:extLst>
                    <a:ext uri="{FF2B5EF4-FFF2-40B4-BE49-F238E27FC236}">
                      <a16:creationId xmlns:a16="http://schemas.microsoft.com/office/drawing/2014/main" id="{2D48B545-73A3-C37B-606C-0E172613F12D}"/>
                    </a:ext>
                  </a:extLst>
                </p14:cNvPr>
                <p14:cNvContentPartPr/>
                <p14:nvPr/>
              </p14:nvContentPartPr>
              <p14:xfrm>
                <a:off x="3544520" y="2134160"/>
                <a:ext cx="50040" cy="225720"/>
              </p14:xfrm>
            </p:contentPart>
          </mc:Choice>
          <mc:Fallback>
            <p:pic>
              <p:nvPicPr>
                <p:cNvPr id="61" name="Ink 60">
                  <a:extLst>
                    <a:ext uri="{FF2B5EF4-FFF2-40B4-BE49-F238E27FC236}">
                      <a16:creationId xmlns:a16="http://schemas.microsoft.com/office/drawing/2014/main" id="{2D48B545-73A3-C37B-606C-0E172613F12D}"/>
                    </a:ext>
                  </a:extLst>
                </p:cNvPr>
                <p:cNvPicPr/>
                <p:nvPr/>
              </p:nvPicPr>
              <p:blipFill>
                <a:blip r:embed="rId73"/>
                <a:stretch>
                  <a:fillRect/>
                </a:stretch>
              </p:blipFill>
              <p:spPr>
                <a:xfrm>
                  <a:off x="3535520" y="2125520"/>
                  <a:ext cx="676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2" name="Ink 61">
                  <a:extLst>
                    <a:ext uri="{FF2B5EF4-FFF2-40B4-BE49-F238E27FC236}">
                      <a16:creationId xmlns:a16="http://schemas.microsoft.com/office/drawing/2014/main" id="{9B42E9E4-CADB-061A-BDE4-C16C7DD0437E}"/>
                    </a:ext>
                  </a:extLst>
                </p14:cNvPr>
                <p14:cNvContentPartPr/>
                <p14:nvPr/>
              </p14:nvContentPartPr>
              <p14:xfrm>
                <a:off x="3651800" y="2250440"/>
                <a:ext cx="51840" cy="77760"/>
              </p14:xfrm>
            </p:contentPart>
          </mc:Choice>
          <mc:Fallback>
            <p:pic>
              <p:nvPicPr>
                <p:cNvPr id="62" name="Ink 61">
                  <a:extLst>
                    <a:ext uri="{FF2B5EF4-FFF2-40B4-BE49-F238E27FC236}">
                      <a16:creationId xmlns:a16="http://schemas.microsoft.com/office/drawing/2014/main" id="{9B42E9E4-CADB-061A-BDE4-C16C7DD0437E}"/>
                    </a:ext>
                  </a:extLst>
                </p:cNvPr>
                <p:cNvPicPr/>
                <p:nvPr/>
              </p:nvPicPr>
              <p:blipFill>
                <a:blip r:embed="rId75"/>
                <a:stretch>
                  <a:fillRect/>
                </a:stretch>
              </p:blipFill>
              <p:spPr>
                <a:xfrm>
                  <a:off x="3643160" y="2241440"/>
                  <a:ext cx="694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3" name="Ink 62">
                  <a:extLst>
                    <a:ext uri="{FF2B5EF4-FFF2-40B4-BE49-F238E27FC236}">
                      <a16:creationId xmlns:a16="http://schemas.microsoft.com/office/drawing/2014/main" id="{4E5EC1EE-7B3D-7C40-7128-A68466BC54E9}"/>
                    </a:ext>
                  </a:extLst>
                </p14:cNvPr>
                <p14:cNvContentPartPr/>
                <p14:nvPr/>
              </p14:nvContentPartPr>
              <p14:xfrm>
                <a:off x="3636320" y="2252240"/>
                <a:ext cx="56520" cy="100800"/>
              </p14:xfrm>
            </p:contentPart>
          </mc:Choice>
          <mc:Fallback>
            <p:pic>
              <p:nvPicPr>
                <p:cNvPr id="63" name="Ink 62">
                  <a:extLst>
                    <a:ext uri="{FF2B5EF4-FFF2-40B4-BE49-F238E27FC236}">
                      <a16:creationId xmlns:a16="http://schemas.microsoft.com/office/drawing/2014/main" id="{4E5EC1EE-7B3D-7C40-7128-A68466BC54E9}"/>
                    </a:ext>
                  </a:extLst>
                </p:cNvPr>
                <p:cNvPicPr/>
                <p:nvPr/>
              </p:nvPicPr>
              <p:blipFill>
                <a:blip r:embed="rId77"/>
                <a:stretch>
                  <a:fillRect/>
                </a:stretch>
              </p:blipFill>
              <p:spPr>
                <a:xfrm>
                  <a:off x="3627320" y="2243240"/>
                  <a:ext cx="741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4" name="Ink 63">
                  <a:extLst>
                    <a:ext uri="{FF2B5EF4-FFF2-40B4-BE49-F238E27FC236}">
                      <a16:creationId xmlns:a16="http://schemas.microsoft.com/office/drawing/2014/main" id="{30FE37D2-B015-42E1-58F0-C2F0AADE3DED}"/>
                    </a:ext>
                  </a:extLst>
                </p14:cNvPr>
                <p14:cNvContentPartPr/>
                <p14:nvPr/>
              </p14:nvContentPartPr>
              <p14:xfrm>
                <a:off x="3740720" y="2321000"/>
                <a:ext cx="58680" cy="63720"/>
              </p14:xfrm>
            </p:contentPart>
          </mc:Choice>
          <mc:Fallback>
            <p:pic>
              <p:nvPicPr>
                <p:cNvPr id="64" name="Ink 63">
                  <a:extLst>
                    <a:ext uri="{FF2B5EF4-FFF2-40B4-BE49-F238E27FC236}">
                      <a16:creationId xmlns:a16="http://schemas.microsoft.com/office/drawing/2014/main" id="{30FE37D2-B015-42E1-58F0-C2F0AADE3DED}"/>
                    </a:ext>
                  </a:extLst>
                </p:cNvPr>
                <p:cNvPicPr/>
                <p:nvPr/>
              </p:nvPicPr>
              <p:blipFill>
                <a:blip r:embed="rId79"/>
                <a:stretch>
                  <a:fillRect/>
                </a:stretch>
              </p:blipFill>
              <p:spPr>
                <a:xfrm>
                  <a:off x="3731720" y="2312360"/>
                  <a:ext cx="763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5" name="Ink 64">
                  <a:extLst>
                    <a:ext uri="{FF2B5EF4-FFF2-40B4-BE49-F238E27FC236}">
                      <a16:creationId xmlns:a16="http://schemas.microsoft.com/office/drawing/2014/main" id="{C3B37987-1A5B-047D-275C-B3C2EB72F234}"/>
                    </a:ext>
                  </a:extLst>
                </p14:cNvPr>
                <p14:cNvContentPartPr/>
                <p14:nvPr/>
              </p14:nvContentPartPr>
              <p14:xfrm>
                <a:off x="3768800" y="2130560"/>
                <a:ext cx="106200" cy="374400"/>
              </p14:xfrm>
            </p:contentPart>
          </mc:Choice>
          <mc:Fallback>
            <p:pic>
              <p:nvPicPr>
                <p:cNvPr id="65" name="Ink 64">
                  <a:extLst>
                    <a:ext uri="{FF2B5EF4-FFF2-40B4-BE49-F238E27FC236}">
                      <a16:creationId xmlns:a16="http://schemas.microsoft.com/office/drawing/2014/main" id="{C3B37987-1A5B-047D-275C-B3C2EB72F234}"/>
                    </a:ext>
                  </a:extLst>
                </p:cNvPr>
                <p:cNvPicPr/>
                <p:nvPr/>
              </p:nvPicPr>
              <p:blipFill>
                <a:blip r:embed="rId81"/>
                <a:stretch>
                  <a:fillRect/>
                </a:stretch>
              </p:blipFill>
              <p:spPr>
                <a:xfrm>
                  <a:off x="3760160" y="2121560"/>
                  <a:ext cx="12384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7" name="Ink 16">
                  <a:extLst>
                    <a:ext uri="{FF2B5EF4-FFF2-40B4-BE49-F238E27FC236}">
                      <a16:creationId xmlns:a16="http://schemas.microsoft.com/office/drawing/2014/main" id="{1A63613F-610B-6573-BFDD-6523D6997F29}"/>
                    </a:ext>
                  </a:extLst>
                </p14:cNvPr>
                <p14:cNvContentPartPr/>
                <p14:nvPr/>
              </p14:nvContentPartPr>
              <p14:xfrm>
                <a:off x="5267480" y="1339640"/>
                <a:ext cx="123120" cy="78840"/>
              </p14:xfrm>
            </p:contentPart>
          </mc:Choice>
          <mc:Fallback>
            <p:pic>
              <p:nvPicPr>
                <p:cNvPr id="17" name="Ink 16">
                  <a:extLst>
                    <a:ext uri="{FF2B5EF4-FFF2-40B4-BE49-F238E27FC236}">
                      <a16:creationId xmlns:a16="http://schemas.microsoft.com/office/drawing/2014/main" id="{1A63613F-610B-6573-BFDD-6523D6997F29}"/>
                    </a:ext>
                  </a:extLst>
                </p:cNvPr>
                <p:cNvPicPr/>
                <p:nvPr/>
              </p:nvPicPr>
              <p:blipFill>
                <a:blip r:embed="rId83"/>
                <a:stretch>
                  <a:fillRect/>
                </a:stretch>
              </p:blipFill>
              <p:spPr>
                <a:xfrm>
                  <a:off x="5258480" y="1331000"/>
                  <a:ext cx="1407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8" name="Ink 17">
                  <a:extLst>
                    <a:ext uri="{FF2B5EF4-FFF2-40B4-BE49-F238E27FC236}">
                      <a16:creationId xmlns:a16="http://schemas.microsoft.com/office/drawing/2014/main" id="{38170ED7-B20C-66E3-4C17-339EEA80D73F}"/>
                    </a:ext>
                  </a:extLst>
                </p14:cNvPr>
                <p14:cNvContentPartPr/>
                <p14:nvPr/>
              </p14:nvContentPartPr>
              <p14:xfrm>
                <a:off x="5431640" y="1274480"/>
                <a:ext cx="267120" cy="158040"/>
              </p14:xfrm>
            </p:contentPart>
          </mc:Choice>
          <mc:Fallback>
            <p:pic>
              <p:nvPicPr>
                <p:cNvPr id="18" name="Ink 17">
                  <a:extLst>
                    <a:ext uri="{FF2B5EF4-FFF2-40B4-BE49-F238E27FC236}">
                      <a16:creationId xmlns:a16="http://schemas.microsoft.com/office/drawing/2014/main" id="{38170ED7-B20C-66E3-4C17-339EEA80D73F}"/>
                    </a:ext>
                  </a:extLst>
                </p:cNvPr>
                <p:cNvPicPr/>
                <p:nvPr/>
              </p:nvPicPr>
              <p:blipFill>
                <a:blip r:embed="rId85"/>
                <a:stretch>
                  <a:fillRect/>
                </a:stretch>
              </p:blipFill>
              <p:spPr>
                <a:xfrm>
                  <a:off x="5423000" y="1265480"/>
                  <a:ext cx="2847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9" name="Ink 18">
                  <a:extLst>
                    <a:ext uri="{FF2B5EF4-FFF2-40B4-BE49-F238E27FC236}">
                      <a16:creationId xmlns:a16="http://schemas.microsoft.com/office/drawing/2014/main" id="{51A21A79-9D7F-4E08-6D3A-13C4AD9164BD}"/>
                    </a:ext>
                  </a:extLst>
                </p14:cNvPr>
                <p14:cNvContentPartPr/>
                <p14:nvPr/>
              </p14:nvContentPartPr>
              <p14:xfrm>
                <a:off x="5819000" y="1292480"/>
                <a:ext cx="93240" cy="133920"/>
              </p14:xfrm>
            </p:contentPart>
          </mc:Choice>
          <mc:Fallback>
            <p:pic>
              <p:nvPicPr>
                <p:cNvPr id="19" name="Ink 18">
                  <a:extLst>
                    <a:ext uri="{FF2B5EF4-FFF2-40B4-BE49-F238E27FC236}">
                      <a16:creationId xmlns:a16="http://schemas.microsoft.com/office/drawing/2014/main" id="{51A21A79-9D7F-4E08-6D3A-13C4AD9164BD}"/>
                    </a:ext>
                  </a:extLst>
                </p:cNvPr>
                <p:cNvPicPr/>
                <p:nvPr/>
              </p:nvPicPr>
              <p:blipFill>
                <a:blip r:embed="rId87"/>
                <a:stretch>
                  <a:fillRect/>
                </a:stretch>
              </p:blipFill>
              <p:spPr>
                <a:xfrm>
                  <a:off x="5810360" y="1283840"/>
                  <a:ext cx="1108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1" name="Ink 20">
                  <a:extLst>
                    <a:ext uri="{FF2B5EF4-FFF2-40B4-BE49-F238E27FC236}">
                      <a16:creationId xmlns:a16="http://schemas.microsoft.com/office/drawing/2014/main" id="{373973AB-252F-853E-F20B-1F08ACA31A76}"/>
                    </a:ext>
                  </a:extLst>
                </p14:cNvPr>
                <p14:cNvContentPartPr/>
                <p14:nvPr/>
              </p14:nvContentPartPr>
              <p14:xfrm>
                <a:off x="5694800" y="1545200"/>
                <a:ext cx="91440" cy="115560"/>
              </p14:xfrm>
            </p:contentPart>
          </mc:Choice>
          <mc:Fallback>
            <p:pic>
              <p:nvPicPr>
                <p:cNvPr id="21" name="Ink 20">
                  <a:extLst>
                    <a:ext uri="{FF2B5EF4-FFF2-40B4-BE49-F238E27FC236}">
                      <a16:creationId xmlns:a16="http://schemas.microsoft.com/office/drawing/2014/main" id="{373973AB-252F-853E-F20B-1F08ACA31A76}"/>
                    </a:ext>
                  </a:extLst>
                </p:cNvPr>
                <p:cNvPicPr/>
                <p:nvPr/>
              </p:nvPicPr>
              <p:blipFill>
                <a:blip r:embed="rId89"/>
                <a:stretch>
                  <a:fillRect/>
                </a:stretch>
              </p:blipFill>
              <p:spPr>
                <a:xfrm>
                  <a:off x="5686160" y="1536200"/>
                  <a:ext cx="109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2" name="Ink 21">
                  <a:extLst>
                    <a:ext uri="{FF2B5EF4-FFF2-40B4-BE49-F238E27FC236}">
                      <a16:creationId xmlns:a16="http://schemas.microsoft.com/office/drawing/2014/main" id="{CCC215C3-126D-073B-605F-D823B0975082}"/>
                    </a:ext>
                  </a:extLst>
                </p14:cNvPr>
                <p14:cNvContentPartPr/>
                <p14:nvPr/>
              </p14:nvContentPartPr>
              <p14:xfrm>
                <a:off x="5843120" y="1608200"/>
                <a:ext cx="143280" cy="76320"/>
              </p14:xfrm>
            </p:contentPart>
          </mc:Choice>
          <mc:Fallback>
            <p:pic>
              <p:nvPicPr>
                <p:cNvPr id="22" name="Ink 21">
                  <a:extLst>
                    <a:ext uri="{FF2B5EF4-FFF2-40B4-BE49-F238E27FC236}">
                      <a16:creationId xmlns:a16="http://schemas.microsoft.com/office/drawing/2014/main" id="{CCC215C3-126D-073B-605F-D823B0975082}"/>
                    </a:ext>
                  </a:extLst>
                </p:cNvPr>
                <p:cNvPicPr/>
                <p:nvPr/>
              </p:nvPicPr>
              <p:blipFill>
                <a:blip r:embed="rId91"/>
                <a:stretch>
                  <a:fillRect/>
                </a:stretch>
              </p:blipFill>
              <p:spPr>
                <a:xfrm>
                  <a:off x="5834120" y="1599560"/>
                  <a:ext cx="1609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3" name="Ink 22">
                  <a:extLst>
                    <a:ext uri="{FF2B5EF4-FFF2-40B4-BE49-F238E27FC236}">
                      <a16:creationId xmlns:a16="http://schemas.microsoft.com/office/drawing/2014/main" id="{B35BEC6A-460A-61D4-79F2-9B1098316386}"/>
                    </a:ext>
                  </a:extLst>
                </p14:cNvPr>
                <p14:cNvContentPartPr/>
                <p14:nvPr/>
              </p14:nvContentPartPr>
              <p14:xfrm>
                <a:off x="6048320" y="1638800"/>
                <a:ext cx="64440" cy="5760"/>
              </p14:xfrm>
            </p:contentPart>
          </mc:Choice>
          <mc:Fallback>
            <p:pic>
              <p:nvPicPr>
                <p:cNvPr id="23" name="Ink 22">
                  <a:extLst>
                    <a:ext uri="{FF2B5EF4-FFF2-40B4-BE49-F238E27FC236}">
                      <a16:creationId xmlns:a16="http://schemas.microsoft.com/office/drawing/2014/main" id="{B35BEC6A-460A-61D4-79F2-9B1098316386}"/>
                    </a:ext>
                  </a:extLst>
                </p:cNvPr>
                <p:cNvPicPr/>
                <p:nvPr/>
              </p:nvPicPr>
              <p:blipFill>
                <a:blip r:embed="rId93"/>
                <a:stretch>
                  <a:fillRect/>
                </a:stretch>
              </p:blipFill>
              <p:spPr>
                <a:xfrm>
                  <a:off x="6039680" y="1629800"/>
                  <a:ext cx="820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4" name="Ink 23">
                  <a:extLst>
                    <a:ext uri="{FF2B5EF4-FFF2-40B4-BE49-F238E27FC236}">
                      <a16:creationId xmlns:a16="http://schemas.microsoft.com/office/drawing/2014/main" id="{70730C78-2897-2BD5-2035-AE50A18B3531}"/>
                    </a:ext>
                  </a:extLst>
                </p14:cNvPr>
                <p14:cNvContentPartPr/>
                <p14:nvPr/>
              </p14:nvContentPartPr>
              <p14:xfrm>
                <a:off x="6171800" y="1568960"/>
                <a:ext cx="5040" cy="108720"/>
              </p14:xfrm>
            </p:contentPart>
          </mc:Choice>
          <mc:Fallback>
            <p:pic>
              <p:nvPicPr>
                <p:cNvPr id="24" name="Ink 23">
                  <a:extLst>
                    <a:ext uri="{FF2B5EF4-FFF2-40B4-BE49-F238E27FC236}">
                      <a16:creationId xmlns:a16="http://schemas.microsoft.com/office/drawing/2014/main" id="{70730C78-2897-2BD5-2035-AE50A18B3531}"/>
                    </a:ext>
                  </a:extLst>
                </p:cNvPr>
                <p:cNvPicPr/>
                <p:nvPr/>
              </p:nvPicPr>
              <p:blipFill>
                <a:blip r:embed="rId95"/>
                <a:stretch>
                  <a:fillRect/>
                </a:stretch>
              </p:blipFill>
              <p:spPr>
                <a:xfrm>
                  <a:off x="6163160" y="1559960"/>
                  <a:ext cx="226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6" name="Ink 25">
                  <a:extLst>
                    <a:ext uri="{FF2B5EF4-FFF2-40B4-BE49-F238E27FC236}">
                      <a16:creationId xmlns:a16="http://schemas.microsoft.com/office/drawing/2014/main" id="{D66CBB25-B924-7AA4-6B55-CF99F5A96F8A}"/>
                    </a:ext>
                  </a:extLst>
                </p14:cNvPr>
                <p14:cNvContentPartPr/>
                <p14:nvPr/>
              </p14:nvContentPartPr>
              <p14:xfrm>
                <a:off x="6053000" y="1418120"/>
                <a:ext cx="20520" cy="72720"/>
              </p14:xfrm>
            </p:contentPart>
          </mc:Choice>
          <mc:Fallback>
            <p:pic>
              <p:nvPicPr>
                <p:cNvPr id="26" name="Ink 25">
                  <a:extLst>
                    <a:ext uri="{FF2B5EF4-FFF2-40B4-BE49-F238E27FC236}">
                      <a16:creationId xmlns:a16="http://schemas.microsoft.com/office/drawing/2014/main" id="{D66CBB25-B924-7AA4-6B55-CF99F5A96F8A}"/>
                    </a:ext>
                  </a:extLst>
                </p:cNvPr>
                <p:cNvPicPr/>
                <p:nvPr/>
              </p:nvPicPr>
              <p:blipFill>
                <a:blip r:embed="rId97"/>
                <a:stretch>
                  <a:fillRect/>
                </a:stretch>
              </p:blipFill>
              <p:spPr>
                <a:xfrm>
                  <a:off x="6044360" y="1409480"/>
                  <a:ext cx="381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7" name="Ink 26">
                  <a:extLst>
                    <a:ext uri="{FF2B5EF4-FFF2-40B4-BE49-F238E27FC236}">
                      <a16:creationId xmlns:a16="http://schemas.microsoft.com/office/drawing/2014/main" id="{05286B7E-2937-65B1-7D7B-0B40C0F8F2C8}"/>
                    </a:ext>
                  </a:extLst>
                </p14:cNvPr>
                <p14:cNvContentPartPr/>
                <p14:nvPr/>
              </p14:nvContentPartPr>
              <p14:xfrm>
                <a:off x="6187280" y="1389320"/>
                <a:ext cx="118080" cy="61560"/>
              </p14:xfrm>
            </p:contentPart>
          </mc:Choice>
          <mc:Fallback>
            <p:pic>
              <p:nvPicPr>
                <p:cNvPr id="27" name="Ink 26">
                  <a:extLst>
                    <a:ext uri="{FF2B5EF4-FFF2-40B4-BE49-F238E27FC236}">
                      <a16:creationId xmlns:a16="http://schemas.microsoft.com/office/drawing/2014/main" id="{05286B7E-2937-65B1-7D7B-0B40C0F8F2C8}"/>
                    </a:ext>
                  </a:extLst>
                </p:cNvPr>
                <p:cNvPicPr/>
                <p:nvPr/>
              </p:nvPicPr>
              <p:blipFill>
                <a:blip r:embed="rId99"/>
                <a:stretch>
                  <a:fillRect/>
                </a:stretch>
              </p:blipFill>
              <p:spPr>
                <a:xfrm>
                  <a:off x="6178640" y="1380680"/>
                  <a:ext cx="1357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8" name="Ink 27">
                  <a:extLst>
                    <a:ext uri="{FF2B5EF4-FFF2-40B4-BE49-F238E27FC236}">
                      <a16:creationId xmlns:a16="http://schemas.microsoft.com/office/drawing/2014/main" id="{D2201A57-D9EB-B567-7AE1-D35AA6675BC0}"/>
                    </a:ext>
                  </a:extLst>
                </p14:cNvPr>
                <p14:cNvContentPartPr/>
                <p14:nvPr/>
              </p14:nvContentPartPr>
              <p14:xfrm>
                <a:off x="6368000" y="1435040"/>
                <a:ext cx="63360" cy="16560"/>
              </p14:xfrm>
            </p:contentPart>
          </mc:Choice>
          <mc:Fallback>
            <p:pic>
              <p:nvPicPr>
                <p:cNvPr id="28" name="Ink 27">
                  <a:extLst>
                    <a:ext uri="{FF2B5EF4-FFF2-40B4-BE49-F238E27FC236}">
                      <a16:creationId xmlns:a16="http://schemas.microsoft.com/office/drawing/2014/main" id="{D2201A57-D9EB-B567-7AE1-D35AA6675BC0}"/>
                    </a:ext>
                  </a:extLst>
                </p:cNvPr>
                <p:cNvPicPr/>
                <p:nvPr/>
              </p:nvPicPr>
              <p:blipFill>
                <a:blip r:embed="rId101"/>
                <a:stretch>
                  <a:fillRect/>
                </a:stretch>
              </p:blipFill>
              <p:spPr>
                <a:xfrm>
                  <a:off x="6359360" y="1426400"/>
                  <a:ext cx="810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9" name="Ink 28">
                  <a:extLst>
                    <a:ext uri="{FF2B5EF4-FFF2-40B4-BE49-F238E27FC236}">
                      <a16:creationId xmlns:a16="http://schemas.microsoft.com/office/drawing/2014/main" id="{C1C11B6D-13DA-D542-5405-8615193AC851}"/>
                    </a:ext>
                  </a:extLst>
                </p14:cNvPr>
                <p14:cNvContentPartPr/>
                <p14:nvPr/>
              </p14:nvContentPartPr>
              <p14:xfrm>
                <a:off x="6378800" y="1403720"/>
                <a:ext cx="48960" cy="720"/>
              </p14:xfrm>
            </p:contentPart>
          </mc:Choice>
          <mc:Fallback>
            <p:pic>
              <p:nvPicPr>
                <p:cNvPr id="29" name="Ink 28">
                  <a:extLst>
                    <a:ext uri="{FF2B5EF4-FFF2-40B4-BE49-F238E27FC236}">
                      <a16:creationId xmlns:a16="http://schemas.microsoft.com/office/drawing/2014/main" id="{C1C11B6D-13DA-D542-5405-8615193AC851}"/>
                    </a:ext>
                  </a:extLst>
                </p:cNvPr>
                <p:cNvPicPr/>
                <p:nvPr/>
              </p:nvPicPr>
              <p:blipFill>
                <a:blip r:embed="rId103"/>
                <a:stretch>
                  <a:fillRect/>
                </a:stretch>
              </p:blipFill>
              <p:spPr>
                <a:xfrm>
                  <a:off x="6369800" y="1395080"/>
                  <a:ext cx="66600" cy="18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0" name="Ink 29">
                  <a:extLst>
                    <a:ext uri="{FF2B5EF4-FFF2-40B4-BE49-F238E27FC236}">
                      <a16:creationId xmlns:a16="http://schemas.microsoft.com/office/drawing/2014/main" id="{DD667ACB-0035-4E62-019E-012D20A95DE2}"/>
                    </a:ext>
                  </a:extLst>
                </p14:cNvPr>
                <p14:cNvContentPartPr/>
                <p14:nvPr/>
              </p14:nvContentPartPr>
              <p14:xfrm>
                <a:off x="6494720" y="1355120"/>
                <a:ext cx="54000" cy="91080"/>
              </p14:xfrm>
            </p:contentPart>
          </mc:Choice>
          <mc:Fallback>
            <p:pic>
              <p:nvPicPr>
                <p:cNvPr id="30" name="Ink 29">
                  <a:extLst>
                    <a:ext uri="{FF2B5EF4-FFF2-40B4-BE49-F238E27FC236}">
                      <a16:creationId xmlns:a16="http://schemas.microsoft.com/office/drawing/2014/main" id="{DD667ACB-0035-4E62-019E-012D20A95DE2}"/>
                    </a:ext>
                  </a:extLst>
                </p:cNvPr>
                <p:cNvPicPr/>
                <p:nvPr/>
              </p:nvPicPr>
              <p:blipFill>
                <a:blip r:embed="rId105"/>
                <a:stretch>
                  <a:fillRect/>
                </a:stretch>
              </p:blipFill>
              <p:spPr>
                <a:xfrm>
                  <a:off x="6486080" y="1346480"/>
                  <a:ext cx="716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1" name="Ink 30">
                  <a:extLst>
                    <a:ext uri="{FF2B5EF4-FFF2-40B4-BE49-F238E27FC236}">
                      <a16:creationId xmlns:a16="http://schemas.microsoft.com/office/drawing/2014/main" id="{1C8E4816-D1CE-EE00-8BAB-E0349CFC1580}"/>
                    </a:ext>
                  </a:extLst>
                </p14:cNvPr>
                <p14:cNvContentPartPr/>
                <p14:nvPr/>
              </p14:nvContentPartPr>
              <p14:xfrm>
                <a:off x="6708560" y="1294640"/>
                <a:ext cx="12600" cy="95760"/>
              </p14:xfrm>
            </p:contentPart>
          </mc:Choice>
          <mc:Fallback>
            <p:pic>
              <p:nvPicPr>
                <p:cNvPr id="31" name="Ink 30">
                  <a:extLst>
                    <a:ext uri="{FF2B5EF4-FFF2-40B4-BE49-F238E27FC236}">
                      <a16:creationId xmlns:a16="http://schemas.microsoft.com/office/drawing/2014/main" id="{1C8E4816-D1CE-EE00-8BAB-E0349CFC1580}"/>
                    </a:ext>
                  </a:extLst>
                </p:cNvPr>
                <p:cNvPicPr/>
                <p:nvPr/>
              </p:nvPicPr>
              <p:blipFill>
                <a:blip r:embed="rId107"/>
                <a:stretch>
                  <a:fillRect/>
                </a:stretch>
              </p:blipFill>
              <p:spPr>
                <a:xfrm>
                  <a:off x="6699920" y="1285640"/>
                  <a:ext cx="302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2" name="Ink 31">
                  <a:extLst>
                    <a:ext uri="{FF2B5EF4-FFF2-40B4-BE49-F238E27FC236}">
                      <a16:creationId xmlns:a16="http://schemas.microsoft.com/office/drawing/2014/main" id="{D91F8DCF-DF31-E1B3-8721-55F13CE473CD}"/>
                    </a:ext>
                  </a:extLst>
                </p14:cNvPr>
                <p14:cNvContentPartPr/>
                <p14:nvPr/>
              </p14:nvContentPartPr>
              <p14:xfrm>
                <a:off x="6685880" y="1479320"/>
                <a:ext cx="34200" cy="14400"/>
              </p14:xfrm>
            </p:contentPart>
          </mc:Choice>
          <mc:Fallback>
            <p:pic>
              <p:nvPicPr>
                <p:cNvPr id="32" name="Ink 31">
                  <a:extLst>
                    <a:ext uri="{FF2B5EF4-FFF2-40B4-BE49-F238E27FC236}">
                      <a16:creationId xmlns:a16="http://schemas.microsoft.com/office/drawing/2014/main" id="{D91F8DCF-DF31-E1B3-8721-55F13CE473CD}"/>
                    </a:ext>
                  </a:extLst>
                </p:cNvPr>
                <p:cNvPicPr/>
                <p:nvPr/>
              </p:nvPicPr>
              <p:blipFill>
                <a:blip r:embed="rId109"/>
                <a:stretch>
                  <a:fillRect/>
                </a:stretch>
              </p:blipFill>
              <p:spPr>
                <a:xfrm>
                  <a:off x="6676880" y="1470680"/>
                  <a:ext cx="518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C9592706-ACA1-3BD3-BA19-83FA5EF108E8}"/>
                    </a:ext>
                  </a:extLst>
                </p14:cNvPr>
                <p14:cNvContentPartPr/>
                <p14:nvPr/>
              </p14:nvContentPartPr>
              <p14:xfrm>
                <a:off x="199760" y="2786120"/>
                <a:ext cx="92520" cy="324000"/>
              </p14:xfrm>
            </p:contentPart>
          </mc:Choice>
          <mc:Fallback>
            <p:pic>
              <p:nvPicPr>
                <p:cNvPr id="71" name="Ink 70">
                  <a:extLst>
                    <a:ext uri="{FF2B5EF4-FFF2-40B4-BE49-F238E27FC236}">
                      <a16:creationId xmlns:a16="http://schemas.microsoft.com/office/drawing/2014/main" id="{C9592706-ACA1-3BD3-BA19-83FA5EF108E8}"/>
                    </a:ext>
                  </a:extLst>
                </p:cNvPr>
                <p:cNvPicPr/>
                <p:nvPr/>
              </p:nvPicPr>
              <p:blipFill>
                <a:blip r:embed="rId111"/>
                <a:stretch>
                  <a:fillRect/>
                </a:stretch>
              </p:blipFill>
              <p:spPr>
                <a:xfrm>
                  <a:off x="190760" y="2777480"/>
                  <a:ext cx="11016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60F39355-C012-C961-C288-8B0E953C2B85}"/>
                    </a:ext>
                  </a:extLst>
                </p14:cNvPr>
                <p14:cNvContentPartPr/>
                <p14:nvPr/>
              </p14:nvContentPartPr>
              <p14:xfrm>
                <a:off x="341240" y="2799440"/>
                <a:ext cx="54000" cy="187200"/>
              </p14:xfrm>
            </p:contentPart>
          </mc:Choice>
          <mc:Fallback>
            <p:pic>
              <p:nvPicPr>
                <p:cNvPr id="72" name="Ink 71">
                  <a:extLst>
                    <a:ext uri="{FF2B5EF4-FFF2-40B4-BE49-F238E27FC236}">
                      <a16:creationId xmlns:a16="http://schemas.microsoft.com/office/drawing/2014/main" id="{60F39355-C012-C961-C288-8B0E953C2B85}"/>
                    </a:ext>
                  </a:extLst>
                </p:cNvPr>
                <p:cNvPicPr/>
                <p:nvPr/>
              </p:nvPicPr>
              <p:blipFill>
                <a:blip r:embed="rId113"/>
                <a:stretch>
                  <a:fillRect/>
                </a:stretch>
              </p:blipFill>
              <p:spPr>
                <a:xfrm>
                  <a:off x="332600" y="2790440"/>
                  <a:ext cx="716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AE4D38D4-D91F-773A-59E5-2339D2F79F0C}"/>
                    </a:ext>
                  </a:extLst>
                </p14:cNvPr>
                <p14:cNvContentPartPr/>
                <p14:nvPr/>
              </p14:nvContentPartPr>
              <p14:xfrm>
                <a:off x="426920" y="2895920"/>
                <a:ext cx="44280" cy="63360"/>
              </p14:xfrm>
            </p:contentPart>
          </mc:Choice>
          <mc:Fallback>
            <p:pic>
              <p:nvPicPr>
                <p:cNvPr id="73" name="Ink 72">
                  <a:extLst>
                    <a:ext uri="{FF2B5EF4-FFF2-40B4-BE49-F238E27FC236}">
                      <a16:creationId xmlns:a16="http://schemas.microsoft.com/office/drawing/2014/main" id="{AE4D38D4-D91F-773A-59E5-2339D2F79F0C}"/>
                    </a:ext>
                  </a:extLst>
                </p:cNvPr>
                <p:cNvPicPr/>
                <p:nvPr/>
              </p:nvPicPr>
              <p:blipFill>
                <a:blip r:embed="rId115"/>
                <a:stretch>
                  <a:fillRect/>
                </a:stretch>
              </p:blipFill>
              <p:spPr>
                <a:xfrm>
                  <a:off x="418280" y="2887280"/>
                  <a:ext cx="619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79F10A15-5100-E551-7A52-58B66B5EBD64}"/>
                    </a:ext>
                  </a:extLst>
                </p14:cNvPr>
                <p14:cNvContentPartPr/>
                <p14:nvPr/>
              </p14:nvContentPartPr>
              <p14:xfrm>
                <a:off x="400280" y="2924000"/>
                <a:ext cx="34200" cy="54360"/>
              </p14:xfrm>
            </p:contentPart>
          </mc:Choice>
          <mc:Fallback>
            <p:pic>
              <p:nvPicPr>
                <p:cNvPr id="74" name="Ink 73">
                  <a:extLst>
                    <a:ext uri="{FF2B5EF4-FFF2-40B4-BE49-F238E27FC236}">
                      <a16:creationId xmlns:a16="http://schemas.microsoft.com/office/drawing/2014/main" id="{79F10A15-5100-E551-7A52-58B66B5EBD64}"/>
                    </a:ext>
                  </a:extLst>
                </p:cNvPr>
                <p:cNvPicPr/>
                <p:nvPr/>
              </p:nvPicPr>
              <p:blipFill>
                <a:blip r:embed="rId117"/>
                <a:stretch>
                  <a:fillRect/>
                </a:stretch>
              </p:blipFill>
              <p:spPr>
                <a:xfrm>
                  <a:off x="391640" y="2915000"/>
                  <a:ext cx="518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Ink 74">
                  <a:extLst>
                    <a:ext uri="{FF2B5EF4-FFF2-40B4-BE49-F238E27FC236}">
                      <a16:creationId xmlns:a16="http://schemas.microsoft.com/office/drawing/2014/main" id="{5261E334-EE5F-A39A-C225-89FAB7408281}"/>
                    </a:ext>
                  </a:extLst>
                </p14:cNvPr>
                <p14:cNvContentPartPr/>
                <p14:nvPr/>
              </p14:nvContentPartPr>
              <p14:xfrm>
                <a:off x="460040" y="2799440"/>
                <a:ext cx="64080" cy="264960"/>
              </p14:xfrm>
            </p:contentPart>
          </mc:Choice>
          <mc:Fallback>
            <p:pic>
              <p:nvPicPr>
                <p:cNvPr id="75" name="Ink 74">
                  <a:extLst>
                    <a:ext uri="{FF2B5EF4-FFF2-40B4-BE49-F238E27FC236}">
                      <a16:creationId xmlns:a16="http://schemas.microsoft.com/office/drawing/2014/main" id="{5261E334-EE5F-A39A-C225-89FAB7408281}"/>
                    </a:ext>
                  </a:extLst>
                </p:cNvPr>
                <p:cNvPicPr/>
                <p:nvPr/>
              </p:nvPicPr>
              <p:blipFill>
                <a:blip r:embed="rId119"/>
                <a:stretch>
                  <a:fillRect/>
                </a:stretch>
              </p:blipFill>
              <p:spPr>
                <a:xfrm>
                  <a:off x="451400" y="2790440"/>
                  <a:ext cx="817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6" name="Ink 75">
                  <a:extLst>
                    <a:ext uri="{FF2B5EF4-FFF2-40B4-BE49-F238E27FC236}">
                      <a16:creationId xmlns:a16="http://schemas.microsoft.com/office/drawing/2014/main" id="{1B94998B-BDE3-8A8B-B5D8-11FBB6DF4DFE}"/>
                    </a:ext>
                  </a:extLst>
                </p14:cNvPr>
                <p14:cNvContentPartPr/>
                <p14:nvPr/>
              </p14:nvContentPartPr>
              <p14:xfrm>
                <a:off x="424040" y="2909600"/>
                <a:ext cx="42480" cy="51120"/>
              </p14:xfrm>
            </p:contentPart>
          </mc:Choice>
          <mc:Fallback>
            <p:pic>
              <p:nvPicPr>
                <p:cNvPr id="76" name="Ink 75">
                  <a:extLst>
                    <a:ext uri="{FF2B5EF4-FFF2-40B4-BE49-F238E27FC236}">
                      <a16:creationId xmlns:a16="http://schemas.microsoft.com/office/drawing/2014/main" id="{1B94998B-BDE3-8A8B-B5D8-11FBB6DF4DFE}"/>
                    </a:ext>
                  </a:extLst>
                </p:cNvPr>
                <p:cNvPicPr/>
                <p:nvPr/>
              </p:nvPicPr>
              <p:blipFill>
                <a:blip r:embed="rId121"/>
                <a:stretch>
                  <a:fillRect/>
                </a:stretch>
              </p:blipFill>
              <p:spPr>
                <a:xfrm>
                  <a:off x="415040" y="2900600"/>
                  <a:ext cx="601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8" name="Ink 77">
                  <a:extLst>
                    <a:ext uri="{FF2B5EF4-FFF2-40B4-BE49-F238E27FC236}">
                      <a16:creationId xmlns:a16="http://schemas.microsoft.com/office/drawing/2014/main" id="{E7BFE49C-7BD5-8C48-255E-C8446E565AF5}"/>
                    </a:ext>
                  </a:extLst>
                </p14:cNvPr>
                <p14:cNvContentPartPr/>
                <p14:nvPr/>
              </p14:nvContentPartPr>
              <p14:xfrm>
                <a:off x="580640" y="2972600"/>
                <a:ext cx="43560" cy="11880"/>
              </p14:xfrm>
            </p:contentPart>
          </mc:Choice>
          <mc:Fallback>
            <p:pic>
              <p:nvPicPr>
                <p:cNvPr id="78" name="Ink 77">
                  <a:extLst>
                    <a:ext uri="{FF2B5EF4-FFF2-40B4-BE49-F238E27FC236}">
                      <a16:creationId xmlns:a16="http://schemas.microsoft.com/office/drawing/2014/main" id="{E7BFE49C-7BD5-8C48-255E-C8446E565AF5}"/>
                    </a:ext>
                  </a:extLst>
                </p:cNvPr>
                <p:cNvPicPr/>
                <p:nvPr/>
              </p:nvPicPr>
              <p:blipFill>
                <a:blip r:embed="rId123"/>
                <a:stretch>
                  <a:fillRect/>
                </a:stretch>
              </p:blipFill>
              <p:spPr>
                <a:xfrm>
                  <a:off x="571640" y="2963600"/>
                  <a:ext cx="612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9" name="Ink 78">
                  <a:extLst>
                    <a:ext uri="{FF2B5EF4-FFF2-40B4-BE49-F238E27FC236}">
                      <a16:creationId xmlns:a16="http://schemas.microsoft.com/office/drawing/2014/main" id="{5EAB1AF1-86BA-C247-87CC-E952D64455B9}"/>
                    </a:ext>
                  </a:extLst>
                </p14:cNvPr>
                <p14:cNvContentPartPr/>
                <p14:nvPr/>
              </p14:nvContentPartPr>
              <p14:xfrm>
                <a:off x="583880" y="2944160"/>
                <a:ext cx="70560" cy="11520"/>
              </p14:xfrm>
            </p:contentPart>
          </mc:Choice>
          <mc:Fallback>
            <p:pic>
              <p:nvPicPr>
                <p:cNvPr id="79" name="Ink 78">
                  <a:extLst>
                    <a:ext uri="{FF2B5EF4-FFF2-40B4-BE49-F238E27FC236}">
                      <a16:creationId xmlns:a16="http://schemas.microsoft.com/office/drawing/2014/main" id="{5EAB1AF1-86BA-C247-87CC-E952D64455B9}"/>
                    </a:ext>
                  </a:extLst>
                </p:cNvPr>
                <p:cNvPicPr/>
                <p:nvPr/>
              </p:nvPicPr>
              <p:blipFill>
                <a:blip r:embed="rId125"/>
                <a:stretch>
                  <a:fillRect/>
                </a:stretch>
              </p:blipFill>
              <p:spPr>
                <a:xfrm>
                  <a:off x="574880" y="2935520"/>
                  <a:ext cx="882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Ink 79">
                  <a:extLst>
                    <a:ext uri="{FF2B5EF4-FFF2-40B4-BE49-F238E27FC236}">
                      <a16:creationId xmlns:a16="http://schemas.microsoft.com/office/drawing/2014/main" id="{49510575-DFE3-7C2F-B1A8-7A24961C1BCC}"/>
                    </a:ext>
                  </a:extLst>
                </p14:cNvPr>
                <p14:cNvContentPartPr/>
                <p14:nvPr/>
              </p14:nvContentPartPr>
              <p14:xfrm>
                <a:off x="706280" y="2865680"/>
                <a:ext cx="55440" cy="124920"/>
              </p14:xfrm>
            </p:contentPart>
          </mc:Choice>
          <mc:Fallback>
            <p:pic>
              <p:nvPicPr>
                <p:cNvPr id="80" name="Ink 79">
                  <a:extLst>
                    <a:ext uri="{FF2B5EF4-FFF2-40B4-BE49-F238E27FC236}">
                      <a16:creationId xmlns:a16="http://schemas.microsoft.com/office/drawing/2014/main" id="{49510575-DFE3-7C2F-B1A8-7A24961C1BCC}"/>
                    </a:ext>
                  </a:extLst>
                </p:cNvPr>
                <p:cNvPicPr/>
                <p:nvPr/>
              </p:nvPicPr>
              <p:blipFill>
                <a:blip r:embed="rId127"/>
                <a:stretch>
                  <a:fillRect/>
                </a:stretch>
              </p:blipFill>
              <p:spPr>
                <a:xfrm>
                  <a:off x="697280" y="2856680"/>
                  <a:ext cx="730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1" name="Ink 80">
                  <a:extLst>
                    <a:ext uri="{FF2B5EF4-FFF2-40B4-BE49-F238E27FC236}">
                      <a16:creationId xmlns:a16="http://schemas.microsoft.com/office/drawing/2014/main" id="{A8E5D243-49A8-C4F2-518A-4D8E78DA01DC}"/>
                    </a:ext>
                  </a:extLst>
                </p14:cNvPr>
                <p14:cNvContentPartPr/>
                <p14:nvPr/>
              </p14:nvContentPartPr>
              <p14:xfrm>
                <a:off x="61880" y="3345200"/>
                <a:ext cx="111960" cy="392400"/>
              </p14:xfrm>
            </p:contentPart>
          </mc:Choice>
          <mc:Fallback>
            <p:pic>
              <p:nvPicPr>
                <p:cNvPr id="81" name="Ink 80">
                  <a:extLst>
                    <a:ext uri="{FF2B5EF4-FFF2-40B4-BE49-F238E27FC236}">
                      <a16:creationId xmlns:a16="http://schemas.microsoft.com/office/drawing/2014/main" id="{A8E5D243-49A8-C4F2-518A-4D8E78DA01DC}"/>
                    </a:ext>
                  </a:extLst>
                </p:cNvPr>
                <p:cNvPicPr/>
                <p:nvPr/>
              </p:nvPicPr>
              <p:blipFill>
                <a:blip r:embed="rId129"/>
                <a:stretch>
                  <a:fillRect/>
                </a:stretch>
              </p:blipFill>
              <p:spPr>
                <a:xfrm>
                  <a:off x="53240" y="3336200"/>
                  <a:ext cx="12960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2" name="Ink 81">
                  <a:extLst>
                    <a:ext uri="{FF2B5EF4-FFF2-40B4-BE49-F238E27FC236}">
                      <a16:creationId xmlns:a16="http://schemas.microsoft.com/office/drawing/2014/main" id="{CB59B398-AC75-5184-26B1-43A3C847C6A4}"/>
                    </a:ext>
                  </a:extLst>
                </p14:cNvPr>
                <p14:cNvContentPartPr/>
                <p14:nvPr/>
              </p14:nvContentPartPr>
              <p14:xfrm>
                <a:off x="205520" y="3327560"/>
                <a:ext cx="30960" cy="203400"/>
              </p14:xfrm>
            </p:contentPart>
          </mc:Choice>
          <mc:Fallback>
            <p:pic>
              <p:nvPicPr>
                <p:cNvPr id="82" name="Ink 81">
                  <a:extLst>
                    <a:ext uri="{FF2B5EF4-FFF2-40B4-BE49-F238E27FC236}">
                      <a16:creationId xmlns:a16="http://schemas.microsoft.com/office/drawing/2014/main" id="{CB59B398-AC75-5184-26B1-43A3C847C6A4}"/>
                    </a:ext>
                  </a:extLst>
                </p:cNvPr>
                <p:cNvPicPr/>
                <p:nvPr/>
              </p:nvPicPr>
              <p:blipFill>
                <a:blip r:embed="rId131"/>
                <a:stretch>
                  <a:fillRect/>
                </a:stretch>
              </p:blipFill>
              <p:spPr>
                <a:xfrm>
                  <a:off x="196880" y="3318920"/>
                  <a:ext cx="486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3" name="Ink 82">
                  <a:extLst>
                    <a:ext uri="{FF2B5EF4-FFF2-40B4-BE49-F238E27FC236}">
                      <a16:creationId xmlns:a16="http://schemas.microsoft.com/office/drawing/2014/main" id="{3710CCB6-F667-9C05-9D83-0C2682981274}"/>
                    </a:ext>
                  </a:extLst>
                </p14:cNvPr>
                <p14:cNvContentPartPr/>
                <p14:nvPr/>
              </p14:nvContentPartPr>
              <p14:xfrm>
                <a:off x="277160" y="3425840"/>
                <a:ext cx="58680" cy="66600"/>
              </p14:xfrm>
            </p:contentPart>
          </mc:Choice>
          <mc:Fallback>
            <p:pic>
              <p:nvPicPr>
                <p:cNvPr id="83" name="Ink 82">
                  <a:extLst>
                    <a:ext uri="{FF2B5EF4-FFF2-40B4-BE49-F238E27FC236}">
                      <a16:creationId xmlns:a16="http://schemas.microsoft.com/office/drawing/2014/main" id="{3710CCB6-F667-9C05-9D83-0C2682981274}"/>
                    </a:ext>
                  </a:extLst>
                </p:cNvPr>
                <p:cNvPicPr/>
                <p:nvPr/>
              </p:nvPicPr>
              <p:blipFill>
                <a:blip r:embed="rId133"/>
                <a:stretch>
                  <a:fillRect/>
                </a:stretch>
              </p:blipFill>
              <p:spPr>
                <a:xfrm>
                  <a:off x="268520" y="3417200"/>
                  <a:ext cx="763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4" name="Ink 83">
                  <a:extLst>
                    <a:ext uri="{FF2B5EF4-FFF2-40B4-BE49-F238E27FC236}">
                      <a16:creationId xmlns:a16="http://schemas.microsoft.com/office/drawing/2014/main" id="{63340DAE-6792-D8A6-E6BF-CE45750320BF}"/>
                    </a:ext>
                  </a:extLst>
                </p14:cNvPr>
                <p14:cNvContentPartPr/>
                <p14:nvPr/>
              </p14:nvContentPartPr>
              <p14:xfrm>
                <a:off x="352760" y="3347000"/>
                <a:ext cx="39960" cy="238680"/>
              </p14:xfrm>
            </p:contentPart>
          </mc:Choice>
          <mc:Fallback>
            <p:pic>
              <p:nvPicPr>
                <p:cNvPr id="84" name="Ink 83">
                  <a:extLst>
                    <a:ext uri="{FF2B5EF4-FFF2-40B4-BE49-F238E27FC236}">
                      <a16:creationId xmlns:a16="http://schemas.microsoft.com/office/drawing/2014/main" id="{63340DAE-6792-D8A6-E6BF-CE45750320BF}"/>
                    </a:ext>
                  </a:extLst>
                </p:cNvPr>
                <p:cNvPicPr/>
                <p:nvPr/>
              </p:nvPicPr>
              <p:blipFill>
                <a:blip r:embed="rId135"/>
                <a:stretch>
                  <a:fillRect/>
                </a:stretch>
              </p:blipFill>
              <p:spPr>
                <a:xfrm>
                  <a:off x="343760" y="3338000"/>
                  <a:ext cx="576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5" name="Ink 84">
                  <a:extLst>
                    <a:ext uri="{FF2B5EF4-FFF2-40B4-BE49-F238E27FC236}">
                      <a16:creationId xmlns:a16="http://schemas.microsoft.com/office/drawing/2014/main" id="{47ED9B18-32D6-EB43-656E-FC6711D7B9FB}"/>
                    </a:ext>
                  </a:extLst>
                </p14:cNvPr>
                <p14:cNvContentPartPr/>
                <p14:nvPr/>
              </p14:nvContentPartPr>
              <p14:xfrm>
                <a:off x="485240" y="3494600"/>
                <a:ext cx="70920" cy="12240"/>
              </p14:xfrm>
            </p:contentPart>
          </mc:Choice>
          <mc:Fallback>
            <p:pic>
              <p:nvPicPr>
                <p:cNvPr id="85" name="Ink 84">
                  <a:extLst>
                    <a:ext uri="{FF2B5EF4-FFF2-40B4-BE49-F238E27FC236}">
                      <a16:creationId xmlns:a16="http://schemas.microsoft.com/office/drawing/2014/main" id="{47ED9B18-32D6-EB43-656E-FC6711D7B9FB}"/>
                    </a:ext>
                  </a:extLst>
                </p:cNvPr>
                <p:cNvPicPr/>
                <p:nvPr/>
              </p:nvPicPr>
              <p:blipFill>
                <a:blip r:embed="rId137"/>
                <a:stretch>
                  <a:fillRect/>
                </a:stretch>
              </p:blipFill>
              <p:spPr>
                <a:xfrm>
                  <a:off x="476600" y="3485960"/>
                  <a:ext cx="885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6" name="Ink 85">
                  <a:extLst>
                    <a:ext uri="{FF2B5EF4-FFF2-40B4-BE49-F238E27FC236}">
                      <a16:creationId xmlns:a16="http://schemas.microsoft.com/office/drawing/2014/main" id="{4BB9BAE2-1FE7-2901-BC77-C19FD2658C62}"/>
                    </a:ext>
                  </a:extLst>
                </p14:cNvPr>
                <p14:cNvContentPartPr/>
                <p14:nvPr/>
              </p14:nvContentPartPr>
              <p14:xfrm>
                <a:off x="476240" y="3449960"/>
                <a:ext cx="110880" cy="2160"/>
              </p14:xfrm>
            </p:contentPart>
          </mc:Choice>
          <mc:Fallback>
            <p:pic>
              <p:nvPicPr>
                <p:cNvPr id="86" name="Ink 85">
                  <a:extLst>
                    <a:ext uri="{FF2B5EF4-FFF2-40B4-BE49-F238E27FC236}">
                      <a16:creationId xmlns:a16="http://schemas.microsoft.com/office/drawing/2014/main" id="{4BB9BAE2-1FE7-2901-BC77-C19FD2658C62}"/>
                    </a:ext>
                  </a:extLst>
                </p:cNvPr>
                <p:cNvPicPr/>
                <p:nvPr/>
              </p:nvPicPr>
              <p:blipFill>
                <a:blip r:embed="rId139"/>
                <a:stretch>
                  <a:fillRect/>
                </a:stretch>
              </p:blipFill>
              <p:spPr>
                <a:xfrm>
                  <a:off x="467240" y="3441320"/>
                  <a:ext cx="1285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7" name="Ink 86">
                  <a:extLst>
                    <a:ext uri="{FF2B5EF4-FFF2-40B4-BE49-F238E27FC236}">
                      <a16:creationId xmlns:a16="http://schemas.microsoft.com/office/drawing/2014/main" id="{36443C13-E613-26AA-F9D2-97710F832C55}"/>
                    </a:ext>
                  </a:extLst>
                </p14:cNvPr>
                <p14:cNvContentPartPr/>
                <p14:nvPr/>
              </p14:nvContentPartPr>
              <p14:xfrm>
                <a:off x="662360" y="3448880"/>
                <a:ext cx="77760" cy="92880"/>
              </p14:xfrm>
            </p:contentPart>
          </mc:Choice>
          <mc:Fallback>
            <p:pic>
              <p:nvPicPr>
                <p:cNvPr id="87" name="Ink 86">
                  <a:extLst>
                    <a:ext uri="{FF2B5EF4-FFF2-40B4-BE49-F238E27FC236}">
                      <a16:creationId xmlns:a16="http://schemas.microsoft.com/office/drawing/2014/main" id="{36443C13-E613-26AA-F9D2-97710F832C55}"/>
                    </a:ext>
                  </a:extLst>
                </p:cNvPr>
                <p:cNvPicPr/>
                <p:nvPr/>
              </p:nvPicPr>
              <p:blipFill>
                <a:blip r:embed="rId141"/>
                <a:stretch>
                  <a:fillRect/>
                </a:stretch>
              </p:blipFill>
              <p:spPr>
                <a:xfrm>
                  <a:off x="653360" y="3440240"/>
                  <a:ext cx="954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0" name="Ink 89">
                  <a:extLst>
                    <a:ext uri="{FF2B5EF4-FFF2-40B4-BE49-F238E27FC236}">
                      <a16:creationId xmlns:a16="http://schemas.microsoft.com/office/drawing/2014/main" id="{8428111D-B270-2991-C020-690BC11B3982}"/>
                    </a:ext>
                  </a:extLst>
                </p14:cNvPr>
                <p14:cNvContentPartPr/>
                <p14:nvPr/>
              </p14:nvContentPartPr>
              <p14:xfrm>
                <a:off x="5660600" y="1773613"/>
                <a:ext cx="596520" cy="68760"/>
              </p14:xfrm>
            </p:contentPart>
          </mc:Choice>
          <mc:Fallback>
            <p:pic>
              <p:nvPicPr>
                <p:cNvPr id="90" name="Ink 89">
                  <a:extLst>
                    <a:ext uri="{FF2B5EF4-FFF2-40B4-BE49-F238E27FC236}">
                      <a16:creationId xmlns:a16="http://schemas.microsoft.com/office/drawing/2014/main" id="{8428111D-B270-2991-C020-690BC11B3982}"/>
                    </a:ext>
                  </a:extLst>
                </p:cNvPr>
                <p:cNvPicPr/>
                <p:nvPr/>
              </p:nvPicPr>
              <p:blipFill>
                <a:blip r:embed="rId143"/>
                <a:stretch>
                  <a:fillRect/>
                </a:stretch>
              </p:blipFill>
              <p:spPr>
                <a:xfrm>
                  <a:off x="5651600" y="1764973"/>
                  <a:ext cx="6141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C43D096E-6AD1-6222-F119-29E8A4527CEB}"/>
                    </a:ext>
                  </a:extLst>
                </p14:cNvPr>
                <p14:cNvContentPartPr/>
                <p14:nvPr/>
              </p14:nvContentPartPr>
              <p14:xfrm>
                <a:off x="73400" y="3796813"/>
                <a:ext cx="130320" cy="431640"/>
              </p14:xfrm>
            </p:contentPart>
          </mc:Choice>
          <mc:Fallback>
            <p:pic>
              <p:nvPicPr>
                <p:cNvPr id="91" name="Ink 90">
                  <a:extLst>
                    <a:ext uri="{FF2B5EF4-FFF2-40B4-BE49-F238E27FC236}">
                      <a16:creationId xmlns:a16="http://schemas.microsoft.com/office/drawing/2014/main" id="{C43D096E-6AD1-6222-F119-29E8A4527CEB}"/>
                    </a:ext>
                  </a:extLst>
                </p:cNvPr>
                <p:cNvPicPr/>
                <p:nvPr/>
              </p:nvPicPr>
              <p:blipFill>
                <a:blip r:embed="rId145"/>
                <a:stretch>
                  <a:fillRect/>
                </a:stretch>
              </p:blipFill>
              <p:spPr>
                <a:xfrm>
                  <a:off x="64400" y="3788173"/>
                  <a:ext cx="1479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07AD4168-92C3-4CBE-DADF-019CCB2B9E92}"/>
                    </a:ext>
                  </a:extLst>
                </p14:cNvPr>
                <p14:cNvContentPartPr/>
                <p14:nvPr/>
              </p14:nvContentPartPr>
              <p14:xfrm>
                <a:off x="227120" y="3769453"/>
                <a:ext cx="63720" cy="282960"/>
              </p14:xfrm>
            </p:contentPart>
          </mc:Choice>
          <mc:Fallback>
            <p:pic>
              <p:nvPicPr>
                <p:cNvPr id="92" name="Ink 91">
                  <a:extLst>
                    <a:ext uri="{FF2B5EF4-FFF2-40B4-BE49-F238E27FC236}">
                      <a16:creationId xmlns:a16="http://schemas.microsoft.com/office/drawing/2014/main" id="{07AD4168-92C3-4CBE-DADF-019CCB2B9E92}"/>
                    </a:ext>
                  </a:extLst>
                </p:cNvPr>
                <p:cNvPicPr/>
                <p:nvPr/>
              </p:nvPicPr>
              <p:blipFill>
                <a:blip r:embed="rId147"/>
                <a:stretch>
                  <a:fillRect/>
                </a:stretch>
              </p:blipFill>
              <p:spPr>
                <a:xfrm>
                  <a:off x="218120" y="3760453"/>
                  <a:ext cx="813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3" name="Ink 92">
                  <a:extLst>
                    <a:ext uri="{FF2B5EF4-FFF2-40B4-BE49-F238E27FC236}">
                      <a16:creationId xmlns:a16="http://schemas.microsoft.com/office/drawing/2014/main" id="{FABE4208-2F98-EAA9-0549-D791765F809B}"/>
                    </a:ext>
                  </a:extLst>
                </p14:cNvPr>
                <p14:cNvContentPartPr/>
                <p14:nvPr/>
              </p14:nvContentPartPr>
              <p14:xfrm>
                <a:off x="312440" y="3916333"/>
                <a:ext cx="81720" cy="73440"/>
              </p14:xfrm>
            </p:contentPart>
          </mc:Choice>
          <mc:Fallback>
            <p:pic>
              <p:nvPicPr>
                <p:cNvPr id="93" name="Ink 92">
                  <a:extLst>
                    <a:ext uri="{FF2B5EF4-FFF2-40B4-BE49-F238E27FC236}">
                      <a16:creationId xmlns:a16="http://schemas.microsoft.com/office/drawing/2014/main" id="{FABE4208-2F98-EAA9-0549-D791765F809B}"/>
                    </a:ext>
                  </a:extLst>
                </p:cNvPr>
                <p:cNvPicPr/>
                <p:nvPr/>
              </p:nvPicPr>
              <p:blipFill>
                <a:blip r:embed="rId149"/>
                <a:stretch>
                  <a:fillRect/>
                </a:stretch>
              </p:blipFill>
              <p:spPr>
                <a:xfrm>
                  <a:off x="303800" y="3907693"/>
                  <a:ext cx="993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4" name="Ink 93">
                  <a:extLst>
                    <a:ext uri="{FF2B5EF4-FFF2-40B4-BE49-F238E27FC236}">
                      <a16:creationId xmlns:a16="http://schemas.microsoft.com/office/drawing/2014/main" id="{A9B550DC-A92C-AD51-DB83-F9859FB8C6E6}"/>
                    </a:ext>
                  </a:extLst>
                </p14:cNvPr>
                <p14:cNvContentPartPr/>
                <p14:nvPr/>
              </p14:nvContentPartPr>
              <p14:xfrm>
                <a:off x="311000" y="3902653"/>
                <a:ext cx="57600" cy="150480"/>
              </p14:xfrm>
            </p:contentPart>
          </mc:Choice>
          <mc:Fallback>
            <p:pic>
              <p:nvPicPr>
                <p:cNvPr id="94" name="Ink 93">
                  <a:extLst>
                    <a:ext uri="{FF2B5EF4-FFF2-40B4-BE49-F238E27FC236}">
                      <a16:creationId xmlns:a16="http://schemas.microsoft.com/office/drawing/2014/main" id="{A9B550DC-A92C-AD51-DB83-F9859FB8C6E6}"/>
                    </a:ext>
                  </a:extLst>
                </p:cNvPr>
                <p:cNvPicPr/>
                <p:nvPr/>
              </p:nvPicPr>
              <p:blipFill>
                <a:blip r:embed="rId151"/>
                <a:stretch>
                  <a:fillRect/>
                </a:stretch>
              </p:blipFill>
              <p:spPr>
                <a:xfrm>
                  <a:off x="302000" y="3893653"/>
                  <a:ext cx="752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5" name="Ink 94">
                  <a:extLst>
                    <a:ext uri="{FF2B5EF4-FFF2-40B4-BE49-F238E27FC236}">
                      <a16:creationId xmlns:a16="http://schemas.microsoft.com/office/drawing/2014/main" id="{9CD6EF19-8323-A6D0-C9EC-158B1EAE2E7F}"/>
                    </a:ext>
                  </a:extLst>
                </p14:cNvPr>
                <p14:cNvContentPartPr/>
                <p14:nvPr/>
              </p14:nvContentPartPr>
              <p14:xfrm>
                <a:off x="409280" y="3758653"/>
                <a:ext cx="35640" cy="361440"/>
              </p14:xfrm>
            </p:contentPart>
          </mc:Choice>
          <mc:Fallback>
            <p:pic>
              <p:nvPicPr>
                <p:cNvPr id="95" name="Ink 94">
                  <a:extLst>
                    <a:ext uri="{FF2B5EF4-FFF2-40B4-BE49-F238E27FC236}">
                      <a16:creationId xmlns:a16="http://schemas.microsoft.com/office/drawing/2014/main" id="{9CD6EF19-8323-A6D0-C9EC-158B1EAE2E7F}"/>
                    </a:ext>
                  </a:extLst>
                </p:cNvPr>
                <p:cNvPicPr/>
                <p:nvPr/>
              </p:nvPicPr>
              <p:blipFill>
                <a:blip r:embed="rId153"/>
                <a:stretch>
                  <a:fillRect/>
                </a:stretch>
              </p:blipFill>
              <p:spPr>
                <a:xfrm>
                  <a:off x="400280" y="3750013"/>
                  <a:ext cx="5328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503D50E9-9D4E-B368-1A03-5F5B9CE4B204}"/>
                    </a:ext>
                  </a:extLst>
                </p14:cNvPr>
                <p14:cNvContentPartPr/>
                <p14:nvPr/>
              </p14:nvContentPartPr>
              <p14:xfrm>
                <a:off x="572000" y="3994093"/>
                <a:ext cx="61920" cy="32040"/>
              </p14:xfrm>
            </p:contentPart>
          </mc:Choice>
          <mc:Fallback>
            <p:pic>
              <p:nvPicPr>
                <p:cNvPr id="96" name="Ink 95">
                  <a:extLst>
                    <a:ext uri="{FF2B5EF4-FFF2-40B4-BE49-F238E27FC236}">
                      <a16:creationId xmlns:a16="http://schemas.microsoft.com/office/drawing/2014/main" id="{503D50E9-9D4E-B368-1A03-5F5B9CE4B204}"/>
                    </a:ext>
                  </a:extLst>
                </p:cNvPr>
                <p:cNvPicPr/>
                <p:nvPr/>
              </p:nvPicPr>
              <p:blipFill>
                <a:blip r:embed="rId155"/>
                <a:stretch>
                  <a:fillRect/>
                </a:stretch>
              </p:blipFill>
              <p:spPr>
                <a:xfrm>
                  <a:off x="563000" y="3985453"/>
                  <a:ext cx="795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2D086118-7863-B16E-A4D5-65E9981C3071}"/>
                    </a:ext>
                  </a:extLst>
                </p14:cNvPr>
                <p14:cNvContentPartPr/>
                <p14:nvPr/>
              </p14:nvContentPartPr>
              <p14:xfrm>
                <a:off x="528080" y="3934333"/>
                <a:ext cx="129600" cy="5040"/>
              </p14:xfrm>
            </p:contentPart>
          </mc:Choice>
          <mc:Fallback>
            <p:pic>
              <p:nvPicPr>
                <p:cNvPr id="97" name="Ink 96">
                  <a:extLst>
                    <a:ext uri="{FF2B5EF4-FFF2-40B4-BE49-F238E27FC236}">
                      <a16:creationId xmlns:a16="http://schemas.microsoft.com/office/drawing/2014/main" id="{2D086118-7863-B16E-A4D5-65E9981C3071}"/>
                    </a:ext>
                  </a:extLst>
                </p:cNvPr>
                <p:cNvPicPr/>
                <p:nvPr/>
              </p:nvPicPr>
              <p:blipFill>
                <a:blip r:embed="rId157"/>
                <a:stretch>
                  <a:fillRect/>
                </a:stretch>
              </p:blipFill>
              <p:spPr>
                <a:xfrm>
                  <a:off x="519440" y="3925333"/>
                  <a:ext cx="14724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7C6BC221-E58A-8F64-5B58-CC587D5F51DD}"/>
                    </a:ext>
                  </a:extLst>
                </p14:cNvPr>
                <p14:cNvContentPartPr/>
                <p14:nvPr/>
              </p14:nvContentPartPr>
              <p14:xfrm>
                <a:off x="735080" y="3924253"/>
                <a:ext cx="120240" cy="144360"/>
              </p14:xfrm>
            </p:contentPart>
          </mc:Choice>
          <mc:Fallback>
            <p:pic>
              <p:nvPicPr>
                <p:cNvPr id="98" name="Ink 97">
                  <a:extLst>
                    <a:ext uri="{FF2B5EF4-FFF2-40B4-BE49-F238E27FC236}">
                      <a16:creationId xmlns:a16="http://schemas.microsoft.com/office/drawing/2014/main" id="{7C6BC221-E58A-8F64-5B58-CC587D5F51DD}"/>
                    </a:ext>
                  </a:extLst>
                </p:cNvPr>
                <p:cNvPicPr/>
                <p:nvPr/>
              </p:nvPicPr>
              <p:blipFill>
                <a:blip r:embed="rId159"/>
                <a:stretch>
                  <a:fillRect/>
                </a:stretch>
              </p:blipFill>
              <p:spPr>
                <a:xfrm>
                  <a:off x="726440" y="3915253"/>
                  <a:ext cx="1378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9" name="Ink 98">
                  <a:extLst>
                    <a:ext uri="{FF2B5EF4-FFF2-40B4-BE49-F238E27FC236}">
                      <a16:creationId xmlns:a16="http://schemas.microsoft.com/office/drawing/2014/main" id="{BB769176-2291-6F81-4E99-C701AFAA9FED}"/>
                    </a:ext>
                  </a:extLst>
                </p14:cNvPr>
                <p14:cNvContentPartPr/>
                <p14:nvPr/>
              </p14:nvContentPartPr>
              <p14:xfrm>
                <a:off x="925160" y="3761173"/>
                <a:ext cx="99720" cy="107280"/>
              </p14:xfrm>
            </p:contentPart>
          </mc:Choice>
          <mc:Fallback>
            <p:pic>
              <p:nvPicPr>
                <p:cNvPr id="99" name="Ink 98">
                  <a:extLst>
                    <a:ext uri="{FF2B5EF4-FFF2-40B4-BE49-F238E27FC236}">
                      <a16:creationId xmlns:a16="http://schemas.microsoft.com/office/drawing/2014/main" id="{BB769176-2291-6F81-4E99-C701AFAA9FED}"/>
                    </a:ext>
                  </a:extLst>
                </p:cNvPr>
                <p:cNvPicPr/>
                <p:nvPr/>
              </p:nvPicPr>
              <p:blipFill>
                <a:blip r:embed="rId161"/>
                <a:stretch>
                  <a:fillRect/>
                </a:stretch>
              </p:blipFill>
              <p:spPr>
                <a:xfrm>
                  <a:off x="916160" y="3752173"/>
                  <a:ext cx="1173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1" name="Ink 100">
                  <a:extLst>
                    <a:ext uri="{FF2B5EF4-FFF2-40B4-BE49-F238E27FC236}">
                      <a16:creationId xmlns:a16="http://schemas.microsoft.com/office/drawing/2014/main" id="{CA6A65CD-1628-503E-C678-888082EA32E8}"/>
                    </a:ext>
                  </a:extLst>
                </p14:cNvPr>
                <p14:cNvContentPartPr/>
                <p14:nvPr/>
              </p14:nvContentPartPr>
              <p14:xfrm>
                <a:off x="47480" y="4269853"/>
                <a:ext cx="134640" cy="421200"/>
              </p14:xfrm>
            </p:contentPart>
          </mc:Choice>
          <mc:Fallback>
            <p:pic>
              <p:nvPicPr>
                <p:cNvPr id="101" name="Ink 100">
                  <a:extLst>
                    <a:ext uri="{FF2B5EF4-FFF2-40B4-BE49-F238E27FC236}">
                      <a16:creationId xmlns:a16="http://schemas.microsoft.com/office/drawing/2014/main" id="{CA6A65CD-1628-503E-C678-888082EA32E8}"/>
                    </a:ext>
                  </a:extLst>
                </p:cNvPr>
                <p:cNvPicPr/>
                <p:nvPr/>
              </p:nvPicPr>
              <p:blipFill>
                <a:blip r:embed="rId163"/>
                <a:stretch>
                  <a:fillRect/>
                </a:stretch>
              </p:blipFill>
              <p:spPr>
                <a:xfrm>
                  <a:off x="38480" y="4260853"/>
                  <a:ext cx="15228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2" name="Ink 101">
                  <a:extLst>
                    <a:ext uri="{FF2B5EF4-FFF2-40B4-BE49-F238E27FC236}">
                      <a16:creationId xmlns:a16="http://schemas.microsoft.com/office/drawing/2014/main" id="{BE04ED73-5F1A-D4F5-C9BB-5FA8A9A76AE8}"/>
                    </a:ext>
                  </a:extLst>
                </p14:cNvPr>
                <p14:cNvContentPartPr/>
                <p14:nvPr/>
              </p14:nvContentPartPr>
              <p14:xfrm>
                <a:off x="232160" y="4318453"/>
                <a:ext cx="46800" cy="240480"/>
              </p14:xfrm>
            </p:contentPart>
          </mc:Choice>
          <mc:Fallback>
            <p:pic>
              <p:nvPicPr>
                <p:cNvPr id="102" name="Ink 101">
                  <a:extLst>
                    <a:ext uri="{FF2B5EF4-FFF2-40B4-BE49-F238E27FC236}">
                      <a16:creationId xmlns:a16="http://schemas.microsoft.com/office/drawing/2014/main" id="{BE04ED73-5F1A-D4F5-C9BB-5FA8A9A76AE8}"/>
                    </a:ext>
                  </a:extLst>
                </p:cNvPr>
                <p:cNvPicPr/>
                <p:nvPr/>
              </p:nvPicPr>
              <p:blipFill>
                <a:blip r:embed="rId165"/>
                <a:stretch>
                  <a:fillRect/>
                </a:stretch>
              </p:blipFill>
              <p:spPr>
                <a:xfrm>
                  <a:off x="223160" y="4309453"/>
                  <a:ext cx="644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3" name="Ink 102">
                  <a:extLst>
                    <a:ext uri="{FF2B5EF4-FFF2-40B4-BE49-F238E27FC236}">
                      <a16:creationId xmlns:a16="http://schemas.microsoft.com/office/drawing/2014/main" id="{65C11285-C7F7-23A6-262F-F25744E6A53C}"/>
                    </a:ext>
                  </a:extLst>
                </p14:cNvPr>
                <p14:cNvContentPartPr/>
                <p14:nvPr/>
              </p14:nvContentPartPr>
              <p14:xfrm>
                <a:off x="330440" y="4417813"/>
                <a:ext cx="71280" cy="89640"/>
              </p14:xfrm>
            </p:contentPart>
          </mc:Choice>
          <mc:Fallback>
            <p:pic>
              <p:nvPicPr>
                <p:cNvPr id="103" name="Ink 102">
                  <a:extLst>
                    <a:ext uri="{FF2B5EF4-FFF2-40B4-BE49-F238E27FC236}">
                      <a16:creationId xmlns:a16="http://schemas.microsoft.com/office/drawing/2014/main" id="{65C11285-C7F7-23A6-262F-F25744E6A53C}"/>
                    </a:ext>
                  </a:extLst>
                </p:cNvPr>
                <p:cNvPicPr/>
                <p:nvPr/>
              </p:nvPicPr>
              <p:blipFill>
                <a:blip r:embed="rId167"/>
                <a:stretch>
                  <a:fillRect/>
                </a:stretch>
              </p:blipFill>
              <p:spPr>
                <a:xfrm>
                  <a:off x="321800" y="4408813"/>
                  <a:ext cx="889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4" name="Ink 103">
                  <a:extLst>
                    <a:ext uri="{FF2B5EF4-FFF2-40B4-BE49-F238E27FC236}">
                      <a16:creationId xmlns:a16="http://schemas.microsoft.com/office/drawing/2014/main" id="{6176ADE3-B344-7734-F081-3BEEF66ED89D}"/>
                    </a:ext>
                  </a:extLst>
                </p14:cNvPr>
                <p14:cNvContentPartPr/>
                <p14:nvPr/>
              </p14:nvContentPartPr>
              <p14:xfrm>
                <a:off x="327200" y="4317733"/>
                <a:ext cx="141480" cy="342360"/>
              </p14:xfrm>
            </p:contentPart>
          </mc:Choice>
          <mc:Fallback>
            <p:pic>
              <p:nvPicPr>
                <p:cNvPr id="104" name="Ink 103">
                  <a:extLst>
                    <a:ext uri="{FF2B5EF4-FFF2-40B4-BE49-F238E27FC236}">
                      <a16:creationId xmlns:a16="http://schemas.microsoft.com/office/drawing/2014/main" id="{6176ADE3-B344-7734-F081-3BEEF66ED89D}"/>
                    </a:ext>
                  </a:extLst>
                </p:cNvPr>
                <p:cNvPicPr/>
                <p:nvPr/>
              </p:nvPicPr>
              <p:blipFill>
                <a:blip r:embed="rId169"/>
                <a:stretch>
                  <a:fillRect/>
                </a:stretch>
              </p:blipFill>
              <p:spPr>
                <a:xfrm>
                  <a:off x="318200" y="4308733"/>
                  <a:ext cx="15912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5" name="Ink 104">
                  <a:extLst>
                    <a:ext uri="{FF2B5EF4-FFF2-40B4-BE49-F238E27FC236}">
                      <a16:creationId xmlns:a16="http://schemas.microsoft.com/office/drawing/2014/main" id="{73B32827-2722-24AA-7566-869A185016F9}"/>
                    </a:ext>
                  </a:extLst>
                </p14:cNvPr>
                <p14:cNvContentPartPr/>
                <p14:nvPr/>
              </p14:nvContentPartPr>
              <p14:xfrm>
                <a:off x="614480" y="4515373"/>
                <a:ext cx="108000" cy="11880"/>
              </p14:xfrm>
            </p:contentPart>
          </mc:Choice>
          <mc:Fallback>
            <p:pic>
              <p:nvPicPr>
                <p:cNvPr id="105" name="Ink 104">
                  <a:extLst>
                    <a:ext uri="{FF2B5EF4-FFF2-40B4-BE49-F238E27FC236}">
                      <a16:creationId xmlns:a16="http://schemas.microsoft.com/office/drawing/2014/main" id="{73B32827-2722-24AA-7566-869A185016F9}"/>
                    </a:ext>
                  </a:extLst>
                </p:cNvPr>
                <p:cNvPicPr/>
                <p:nvPr/>
              </p:nvPicPr>
              <p:blipFill>
                <a:blip r:embed="rId171"/>
                <a:stretch>
                  <a:fillRect/>
                </a:stretch>
              </p:blipFill>
              <p:spPr>
                <a:xfrm>
                  <a:off x="605840" y="4506733"/>
                  <a:ext cx="1256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6" name="Ink 105">
                  <a:extLst>
                    <a:ext uri="{FF2B5EF4-FFF2-40B4-BE49-F238E27FC236}">
                      <a16:creationId xmlns:a16="http://schemas.microsoft.com/office/drawing/2014/main" id="{2F927392-EC6D-8ED7-A545-83F82E39163C}"/>
                    </a:ext>
                  </a:extLst>
                </p14:cNvPr>
                <p14:cNvContentPartPr/>
                <p14:nvPr/>
              </p14:nvContentPartPr>
              <p14:xfrm>
                <a:off x="616280" y="4475413"/>
                <a:ext cx="142200" cy="6480"/>
              </p14:xfrm>
            </p:contentPart>
          </mc:Choice>
          <mc:Fallback>
            <p:pic>
              <p:nvPicPr>
                <p:cNvPr id="106" name="Ink 105">
                  <a:extLst>
                    <a:ext uri="{FF2B5EF4-FFF2-40B4-BE49-F238E27FC236}">
                      <a16:creationId xmlns:a16="http://schemas.microsoft.com/office/drawing/2014/main" id="{2F927392-EC6D-8ED7-A545-83F82E39163C}"/>
                    </a:ext>
                  </a:extLst>
                </p:cNvPr>
                <p:cNvPicPr/>
                <p:nvPr/>
              </p:nvPicPr>
              <p:blipFill>
                <a:blip r:embed="rId173"/>
                <a:stretch>
                  <a:fillRect/>
                </a:stretch>
              </p:blipFill>
              <p:spPr>
                <a:xfrm>
                  <a:off x="607640" y="4466773"/>
                  <a:ext cx="1598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9" name="Ink 108">
                  <a:extLst>
                    <a:ext uri="{FF2B5EF4-FFF2-40B4-BE49-F238E27FC236}">
                      <a16:creationId xmlns:a16="http://schemas.microsoft.com/office/drawing/2014/main" id="{C05BD9B8-E9ED-CE62-BF34-DA1B72183697}"/>
                    </a:ext>
                  </a:extLst>
                </p14:cNvPr>
                <p14:cNvContentPartPr/>
                <p14:nvPr/>
              </p14:nvContentPartPr>
              <p14:xfrm>
                <a:off x="884120" y="4424653"/>
                <a:ext cx="92880" cy="117360"/>
              </p14:xfrm>
            </p:contentPart>
          </mc:Choice>
          <mc:Fallback>
            <p:pic>
              <p:nvPicPr>
                <p:cNvPr id="109" name="Ink 108">
                  <a:extLst>
                    <a:ext uri="{FF2B5EF4-FFF2-40B4-BE49-F238E27FC236}">
                      <a16:creationId xmlns:a16="http://schemas.microsoft.com/office/drawing/2014/main" id="{C05BD9B8-E9ED-CE62-BF34-DA1B72183697}"/>
                    </a:ext>
                  </a:extLst>
                </p:cNvPr>
                <p:cNvPicPr/>
                <p:nvPr/>
              </p:nvPicPr>
              <p:blipFill>
                <a:blip r:embed="rId175"/>
                <a:stretch>
                  <a:fillRect/>
                </a:stretch>
              </p:blipFill>
              <p:spPr>
                <a:xfrm>
                  <a:off x="875120" y="4415653"/>
                  <a:ext cx="1105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0" name="Ink 109">
                  <a:extLst>
                    <a:ext uri="{FF2B5EF4-FFF2-40B4-BE49-F238E27FC236}">
                      <a16:creationId xmlns:a16="http://schemas.microsoft.com/office/drawing/2014/main" id="{D20D9105-610C-156C-C3E5-AF98A4CFA99F}"/>
                    </a:ext>
                  </a:extLst>
                </p14:cNvPr>
                <p14:cNvContentPartPr/>
                <p14:nvPr/>
              </p14:nvContentPartPr>
              <p14:xfrm>
                <a:off x="879080" y="4439413"/>
                <a:ext cx="86040" cy="162720"/>
              </p14:xfrm>
            </p:contentPart>
          </mc:Choice>
          <mc:Fallback>
            <p:pic>
              <p:nvPicPr>
                <p:cNvPr id="110" name="Ink 109">
                  <a:extLst>
                    <a:ext uri="{FF2B5EF4-FFF2-40B4-BE49-F238E27FC236}">
                      <a16:creationId xmlns:a16="http://schemas.microsoft.com/office/drawing/2014/main" id="{D20D9105-610C-156C-C3E5-AF98A4CFA99F}"/>
                    </a:ext>
                  </a:extLst>
                </p:cNvPr>
                <p:cNvPicPr/>
                <p:nvPr/>
              </p:nvPicPr>
              <p:blipFill>
                <a:blip r:embed="rId177"/>
                <a:stretch>
                  <a:fillRect/>
                </a:stretch>
              </p:blipFill>
              <p:spPr>
                <a:xfrm>
                  <a:off x="870080" y="4430413"/>
                  <a:ext cx="1036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85AFF5D0-50C3-2E24-5679-FBD1E32F2E53}"/>
                    </a:ext>
                  </a:extLst>
                </p14:cNvPr>
                <p14:cNvContentPartPr/>
                <p14:nvPr/>
              </p14:nvContentPartPr>
              <p14:xfrm>
                <a:off x="1036400" y="4298293"/>
                <a:ext cx="79560" cy="141120"/>
              </p14:xfrm>
            </p:contentPart>
          </mc:Choice>
          <mc:Fallback>
            <p:pic>
              <p:nvPicPr>
                <p:cNvPr id="111" name="Ink 110">
                  <a:extLst>
                    <a:ext uri="{FF2B5EF4-FFF2-40B4-BE49-F238E27FC236}">
                      <a16:creationId xmlns:a16="http://schemas.microsoft.com/office/drawing/2014/main" id="{85AFF5D0-50C3-2E24-5679-FBD1E32F2E53}"/>
                    </a:ext>
                  </a:extLst>
                </p:cNvPr>
                <p:cNvPicPr/>
                <p:nvPr/>
              </p:nvPicPr>
              <p:blipFill>
                <a:blip r:embed="rId179"/>
                <a:stretch>
                  <a:fillRect/>
                </a:stretch>
              </p:blipFill>
              <p:spPr>
                <a:xfrm>
                  <a:off x="1027400" y="4289653"/>
                  <a:ext cx="972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3" name="Ink 112">
                  <a:extLst>
                    <a:ext uri="{FF2B5EF4-FFF2-40B4-BE49-F238E27FC236}">
                      <a16:creationId xmlns:a16="http://schemas.microsoft.com/office/drawing/2014/main" id="{BB887C1B-45A9-8E29-37D9-72E4C5CE1586}"/>
                    </a:ext>
                  </a:extLst>
                </p14:cNvPr>
                <p14:cNvContentPartPr/>
                <p14:nvPr/>
              </p14:nvContentPartPr>
              <p14:xfrm>
                <a:off x="1122080" y="2936413"/>
                <a:ext cx="301680" cy="95760"/>
              </p14:xfrm>
            </p:contentPart>
          </mc:Choice>
          <mc:Fallback>
            <p:pic>
              <p:nvPicPr>
                <p:cNvPr id="113" name="Ink 112">
                  <a:extLst>
                    <a:ext uri="{FF2B5EF4-FFF2-40B4-BE49-F238E27FC236}">
                      <a16:creationId xmlns:a16="http://schemas.microsoft.com/office/drawing/2014/main" id="{BB887C1B-45A9-8E29-37D9-72E4C5CE1586}"/>
                    </a:ext>
                  </a:extLst>
                </p:cNvPr>
                <p:cNvPicPr/>
                <p:nvPr/>
              </p:nvPicPr>
              <p:blipFill>
                <a:blip r:embed="rId181"/>
                <a:stretch>
                  <a:fillRect/>
                </a:stretch>
              </p:blipFill>
              <p:spPr>
                <a:xfrm>
                  <a:off x="1113080" y="2927773"/>
                  <a:ext cx="3193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4" name="Ink 113">
                  <a:extLst>
                    <a:ext uri="{FF2B5EF4-FFF2-40B4-BE49-F238E27FC236}">
                      <a16:creationId xmlns:a16="http://schemas.microsoft.com/office/drawing/2014/main" id="{29EE5523-D706-6F8A-5CA9-24F9C36EBBA1}"/>
                    </a:ext>
                  </a:extLst>
                </p14:cNvPr>
                <p14:cNvContentPartPr/>
                <p14:nvPr/>
              </p14:nvContentPartPr>
              <p14:xfrm>
                <a:off x="1878080" y="2846773"/>
                <a:ext cx="179280" cy="167760"/>
              </p14:xfrm>
            </p:contentPart>
          </mc:Choice>
          <mc:Fallback>
            <p:pic>
              <p:nvPicPr>
                <p:cNvPr id="114" name="Ink 113">
                  <a:extLst>
                    <a:ext uri="{FF2B5EF4-FFF2-40B4-BE49-F238E27FC236}">
                      <a16:creationId xmlns:a16="http://schemas.microsoft.com/office/drawing/2014/main" id="{29EE5523-D706-6F8A-5CA9-24F9C36EBBA1}"/>
                    </a:ext>
                  </a:extLst>
                </p:cNvPr>
                <p:cNvPicPr/>
                <p:nvPr/>
              </p:nvPicPr>
              <p:blipFill>
                <a:blip r:embed="rId183"/>
                <a:stretch>
                  <a:fillRect/>
                </a:stretch>
              </p:blipFill>
              <p:spPr>
                <a:xfrm>
                  <a:off x="1869440" y="2838133"/>
                  <a:ext cx="1969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5" name="Ink 114">
                  <a:extLst>
                    <a:ext uri="{FF2B5EF4-FFF2-40B4-BE49-F238E27FC236}">
                      <a16:creationId xmlns:a16="http://schemas.microsoft.com/office/drawing/2014/main" id="{5CB7DFD8-D0CD-8FCA-3031-0AACB8DC1105}"/>
                    </a:ext>
                  </a:extLst>
                </p14:cNvPr>
                <p14:cNvContentPartPr/>
                <p14:nvPr/>
              </p14:nvContentPartPr>
              <p14:xfrm>
                <a:off x="2101640" y="2974213"/>
                <a:ext cx="72360" cy="122760"/>
              </p14:xfrm>
            </p:contentPart>
          </mc:Choice>
          <mc:Fallback>
            <p:pic>
              <p:nvPicPr>
                <p:cNvPr id="115" name="Ink 114">
                  <a:extLst>
                    <a:ext uri="{FF2B5EF4-FFF2-40B4-BE49-F238E27FC236}">
                      <a16:creationId xmlns:a16="http://schemas.microsoft.com/office/drawing/2014/main" id="{5CB7DFD8-D0CD-8FCA-3031-0AACB8DC1105}"/>
                    </a:ext>
                  </a:extLst>
                </p:cNvPr>
                <p:cNvPicPr/>
                <p:nvPr/>
              </p:nvPicPr>
              <p:blipFill>
                <a:blip r:embed="rId185"/>
                <a:stretch>
                  <a:fillRect/>
                </a:stretch>
              </p:blipFill>
              <p:spPr>
                <a:xfrm>
                  <a:off x="2092640" y="2965213"/>
                  <a:ext cx="900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7" name="Ink 116">
                  <a:extLst>
                    <a:ext uri="{FF2B5EF4-FFF2-40B4-BE49-F238E27FC236}">
                      <a16:creationId xmlns:a16="http://schemas.microsoft.com/office/drawing/2014/main" id="{B3D7FCC6-CB51-6F7F-5004-1DF237136ADB}"/>
                    </a:ext>
                  </a:extLst>
                </p14:cNvPr>
                <p14:cNvContentPartPr/>
                <p14:nvPr/>
              </p14:nvContentPartPr>
              <p14:xfrm>
                <a:off x="2478920" y="2838493"/>
                <a:ext cx="3960" cy="199800"/>
              </p14:xfrm>
            </p:contentPart>
          </mc:Choice>
          <mc:Fallback>
            <p:pic>
              <p:nvPicPr>
                <p:cNvPr id="117" name="Ink 116">
                  <a:extLst>
                    <a:ext uri="{FF2B5EF4-FFF2-40B4-BE49-F238E27FC236}">
                      <a16:creationId xmlns:a16="http://schemas.microsoft.com/office/drawing/2014/main" id="{B3D7FCC6-CB51-6F7F-5004-1DF237136ADB}"/>
                    </a:ext>
                  </a:extLst>
                </p:cNvPr>
                <p:cNvPicPr/>
                <p:nvPr/>
              </p:nvPicPr>
              <p:blipFill>
                <a:blip r:embed="rId187"/>
                <a:stretch>
                  <a:fillRect/>
                </a:stretch>
              </p:blipFill>
              <p:spPr>
                <a:xfrm>
                  <a:off x="2469920" y="2829853"/>
                  <a:ext cx="216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8" name="Ink 117">
                  <a:extLst>
                    <a:ext uri="{FF2B5EF4-FFF2-40B4-BE49-F238E27FC236}">
                      <a16:creationId xmlns:a16="http://schemas.microsoft.com/office/drawing/2014/main" id="{4081F626-DB7E-E0DB-FC9B-95BEB44F6F92}"/>
                    </a:ext>
                  </a:extLst>
                </p14:cNvPr>
                <p14:cNvContentPartPr/>
                <p14:nvPr/>
              </p14:nvContentPartPr>
              <p14:xfrm>
                <a:off x="2419880" y="2943253"/>
                <a:ext cx="163800" cy="15120"/>
              </p14:xfrm>
            </p:contentPart>
          </mc:Choice>
          <mc:Fallback>
            <p:pic>
              <p:nvPicPr>
                <p:cNvPr id="118" name="Ink 117">
                  <a:extLst>
                    <a:ext uri="{FF2B5EF4-FFF2-40B4-BE49-F238E27FC236}">
                      <a16:creationId xmlns:a16="http://schemas.microsoft.com/office/drawing/2014/main" id="{4081F626-DB7E-E0DB-FC9B-95BEB44F6F92}"/>
                    </a:ext>
                  </a:extLst>
                </p:cNvPr>
                <p:cNvPicPr/>
                <p:nvPr/>
              </p:nvPicPr>
              <p:blipFill>
                <a:blip r:embed="rId189"/>
                <a:stretch>
                  <a:fillRect/>
                </a:stretch>
              </p:blipFill>
              <p:spPr>
                <a:xfrm>
                  <a:off x="2410880" y="2934613"/>
                  <a:ext cx="1814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9" name="Ink 118">
                  <a:extLst>
                    <a:ext uri="{FF2B5EF4-FFF2-40B4-BE49-F238E27FC236}">
                      <a16:creationId xmlns:a16="http://schemas.microsoft.com/office/drawing/2014/main" id="{BFAB87BB-64D5-3E50-F3E5-BC206F6BF55B}"/>
                    </a:ext>
                  </a:extLst>
                </p14:cNvPr>
                <p14:cNvContentPartPr/>
                <p14:nvPr/>
              </p14:nvContentPartPr>
              <p14:xfrm>
                <a:off x="2694920" y="2888173"/>
                <a:ext cx="161640" cy="151560"/>
              </p14:xfrm>
            </p:contentPart>
          </mc:Choice>
          <mc:Fallback>
            <p:pic>
              <p:nvPicPr>
                <p:cNvPr id="119" name="Ink 118">
                  <a:extLst>
                    <a:ext uri="{FF2B5EF4-FFF2-40B4-BE49-F238E27FC236}">
                      <a16:creationId xmlns:a16="http://schemas.microsoft.com/office/drawing/2014/main" id="{BFAB87BB-64D5-3E50-F3E5-BC206F6BF55B}"/>
                    </a:ext>
                  </a:extLst>
                </p:cNvPr>
                <p:cNvPicPr/>
                <p:nvPr/>
              </p:nvPicPr>
              <p:blipFill>
                <a:blip r:embed="rId191"/>
                <a:stretch>
                  <a:fillRect/>
                </a:stretch>
              </p:blipFill>
              <p:spPr>
                <a:xfrm>
                  <a:off x="2686280" y="2879533"/>
                  <a:ext cx="1792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0" name="Ink 119">
                  <a:extLst>
                    <a:ext uri="{FF2B5EF4-FFF2-40B4-BE49-F238E27FC236}">
                      <a16:creationId xmlns:a16="http://schemas.microsoft.com/office/drawing/2014/main" id="{BA82C4C4-8336-E4A3-BE0F-247144EF320B}"/>
                    </a:ext>
                  </a:extLst>
                </p14:cNvPr>
                <p14:cNvContentPartPr/>
                <p14:nvPr/>
              </p14:nvContentPartPr>
              <p14:xfrm>
                <a:off x="2934680" y="3005173"/>
                <a:ext cx="154440" cy="114120"/>
              </p14:xfrm>
            </p:contentPart>
          </mc:Choice>
          <mc:Fallback>
            <p:pic>
              <p:nvPicPr>
                <p:cNvPr id="120" name="Ink 119">
                  <a:extLst>
                    <a:ext uri="{FF2B5EF4-FFF2-40B4-BE49-F238E27FC236}">
                      <a16:creationId xmlns:a16="http://schemas.microsoft.com/office/drawing/2014/main" id="{BA82C4C4-8336-E4A3-BE0F-247144EF320B}"/>
                    </a:ext>
                  </a:extLst>
                </p:cNvPr>
                <p:cNvPicPr/>
                <p:nvPr/>
              </p:nvPicPr>
              <p:blipFill>
                <a:blip r:embed="rId193"/>
                <a:stretch>
                  <a:fillRect/>
                </a:stretch>
              </p:blipFill>
              <p:spPr>
                <a:xfrm>
                  <a:off x="2926040" y="2996173"/>
                  <a:ext cx="1720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1" name="Ink 120">
                  <a:extLst>
                    <a:ext uri="{FF2B5EF4-FFF2-40B4-BE49-F238E27FC236}">
                      <a16:creationId xmlns:a16="http://schemas.microsoft.com/office/drawing/2014/main" id="{7E377AA2-39BB-E19C-671B-56152F666915}"/>
                    </a:ext>
                  </a:extLst>
                </p14:cNvPr>
                <p14:cNvContentPartPr/>
                <p14:nvPr/>
              </p14:nvContentPartPr>
              <p14:xfrm>
                <a:off x="3341120" y="3028573"/>
                <a:ext cx="195480" cy="19080"/>
              </p14:xfrm>
            </p:contentPart>
          </mc:Choice>
          <mc:Fallback>
            <p:pic>
              <p:nvPicPr>
                <p:cNvPr id="121" name="Ink 120">
                  <a:extLst>
                    <a:ext uri="{FF2B5EF4-FFF2-40B4-BE49-F238E27FC236}">
                      <a16:creationId xmlns:a16="http://schemas.microsoft.com/office/drawing/2014/main" id="{7E377AA2-39BB-E19C-671B-56152F666915}"/>
                    </a:ext>
                  </a:extLst>
                </p:cNvPr>
                <p:cNvPicPr/>
                <p:nvPr/>
              </p:nvPicPr>
              <p:blipFill>
                <a:blip r:embed="rId195"/>
                <a:stretch>
                  <a:fillRect/>
                </a:stretch>
              </p:blipFill>
              <p:spPr>
                <a:xfrm>
                  <a:off x="3332480" y="3019933"/>
                  <a:ext cx="213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2" name="Ink 121">
                  <a:extLst>
                    <a:ext uri="{FF2B5EF4-FFF2-40B4-BE49-F238E27FC236}">
                      <a16:creationId xmlns:a16="http://schemas.microsoft.com/office/drawing/2014/main" id="{CA38FF56-6DEC-FB7E-93E7-4A64B054A665}"/>
                    </a:ext>
                  </a:extLst>
                </p14:cNvPr>
                <p14:cNvContentPartPr/>
                <p14:nvPr/>
              </p14:nvContentPartPr>
              <p14:xfrm>
                <a:off x="3384680" y="2938573"/>
                <a:ext cx="176760" cy="13320"/>
              </p14:xfrm>
            </p:contentPart>
          </mc:Choice>
          <mc:Fallback>
            <p:pic>
              <p:nvPicPr>
                <p:cNvPr id="122" name="Ink 121">
                  <a:extLst>
                    <a:ext uri="{FF2B5EF4-FFF2-40B4-BE49-F238E27FC236}">
                      <a16:creationId xmlns:a16="http://schemas.microsoft.com/office/drawing/2014/main" id="{CA38FF56-6DEC-FB7E-93E7-4A64B054A665}"/>
                    </a:ext>
                  </a:extLst>
                </p:cNvPr>
                <p:cNvPicPr/>
                <p:nvPr/>
              </p:nvPicPr>
              <p:blipFill>
                <a:blip r:embed="rId197"/>
                <a:stretch>
                  <a:fillRect/>
                </a:stretch>
              </p:blipFill>
              <p:spPr>
                <a:xfrm>
                  <a:off x="3376040" y="2929933"/>
                  <a:ext cx="1944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5" name="Ink 124">
                  <a:extLst>
                    <a:ext uri="{FF2B5EF4-FFF2-40B4-BE49-F238E27FC236}">
                      <a16:creationId xmlns:a16="http://schemas.microsoft.com/office/drawing/2014/main" id="{6F970CA5-30EF-BB42-5D62-936398E1F36B}"/>
                    </a:ext>
                  </a:extLst>
                </p14:cNvPr>
                <p14:cNvContentPartPr/>
                <p14:nvPr/>
              </p14:nvContentPartPr>
              <p14:xfrm>
                <a:off x="3735680" y="2838133"/>
                <a:ext cx="298800" cy="218880"/>
              </p14:xfrm>
            </p:contentPart>
          </mc:Choice>
          <mc:Fallback>
            <p:pic>
              <p:nvPicPr>
                <p:cNvPr id="125" name="Ink 124">
                  <a:extLst>
                    <a:ext uri="{FF2B5EF4-FFF2-40B4-BE49-F238E27FC236}">
                      <a16:creationId xmlns:a16="http://schemas.microsoft.com/office/drawing/2014/main" id="{6F970CA5-30EF-BB42-5D62-936398E1F36B}"/>
                    </a:ext>
                  </a:extLst>
                </p:cNvPr>
                <p:cNvPicPr/>
                <p:nvPr/>
              </p:nvPicPr>
              <p:blipFill>
                <a:blip r:embed="rId199"/>
                <a:stretch>
                  <a:fillRect/>
                </a:stretch>
              </p:blipFill>
              <p:spPr>
                <a:xfrm>
                  <a:off x="3726680" y="2829133"/>
                  <a:ext cx="3164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6" name="Ink 125">
                  <a:extLst>
                    <a:ext uri="{FF2B5EF4-FFF2-40B4-BE49-F238E27FC236}">
                      <a16:creationId xmlns:a16="http://schemas.microsoft.com/office/drawing/2014/main" id="{8865FD96-1442-CA02-46F2-D0956BFDBA64}"/>
                    </a:ext>
                  </a:extLst>
                </p14:cNvPr>
                <p14:cNvContentPartPr/>
                <p14:nvPr/>
              </p14:nvContentPartPr>
              <p14:xfrm>
                <a:off x="1165640" y="3414493"/>
                <a:ext cx="326880" cy="124200"/>
              </p14:xfrm>
            </p:contentPart>
          </mc:Choice>
          <mc:Fallback>
            <p:pic>
              <p:nvPicPr>
                <p:cNvPr id="126" name="Ink 125">
                  <a:extLst>
                    <a:ext uri="{FF2B5EF4-FFF2-40B4-BE49-F238E27FC236}">
                      <a16:creationId xmlns:a16="http://schemas.microsoft.com/office/drawing/2014/main" id="{8865FD96-1442-CA02-46F2-D0956BFDBA64}"/>
                    </a:ext>
                  </a:extLst>
                </p:cNvPr>
                <p:cNvPicPr/>
                <p:nvPr/>
              </p:nvPicPr>
              <p:blipFill>
                <a:blip r:embed="rId201"/>
                <a:stretch>
                  <a:fillRect/>
                </a:stretch>
              </p:blipFill>
              <p:spPr>
                <a:xfrm>
                  <a:off x="1156640" y="3405493"/>
                  <a:ext cx="3445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8" name="Ink 127">
                  <a:extLst>
                    <a:ext uri="{FF2B5EF4-FFF2-40B4-BE49-F238E27FC236}">
                      <a16:creationId xmlns:a16="http://schemas.microsoft.com/office/drawing/2014/main" id="{DF8DEACC-62A1-B9A1-95EC-9DF8F70CA372}"/>
                    </a:ext>
                  </a:extLst>
                </p14:cNvPr>
                <p14:cNvContentPartPr/>
                <p14:nvPr/>
              </p14:nvContentPartPr>
              <p14:xfrm>
                <a:off x="2167880" y="3437533"/>
                <a:ext cx="128880" cy="124200"/>
              </p14:xfrm>
            </p:contentPart>
          </mc:Choice>
          <mc:Fallback>
            <p:pic>
              <p:nvPicPr>
                <p:cNvPr id="128" name="Ink 127">
                  <a:extLst>
                    <a:ext uri="{FF2B5EF4-FFF2-40B4-BE49-F238E27FC236}">
                      <a16:creationId xmlns:a16="http://schemas.microsoft.com/office/drawing/2014/main" id="{DF8DEACC-62A1-B9A1-95EC-9DF8F70CA372}"/>
                    </a:ext>
                  </a:extLst>
                </p:cNvPr>
                <p:cNvPicPr/>
                <p:nvPr/>
              </p:nvPicPr>
              <p:blipFill>
                <a:blip r:embed="rId203"/>
                <a:stretch>
                  <a:fillRect/>
                </a:stretch>
              </p:blipFill>
              <p:spPr>
                <a:xfrm>
                  <a:off x="2159240" y="3428533"/>
                  <a:ext cx="1465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9" name="Ink 128">
                  <a:extLst>
                    <a:ext uri="{FF2B5EF4-FFF2-40B4-BE49-F238E27FC236}">
                      <a16:creationId xmlns:a16="http://schemas.microsoft.com/office/drawing/2014/main" id="{F7B48357-2965-E172-40F7-DBF1309EEEE0}"/>
                    </a:ext>
                  </a:extLst>
                </p14:cNvPr>
                <p14:cNvContentPartPr/>
                <p14:nvPr/>
              </p14:nvContentPartPr>
              <p14:xfrm>
                <a:off x="2357240" y="3533293"/>
                <a:ext cx="82440" cy="115560"/>
              </p14:xfrm>
            </p:contentPart>
          </mc:Choice>
          <mc:Fallback>
            <p:pic>
              <p:nvPicPr>
                <p:cNvPr id="129" name="Ink 128">
                  <a:extLst>
                    <a:ext uri="{FF2B5EF4-FFF2-40B4-BE49-F238E27FC236}">
                      <a16:creationId xmlns:a16="http://schemas.microsoft.com/office/drawing/2014/main" id="{F7B48357-2965-E172-40F7-DBF1309EEEE0}"/>
                    </a:ext>
                  </a:extLst>
                </p:cNvPr>
                <p:cNvPicPr/>
                <p:nvPr/>
              </p:nvPicPr>
              <p:blipFill>
                <a:blip r:embed="rId205"/>
                <a:stretch>
                  <a:fillRect/>
                </a:stretch>
              </p:blipFill>
              <p:spPr>
                <a:xfrm>
                  <a:off x="2348600" y="3524653"/>
                  <a:ext cx="100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2" name="Ink 131">
                  <a:extLst>
                    <a:ext uri="{FF2B5EF4-FFF2-40B4-BE49-F238E27FC236}">
                      <a16:creationId xmlns:a16="http://schemas.microsoft.com/office/drawing/2014/main" id="{7DD675FB-1A76-A165-7C21-7BDE73505FF5}"/>
                    </a:ext>
                  </a:extLst>
                </p14:cNvPr>
                <p14:cNvContentPartPr/>
                <p14:nvPr/>
              </p14:nvContentPartPr>
              <p14:xfrm>
                <a:off x="2611040" y="3453013"/>
                <a:ext cx="121320" cy="118440"/>
              </p14:xfrm>
            </p:contentPart>
          </mc:Choice>
          <mc:Fallback>
            <p:pic>
              <p:nvPicPr>
                <p:cNvPr id="132" name="Ink 131">
                  <a:extLst>
                    <a:ext uri="{FF2B5EF4-FFF2-40B4-BE49-F238E27FC236}">
                      <a16:creationId xmlns:a16="http://schemas.microsoft.com/office/drawing/2014/main" id="{7DD675FB-1A76-A165-7C21-7BDE73505FF5}"/>
                    </a:ext>
                  </a:extLst>
                </p:cNvPr>
                <p:cNvPicPr/>
                <p:nvPr/>
              </p:nvPicPr>
              <p:blipFill>
                <a:blip r:embed="rId207"/>
                <a:stretch>
                  <a:fillRect/>
                </a:stretch>
              </p:blipFill>
              <p:spPr>
                <a:xfrm>
                  <a:off x="2602040" y="3444013"/>
                  <a:ext cx="1389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3" name="Ink 132">
                  <a:extLst>
                    <a:ext uri="{FF2B5EF4-FFF2-40B4-BE49-F238E27FC236}">
                      <a16:creationId xmlns:a16="http://schemas.microsoft.com/office/drawing/2014/main" id="{6AA7AC8F-23E0-EE1F-670D-656D7A6F2B67}"/>
                    </a:ext>
                  </a:extLst>
                </p14:cNvPr>
                <p14:cNvContentPartPr/>
                <p14:nvPr/>
              </p14:nvContentPartPr>
              <p14:xfrm>
                <a:off x="2820200" y="3544453"/>
                <a:ext cx="51120" cy="136080"/>
              </p14:xfrm>
            </p:contentPart>
          </mc:Choice>
          <mc:Fallback>
            <p:pic>
              <p:nvPicPr>
                <p:cNvPr id="133" name="Ink 132">
                  <a:extLst>
                    <a:ext uri="{FF2B5EF4-FFF2-40B4-BE49-F238E27FC236}">
                      <a16:creationId xmlns:a16="http://schemas.microsoft.com/office/drawing/2014/main" id="{6AA7AC8F-23E0-EE1F-670D-656D7A6F2B67}"/>
                    </a:ext>
                  </a:extLst>
                </p:cNvPr>
                <p:cNvPicPr/>
                <p:nvPr/>
              </p:nvPicPr>
              <p:blipFill>
                <a:blip r:embed="rId209"/>
                <a:stretch>
                  <a:fillRect/>
                </a:stretch>
              </p:blipFill>
              <p:spPr>
                <a:xfrm>
                  <a:off x="2811200" y="3535813"/>
                  <a:ext cx="687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5" name="Ink 134">
                  <a:extLst>
                    <a:ext uri="{FF2B5EF4-FFF2-40B4-BE49-F238E27FC236}">
                      <a16:creationId xmlns:a16="http://schemas.microsoft.com/office/drawing/2014/main" id="{D4C05138-4F78-5A84-FAF3-BA3E3968AA6F}"/>
                    </a:ext>
                  </a:extLst>
                </p14:cNvPr>
                <p14:cNvContentPartPr/>
                <p14:nvPr/>
              </p14:nvContentPartPr>
              <p14:xfrm>
                <a:off x="3188840" y="3465253"/>
                <a:ext cx="6480" cy="169920"/>
              </p14:xfrm>
            </p:contentPart>
          </mc:Choice>
          <mc:Fallback>
            <p:pic>
              <p:nvPicPr>
                <p:cNvPr id="135" name="Ink 134">
                  <a:extLst>
                    <a:ext uri="{FF2B5EF4-FFF2-40B4-BE49-F238E27FC236}">
                      <a16:creationId xmlns:a16="http://schemas.microsoft.com/office/drawing/2014/main" id="{D4C05138-4F78-5A84-FAF3-BA3E3968AA6F}"/>
                    </a:ext>
                  </a:extLst>
                </p:cNvPr>
                <p:cNvPicPr/>
                <p:nvPr/>
              </p:nvPicPr>
              <p:blipFill>
                <a:blip r:embed="rId211"/>
                <a:stretch>
                  <a:fillRect/>
                </a:stretch>
              </p:blipFill>
              <p:spPr>
                <a:xfrm>
                  <a:off x="3180200" y="3456613"/>
                  <a:ext cx="241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6" name="Ink 135">
                  <a:extLst>
                    <a:ext uri="{FF2B5EF4-FFF2-40B4-BE49-F238E27FC236}">
                      <a16:creationId xmlns:a16="http://schemas.microsoft.com/office/drawing/2014/main" id="{E83C6F16-A3DE-5067-14B2-564B602A2C9C}"/>
                    </a:ext>
                  </a:extLst>
                </p14:cNvPr>
                <p14:cNvContentPartPr/>
                <p14:nvPr/>
              </p14:nvContentPartPr>
              <p14:xfrm>
                <a:off x="3152840" y="3505213"/>
                <a:ext cx="200520" cy="29520"/>
              </p14:xfrm>
            </p:contentPart>
          </mc:Choice>
          <mc:Fallback>
            <p:pic>
              <p:nvPicPr>
                <p:cNvPr id="136" name="Ink 135">
                  <a:extLst>
                    <a:ext uri="{FF2B5EF4-FFF2-40B4-BE49-F238E27FC236}">
                      <a16:creationId xmlns:a16="http://schemas.microsoft.com/office/drawing/2014/main" id="{E83C6F16-A3DE-5067-14B2-564B602A2C9C}"/>
                    </a:ext>
                  </a:extLst>
                </p:cNvPr>
                <p:cNvPicPr/>
                <p:nvPr/>
              </p:nvPicPr>
              <p:blipFill>
                <a:blip r:embed="rId213"/>
                <a:stretch>
                  <a:fillRect/>
                </a:stretch>
              </p:blipFill>
              <p:spPr>
                <a:xfrm>
                  <a:off x="3144200" y="3496573"/>
                  <a:ext cx="2181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7" name="Ink 136">
                  <a:extLst>
                    <a:ext uri="{FF2B5EF4-FFF2-40B4-BE49-F238E27FC236}">
                      <a16:creationId xmlns:a16="http://schemas.microsoft.com/office/drawing/2014/main" id="{3DCB6C7E-703E-BAF4-0F32-9731E4A9FE6C}"/>
                    </a:ext>
                  </a:extLst>
                </p14:cNvPr>
                <p14:cNvContentPartPr/>
                <p14:nvPr/>
              </p14:nvContentPartPr>
              <p14:xfrm>
                <a:off x="3548120" y="3427453"/>
                <a:ext cx="216720" cy="213840"/>
              </p14:xfrm>
            </p:contentPart>
          </mc:Choice>
          <mc:Fallback>
            <p:pic>
              <p:nvPicPr>
                <p:cNvPr id="137" name="Ink 136">
                  <a:extLst>
                    <a:ext uri="{FF2B5EF4-FFF2-40B4-BE49-F238E27FC236}">
                      <a16:creationId xmlns:a16="http://schemas.microsoft.com/office/drawing/2014/main" id="{3DCB6C7E-703E-BAF4-0F32-9731E4A9FE6C}"/>
                    </a:ext>
                  </a:extLst>
                </p:cNvPr>
                <p:cNvPicPr/>
                <p:nvPr/>
              </p:nvPicPr>
              <p:blipFill>
                <a:blip r:embed="rId215"/>
                <a:stretch>
                  <a:fillRect/>
                </a:stretch>
              </p:blipFill>
              <p:spPr>
                <a:xfrm>
                  <a:off x="3539480" y="3418813"/>
                  <a:ext cx="2343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8" name="Ink 137">
                  <a:extLst>
                    <a:ext uri="{FF2B5EF4-FFF2-40B4-BE49-F238E27FC236}">
                      <a16:creationId xmlns:a16="http://schemas.microsoft.com/office/drawing/2014/main" id="{6C10C020-23A8-60D7-F3A3-0E350F53AE6B}"/>
                    </a:ext>
                  </a:extLst>
                </p14:cNvPr>
                <p14:cNvContentPartPr/>
                <p14:nvPr/>
              </p14:nvContentPartPr>
              <p14:xfrm>
                <a:off x="3789320" y="3524293"/>
                <a:ext cx="169920" cy="156240"/>
              </p14:xfrm>
            </p:contentPart>
          </mc:Choice>
          <mc:Fallback>
            <p:pic>
              <p:nvPicPr>
                <p:cNvPr id="138" name="Ink 137">
                  <a:extLst>
                    <a:ext uri="{FF2B5EF4-FFF2-40B4-BE49-F238E27FC236}">
                      <a16:creationId xmlns:a16="http://schemas.microsoft.com/office/drawing/2014/main" id="{6C10C020-23A8-60D7-F3A3-0E350F53AE6B}"/>
                    </a:ext>
                  </a:extLst>
                </p:cNvPr>
                <p:cNvPicPr/>
                <p:nvPr/>
              </p:nvPicPr>
              <p:blipFill>
                <a:blip r:embed="rId217"/>
                <a:stretch>
                  <a:fillRect/>
                </a:stretch>
              </p:blipFill>
              <p:spPr>
                <a:xfrm>
                  <a:off x="3780680" y="3515653"/>
                  <a:ext cx="1875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1" name="Ink 140">
                  <a:extLst>
                    <a:ext uri="{FF2B5EF4-FFF2-40B4-BE49-F238E27FC236}">
                      <a16:creationId xmlns:a16="http://schemas.microsoft.com/office/drawing/2014/main" id="{BD775135-69A1-15B2-172B-9D3DD1CB0D15}"/>
                    </a:ext>
                  </a:extLst>
                </p14:cNvPr>
                <p14:cNvContentPartPr/>
                <p14:nvPr/>
              </p14:nvContentPartPr>
              <p14:xfrm>
                <a:off x="4125560" y="3448333"/>
                <a:ext cx="232200" cy="176040"/>
              </p14:xfrm>
            </p:contentPart>
          </mc:Choice>
          <mc:Fallback>
            <p:pic>
              <p:nvPicPr>
                <p:cNvPr id="141" name="Ink 140">
                  <a:extLst>
                    <a:ext uri="{FF2B5EF4-FFF2-40B4-BE49-F238E27FC236}">
                      <a16:creationId xmlns:a16="http://schemas.microsoft.com/office/drawing/2014/main" id="{BD775135-69A1-15B2-172B-9D3DD1CB0D15}"/>
                    </a:ext>
                  </a:extLst>
                </p:cNvPr>
                <p:cNvPicPr/>
                <p:nvPr/>
              </p:nvPicPr>
              <p:blipFill>
                <a:blip r:embed="rId219"/>
                <a:stretch>
                  <a:fillRect/>
                </a:stretch>
              </p:blipFill>
              <p:spPr>
                <a:xfrm>
                  <a:off x="4116560" y="3439693"/>
                  <a:ext cx="2498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2" name="Ink 141">
                  <a:extLst>
                    <a:ext uri="{FF2B5EF4-FFF2-40B4-BE49-F238E27FC236}">
                      <a16:creationId xmlns:a16="http://schemas.microsoft.com/office/drawing/2014/main" id="{8ACEF1FB-424A-DA49-41E8-A737966A3487}"/>
                    </a:ext>
                  </a:extLst>
                </p14:cNvPr>
                <p14:cNvContentPartPr/>
                <p14:nvPr/>
              </p14:nvContentPartPr>
              <p14:xfrm>
                <a:off x="4416440" y="3590893"/>
                <a:ext cx="130320" cy="125640"/>
              </p14:xfrm>
            </p:contentPart>
          </mc:Choice>
          <mc:Fallback>
            <p:pic>
              <p:nvPicPr>
                <p:cNvPr id="142" name="Ink 141">
                  <a:extLst>
                    <a:ext uri="{FF2B5EF4-FFF2-40B4-BE49-F238E27FC236}">
                      <a16:creationId xmlns:a16="http://schemas.microsoft.com/office/drawing/2014/main" id="{8ACEF1FB-424A-DA49-41E8-A737966A3487}"/>
                    </a:ext>
                  </a:extLst>
                </p:cNvPr>
                <p:cNvPicPr/>
                <p:nvPr/>
              </p:nvPicPr>
              <p:blipFill>
                <a:blip r:embed="rId221"/>
                <a:stretch>
                  <a:fillRect/>
                </a:stretch>
              </p:blipFill>
              <p:spPr>
                <a:xfrm>
                  <a:off x="4407800" y="3581893"/>
                  <a:ext cx="1479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4" name="Ink 143">
                  <a:extLst>
                    <a:ext uri="{FF2B5EF4-FFF2-40B4-BE49-F238E27FC236}">
                      <a16:creationId xmlns:a16="http://schemas.microsoft.com/office/drawing/2014/main" id="{BDA4EDB8-C30C-97EE-C5C9-AAF50E248712}"/>
                    </a:ext>
                  </a:extLst>
                </p14:cNvPr>
                <p14:cNvContentPartPr/>
                <p14:nvPr/>
              </p14:nvContentPartPr>
              <p14:xfrm>
                <a:off x="4763120" y="3600973"/>
                <a:ext cx="176760" cy="19440"/>
              </p14:xfrm>
            </p:contentPart>
          </mc:Choice>
          <mc:Fallback>
            <p:pic>
              <p:nvPicPr>
                <p:cNvPr id="144" name="Ink 143">
                  <a:extLst>
                    <a:ext uri="{FF2B5EF4-FFF2-40B4-BE49-F238E27FC236}">
                      <a16:creationId xmlns:a16="http://schemas.microsoft.com/office/drawing/2014/main" id="{BDA4EDB8-C30C-97EE-C5C9-AAF50E248712}"/>
                    </a:ext>
                  </a:extLst>
                </p:cNvPr>
                <p:cNvPicPr/>
                <p:nvPr/>
              </p:nvPicPr>
              <p:blipFill>
                <a:blip r:embed="rId223"/>
                <a:stretch>
                  <a:fillRect/>
                </a:stretch>
              </p:blipFill>
              <p:spPr>
                <a:xfrm>
                  <a:off x="4754120" y="3591973"/>
                  <a:ext cx="1944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5" name="Ink 144">
                  <a:extLst>
                    <a:ext uri="{FF2B5EF4-FFF2-40B4-BE49-F238E27FC236}">
                      <a16:creationId xmlns:a16="http://schemas.microsoft.com/office/drawing/2014/main" id="{7B521FE9-961A-7792-4C32-8B8D509D3EB9}"/>
                    </a:ext>
                  </a:extLst>
                </p14:cNvPr>
                <p14:cNvContentPartPr/>
                <p14:nvPr/>
              </p14:nvContentPartPr>
              <p14:xfrm>
                <a:off x="4799120" y="3525373"/>
                <a:ext cx="154440" cy="7200"/>
              </p14:xfrm>
            </p:contentPart>
          </mc:Choice>
          <mc:Fallback>
            <p:pic>
              <p:nvPicPr>
                <p:cNvPr id="145" name="Ink 144">
                  <a:extLst>
                    <a:ext uri="{FF2B5EF4-FFF2-40B4-BE49-F238E27FC236}">
                      <a16:creationId xmlns:a16="http://schemas.microsoft.com/office/drawing/2014/main" id="{7B521FE9-961A-7792-4C32-8B8D509D3EB9}"/>
                    </a:ext>
                  </a:extLst>
                </p:cNvPr>
                <p:cNvPicPr/>
                <p:nvPr/>
              </p:nvPicPr>
              <p:blipFill>
                <a:blip r:embed="rId225"/>
                <a:stretch>
                  <a:fillRect/>
                </a:stretch>
              </p:blipFill>
              <p:spPr>
                <a:xfrm>
                  <a:off x="4790120" y="3516373"/>
                  <a:ext cx="1720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7" name="Ink 146">
                  <a:extLst>
                    <a:ext uri="{FF2B5EF4-FFF2-40B4-BE49-F238E27FC236}">
                      <a16:creationId xmlns:a16="http://schemas.microsoft.com/office/drawing/2014/main" id="{1C65A978-91CB-6EC0-78A0-9B16A2090757}"/>
                    </a:ext>
                  </a:extLst>
                </p14:cNvPr>
                <p14:cNvContentPartPr/>
                <p14:nvPr/>
              </p14:nvContentPartPr>
              <p14:xfrm>
                <a:off x="5240480" y="3397933"/>
                <a:ext cx="138240" cy="218880"/>
              </p14:xfrm>
            </p:contentPart>
          </mc:Choice>
          <mc:Fallback>
            <p:pic>
              <p:nvPicPr>
                <p:cNvPr id="147" name="Ink 146">
                  <a:extLst>
                    <a:ext uri="{FF2B5EF4-FFF2-40B4-BE49-F238E27FC236}">
                      <a16:creationId xmlns:a16="http://schemas.microsoft.com/office/drawing/2014/main" id="{1C65A978-91CB-6EC0-78A0-9B16A2090757}"/>
                    </a:ext>
                  </a:extLst>
                </p:cNvPr>
                <p:cNvPicPr/>
                <p:nvPr/>
              </p:nvPicPr>
              <p:blipFill>
                <a:blip r:embed="rId227"/>
                <a:stretch>
                  <a:fillRect/>
                </a:stretch>
              </p:blipFill>
              <p:spPr>
                <a:xfrm>
                  <a:off x="5231480" y="3389293"/>
                  <a:ext cx="1558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8" name="Ink 147">
                  <a:extLst>
                    <a:ext uri="{FF2B5EF4-FFF2-40B4-BE49-F238E27FC236}">
                      <a16:creationId xmlns:a16="http://schemas.microsoft.com/office/drawing/2014/main" id="{3B6AE6D6-0F69-D428-F704-EBB96C8D161D}"/>
                    </a:ext>
                  </a:extLst>
                </p14:cNvPr>
                <p14:cNvContentPartPr/>
                <p14:nvPr/>
              </p14:nvContentPartPr>
              <p14:xfrm>
                <a:off x="1327640" y="3987613"/>
                <a:ext cx="324360" cy="120960"/>
              </p14:xfrm>
            </p:contentPart>
          </mc:Choice>
          <mc:Fallback>
            <p:pic>
              <p:nvPicPr>
                <p:cNvPr id="148" name="Ink 147">
                  <a:extLst>
                    <a:ext uri="{FF2B5EF4-FFF2-40B4-BE49-F238E27FC236}">
                      <a16:creationId xmlns:a16="http://schemas.microsoft.com/office/drawing/2014/main" id="{3B6AE6D6-0F69-D428-F704-EBB96C8D161D}"/>
                    </a:ext>
                  </a:extLst>
                </p:cNvPr>
                <p:cNvPicPr/>
                <p:nvPr/>
              </p:nvPicPr>
              <p:blipFill>
                <a:blip r:embed="rId229"/>
                <a:stretch>
                  <a:fillRect/>
                </a:stretch>
              </p:blipFill>
              <p:spPr>
                <a:xfrm>
                  <a:off x="1319000" y="3978613"/>
                  <a:ext cx="3420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9" name="Ink 148">
                  <a:extLst>
                    <a:ext uri="{FF2B5EF4-FFF2-40B4-BE49-F238E27FC236}">
                      <a16:creationId xmlns:a16="http://schemas.microsoft.com/office/drawing/2014/main" id="{196E890C-0B57-63CD-5F25-27EE3A2011F0}"/>
                    </a:ext>
                  </a:extLst>
                </p14:cNvPr>
                <p14:cNvContentPartPr/>
                <p14:nvPr/>
              </p14:nvContentPartPr>
              <p14:xfrm>
                <a:off x="1987880" y="3997693"/>
                <a:ext cx="168120" cy="147960"/>
              </p14:xfrm>
            </p:contentPart>
          </mc:Choice>
          <mc:Fallback>
            <p:pic>
              <p:nvPicPr>
                <p:cNvPr id="149" name="Ink 148">
                  <a:extLst>
                    <a:ext uri="{FF2B5EF4-FFF2-40B4-BE49-F238E27FC236}">
                      <a16:creationId xmlns:a16="http://schemas.microsoft.com/office/drawing/2014/main" id="{196E890C-0B57-63CD-5F25-27EE3A2011F0}"/>
                    </a:ext>
                  </a:extLst>
                </p:cNvPr>
                <p:cNvPicPr/>
                <p:nvPr/>
              </p:nvPicPr>
              <p:blipFill>
                <a:blip r:embed="rId231"/>
                <a:stretch>
                  <a:fillRect/>
                </a:stretch>
              </p:blipFill>
              <p:spPr>
                <a:xfrm>
                  <a:off x="1978880" y="3988693"/>
                  <a:ext cx="1857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0" name="Ink 149">
                  <a:extLst>
                    <a:ext uri="{FF2B5EF4-FFF2-40B4-BE49-F238E27FC236}">
                      <a16:creationId xmlns:a16="http://schemas.microsoft.com/office/drawing/2014/main" id="{BAE7986C-25B0-412C-A6EC-C67AA33FB262}"/>
                    </a:ext>
                  </a:extLst>
                </p14:cNvPr>
                <p14:cNvContentPartPr/>
                <p14:nvPr/>
              </p14:nvContentPartPr>
              <p14:xfrm>
                <a:off x="2214320" y="4056733"/>
                <a:ext cx="86040" cy="164520"/>
              </p14:xfrm>
            </p:contentPart>
          </mc:Choice>
          <mc:Fallback>
            <p:pic>
              <p:nvPicPr>
                <p:cNvPr id="150" name="Ink 149">
                  <a:extLst>
                    <a:ext uri="{FF2B5EF4-FFF2-40B4-BE49-F238E27FC236}">
                      <a16:creationId xmlns:a16="http://schemas.microsoft.com/office/drawing/2014/main" id="{BAE7986C-25B0-412C-A6EC-C67AA33FB262}"/>
                    </a:ext>
                  </a:extLst>
                </p:cNvPr>
                <p:cNvPicPr/>
                <p:nvPr/>
              </p:nvPicPr>
              <p:blipFill>
                <a:blip r:embed="rId233"/>
                <a:stretch>
                  <a:fillRect/>
                </a:stretch>
              </p:blipFill>
              <p:spPr>
                <a:xfrm>
                  <a:off x="2205680" y="4047733"/>
                  <a:ext cx="1036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1" name="Ink 150">
                  <a:extLst>
                    <a:ext uri="{FF2B5EF4-FFF2-40B4-BE49-F238E27FC236}">
                      <a16:creationId xmlns:a16="http://schemas.microsoft.com/office/drawing/2014/main" id="{675C3ED4-0D6E-10A9-D967-8C94F5CFD34C}"/>
                    </a:ext>
                  </a:extLst>
                </p14:cNvPr>
                <p14:cNvContentPartPr/>
                <p14:nvPr/>
              </p14:nvContentPartPr>
              <p14:xfrm>
                <a:off x="2453000" y="4028653"/>
                <a:ext cx="143280" cy="135360"/>
              </p14:xfrm>
            </p:contentPart>
          </mc:Choice>
          <mc:Fallback>
            <p:pic>
              <p:nvPicPr>
                <p:cNvPr id="151" name="Ink 150">
                  <a:extLst>
                    <a:ext uri="{FF2B5EF4-FFF2-40B4-BE49-F238E27FC236}">
                      <a16:creationId xmlns:a16="http://schemas.microsoft.com/office/drawing/2014/main" id="{675C3ED4-0D6E-10A9-D967-8C94F5CFD34C}"/>
                    </a:ext>
                  </a:extLst>
                </p:cNvPr>
                <p:cNvPicPr/>
                <p:nvPr/>
              </p:nvPicPr>
              <p:blipFill>
                <a:blip r:embed="rId235"/>
                <a:stretch>
                  <a:fillRect/>
                </a:stretch>
              </p:blipFill>
              <p:spPr>
                <a:xfrm>
                  <a:off x="2444360" y="4020013"/>
                  <a:ext cx="1609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2" name="Ink 151">
                  <a:extLst>
                    <a:ext uri="{FF2B5EF4-FFF2-40B4-BE49-F238E27FC236}">
                      <a16:creationId xmlns:a16="http://schemas.microsoft.com/office/drawing/2014/main" id="{0BA46A8E-36B1-2230-44ED-212217AB5946}"/>
                    </a:ext>
                  </a:extLst>
                </p14:cNvPr>
                <p14:cNvContentPartPr/>
                <p14:nvPr/>
              </p14:nvContentPartPr>
              <p14:xfrm>
                <a:off x="2683400" y="4149973"/>
                <a:ext cx="65520" cy="61920"/>
              </p14:xfrm>
            </p:contentPart>
          </mc:Choice>
          <mc:Fallback>
            <p:pic>
              <p:nvPicPr>
                <p:cNvPr id="152" name="Ink 151">
                  <a:extLst>
                    <a:ext uri="{FF2B5EF4-FFF2-40B4-BE49-F238E27FC236}">
                      <a16:creationId xmlns:a16="http://schemas.microsoft.com/office/drawing/2014/main" id="{0BA46A8E-36B1-2230-44ED-212217AB5946}"/>
                    </a:ext>
                  </a:extLst>
                </p:cNvPr>
                <p:cNvPicPr/>
                <p:nvPr/>
              </p:nvPicPr>
              <p:blipFill>
                <a:blip r:embed="rId237"/>
                <a:stretch>
                  <a:fillRect/>
                </a:stretch>
              </p:blipFill>
              <p:spPr>
                <a:xfrm>
                  <a:off x="2674400" y="4140973"/>
                  <a:ext cx="831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3" name="Ink 152">
                  <a:extLst>
                    <a:ext uri="{FF2B5EF4-FFF2-40B4-BE49-F238E27FC236}">
                      <a16:creationId xmlns:a16="http://schemas.microsoft.com/office/drawing/2014/main" id="{30424748-809A-A621-2F00-3E91344F1220}"/>
                    </a:ext>
                  </a:extLst>
                </p14:cNvPr>
                <p14:cNvContentPartPr/>
                <p14:nvPr/>
              </p14:nvContentPartPr>
              <p14:xfrm>
                <a:off x="2797160" y="3894733"/>
                <a:ext cx="124560" cy="113400"/>
              </p14:xfrm>
            </p:contentPart>
          </mc:Choice>
          <mc:Fallback>
            <p:pic>
              <p:nvPicPr>
                <p:cNvPr id="153" name="Ink 152">
                  <a:extLst>
                    <a:ext uri="{FF2B5EF4-FFF2-40B4-BE49-F238E27FC236}">
                      <a16:creationId xmlns:a16="http://schemas.microsoft.com/office/drawing/2014/main" id="{30424748-809A-A621-2F00-3E91344F1220}"/>
                    </a:ext>
                  </a:extLst>
                </p:cNvPr>
                <p:cNvPicPr/>
                <p:nvPr/>
              </p:nvPicPr>
              <p:blipFill>
                <a:blip r:embed="rId239"/>
                <a:stretch>
                  <a:fillRect/>
                </a:stretch>
              </p:blipFill>
              <p:spPr>
                <a:xfrm>
                  <a:off x="2788160" y="3885733"/>
                  <a:ext cx="1422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4" name="Ink 153">
                  <a:extLst>
                    <a:ext uri="{FF2B5EF4-FFF2-40B4-BE49-F238E27FC236}">
                      <a16:creationId xmlns:a16="http://schemas.microsoft.com/office/drawing/2014/main" id="{5EEA2027-C8C8-0398-B079-C15D13805012}"/>
                    </a:ext>
                  </a:extLst>
                </p14:cNvPr>
                <p14:cNvContentPartPr/>
                <p14:nvPr/>
              </p14:nvContentPartPr>
              <p14:xfrm>
                <a:off x="3211160" y="4065733"/>
                <a:ext cx="5400" cy="145080"/>
              </p14:xfrm>
            </p:contentPart>
          </mc:Choice>
          <mc:Fallback>
            <p:pic>
              <p:nvPicPr>
                <p:cNvPr id="154" name="Ink 153">
                  <a:extLst>
                    <a:ext uri="{FF2B5EF4-FFF2-40B4-BE49-F238E27FC236}">
                      <a16:creationId xmlns:a16="http://schemas.microsoft.com/office/drawing/2014/main" id="{5EEA2027-C8C8-0398-B079-C15D13805012}"/>
                    </a:ext>
                  </a:extLst>
                </p:cNvPr>
                <p:cNvPicPr/>
                <p:nvPr/>
              </p:nvPicPr>
              <p:blipFill>
                <a:blip r:embed="rId241"/>
                <a:stretch>
                  <a:fillRect/>
                </a:stretch>
              </p:blipFill>
              <p:spPr>
                <a:xfrm>
                  <a:off x="3202160" y="4057093"/>
                  <a:ext cx="230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5" name="Ink 154">
                  <a:extLst>
                    <a:ext uri="{FF2B5EF4-FFF2-40B4-BE49-F238E27FC236}">
                      <a16:creationId xmlns:a16="http://schemas.microsoft.com/office/drawing/2014/main" id="{56C787D9-A5C6-399E-CD32-D4530D6BB75A}"/>
                    </a:ext>
                  </a:extLst>
                </p14:cNvPr>
                <p14:cNvContentPartPr/>
                <p14:nvPr/>
              </p14:nvContentPartPr>
              <p14:xfrm>
                <a:off x="3169040" y="4117573"/>
                <a:ext cx="167040" cy="24840"/>
              </p14:xfrm>
            </p:contentPart>
          </mc:Choice>
          <mc:Fallback>
            <p:pic>
              <p:nvPicPr>
                <p:cNvPr id="155" name="Ink 154">
                  <a:extLst>
                    <a:ext uri="{FF2B5EF4-FFF2-40B4-BE49-F238E27FC236}">
                      <a16:creationId xmlns:a16="http://schemas.microsoft.com/office/drawing/2014/main" id="{56C787D9-A5C6-399E-CD32-D4530D6BB75A}"/>
                    </a:ext>
                  </a:extLst>
                </p:cNvPr>
                <p:cNvPicPr/>
                <p:nvPr/>
              </p:nvPicPr>
              <p:blipFill>
                <a:blip r:embed="rId243"/>
                <a:stretch>
                  <a:fillRect/>
                </a:stretch>
              </p:blipFill>
              <p:spPr>
                <a:xfrm>
                  <a:off x="3160400" y="4108573"/>
                  <a:ext cx="1846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6" name="Ink 155">
                  <a:extLst>
                    <a:ext uri="{FF2B5EF4-FFF2-40B4-BE49-F238E27FC236}">
                      <a16:creationId xmlns:a16="http://schemas.microsoft.com/office/drawing/2014/main" id="{0BA3F8F2-1602-307B-B6F9-CE657B1C0CEC}"/>
                    </a:ext>
                  </a:extLst>
                </p14:cNvPr>
                <p14:cNvContentPartPr/>
                <p14:nvPr/>
              </p14:nvContentPartPr>
              <p14:xfrm>
                <a:off x="3650000" y="4064653"/>
                <a:ext cx="146520" cy="205560"/>
              </p14:xfrm>
            </p:contentPart>
          </mc:Choice>
          <mc:Fallback>
            <p:pic>
              <p:nvPicPr>
                <p:cNvPr id="156" name="Ink 155">
                  <a:extLst>
                    <a:ext uri="{FF2B5EF4-FFF2-40B4-BE49-F238E27FC236}">
                      <a16:creationId xmlns:a16="http://schemas.microsoft.com/office/drawing/2014/main" id="{0BA3F8F2-1602-307B-B6F9-CE657B1C0CEC}"/>
                    </a:ext>
                  </a:extLst>
                </p:cNvPr>
                <p:cNvPicPr/>
                <p:nvPr/>
              </p:nvPicPr>
              <p:blipFill>
                <a:blip r:embed="rId245"/>
                <a:stretch>
                  <a:fillRect/>
                </a:stretch>
              </p:blipFill>
              <p:spPr>
                <a:xfrm>
                  <a:off x="3641360" y="4055653"/>
                  <a:ext cx="1641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7" name="Ink 156">
                  <a:extLst>
                    <a:ext uri="{FF2B5EF4-FFF2-40B4-BE49-F238E27FC236}">
                      <a16:creationId xmlns:a16="http://schemas.microsoft.com/office/drawing/2014/main" id="{257A4D2C-7B47-3CF4-58D3-686BEEA50A26}"/>
                    </a:ext>
                  </a:extLst>
                </p14:cNvPr>
                <p14:cNvContentPartPr/>
                <p14:nvPr/>
              </p14:nvContentPartPr>
              <p14:xfrm>
                <a:off x="3867440" y="4194613"/>
                <a:ext cx="79200" cy="120960"/>
              </p14:xfrm>
            </p:contentPart>
          </mc:Choice>
          <mc:Fallback>
            <p:pic>
              <p:nvPicPr>
                <p:cNvPr id="157" name="Ink 156">
                  <a:extLst>
                    <a:ext uri="{FF2B5EF4-FFF2-40B4-BE49-F238E27FC236}">
                      <a16:creationId xmlns:a16="http://schemas.microsoft.com/office/drawing/2014/main" id="{257A4D2C-7B47-3CF4-58D3-686BEEA50A26}"/>
                    </a:ext>
                  </a:extLst>
                </p:cNvPr>
                <p:cNvPicPr/>
                <p:nvPr/>
              </p:nvPicPr>
              <p:blipFill>
                <a:blip r:embed="rId247"/>
                <a:stretch>
                  <a:fillRect/>
                </a:stretch>
              </p:blipFill>
              <p:spPr>
                <a:xfrm>
                  <a:off x="3858440" y="4185973"/>
                  <a:ext cx="968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8" name="Ink 157">
                  <a:extLst>
                    <a:ext uri="{FF2B5EF4-FFF2-40B4-BE49-F238E27FC236}">
                      <a16:creationId xmlns:a16="http://schemas.microsoft.com/office/drawing/2014/main" id="{AF3E8CA6-E03E-012B-F2C9-344A7E24B552}"/>
                    </a:ext>
                  </a:extLst>
                </p14:cNvPr>
                <p14:cNvContentPartPr/>
                <p14:nvPr/>
              </p14:nvContentPartPr>
              <p14:xfrm>
                <a:off x="4218080" y="4065733"/>
                <a:ext cx="126000" cy="126000"/>
              </p14:xfrm>
            </p:contentPart>
          </mc:Choice>
          <mc:Fallback>
            <p:pic>
              <p:nvPicPr>
                <p:cNvPr id="158" name="Ink 157">
                  <a:extLst>
                    <a:ext uri="{FF2B5EF4-FFF2-40B4-BE49-F238E27FC236}">
                      <a16:creationId xmlns:a16="http://schemas.microsoft.com/office/drawing/2014/main" id="{AF3E8CA6-E03E-012B-F2C9-344A7E24B552}"/>
                    </a:ext>
                  </a:extLst>
                </p:cNvPr>
                <p:cNvPicPr/>
                <p:nvPr/>
              </p:nvPicPr>
              <p:blipFill>
                <a:blip r:embed="rId249"/>
                <a:stretch>
                  <a:fillRect/>
                </a:stretch>
              </p:blipFill>
              <p:spPr>
                <a:xfrm>
                  <a:off x="4209080" y="4057093"/>
                  <a:ext cx="1436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9" name="Ink 158">
                  <a:extLst>
                    <a:ext uri="{FF2B5EF4-FFF2-40B4-BE49-F238E27FC236}">
                      <a16:creationId xmlns:a16="http://schemas.microsoft.com/office/drawing/2014/main" id="{D8191C4C-E6A9-A7B2-CEFC-77B9C90AEA66}"/>
                    </a:ext>
                  </a:extLst>
                </p14:cNvPr>
                <p14:cNvContentPartPr/>
                <p14:nvPr/>
              </p14:nvContentPartPr>
              <p14:xfrm>
                <a:off x="4431200" y="4176973"/>
                <a:ext cx="111600" cy="113040"/>
              </p14:xfrm>
            </p:contentPart>
          </mc:Choice>
          <mc:Fallback>
            <p:pic>
              <p:nvPicPr>
                <p:cNvPr id="159" name="Ink 158">
                  <a:extLst>
                    <a:ext uri="{FF2B5EF4-FFF2-40B4-BE49-F238E27FC236}">
                      <a16:creationId xmlns:a16="http://schemas.microsoft.com/office/drawing/2014/main" id="{D8191C4C-E6A9-A7B2-CEFC-77B9C90AEA66}"/>
                    </a:ext>
                  </a:extLst>
                </p:cNvPr>
                <p:cNvPicPr/>
                <p:nvPr/>
              </p:nvPicPr>
              <p:blipFill>
                <a:blip r:embed="rId251"/>
                <a:stretch>
                  <a:fillRect/>
                </a:stretch>
              </p:blipFill>
              <p:spPr>
                <a:xfrm>
                  <a:off x="4422200" y="4167973"/>
                  <a:ext cx="1292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0" name="Ink 159">
                  <a:extLst>
                    <a:ext uri="{FF2B5EF4-FFF2-40B4-BE49-F238E27FC236}">
                      <a16:creationId xmlns:a16="http://schemas.microsoft.com/office/drawing/2014/main" id="{40DA453A-FE77-337C-A756-C8E734A20F77}"/>
                    </a:ext>
                  </a:extLst>
                </p14:cNvPr>
                <p14:cNvContentPartPr/>
                <p14:nvPr/>
              </p14:nvContentPartPr>
              <p14:xfrm>
                <a:off x="4530200" y="3978253"/>
                <a:ext cx="135000" cy="112680"/>
              </p14:xfrm>
            </p:contentPart>
          </mc:Choice>
          <mc:Fallback>
            <p:pic>
              <p:nvPicPr>
                <p:cNvPr id="160" name="Ink 159">
                  <a:extLst>
                    <a:ext uri="{FF2B5EF4-FFF2-40B4-BE49-F238E27FC236}">
                      <a16:creationId xmlns:a16="http://schemas.microsoft.com/office/drawing/2014/main" id="{40DA453A-FE77-337C-A756-C8E734A20F77}"/>
                    </a:ext>
                  </a:extLst>
                </p:cNvPr>
                <p:cNvPicPr/>
                <p:nvPr/>
              </p:nvPicPr>
              <p:blipFill>
                <a:blip r:embed="rId253"/>
                <a:stretch>
                  <a:fillRect/>
                </a:stretch>
              </p:blipFill>
              <p:spPr>
                <a:xfrm>
                  <a:off x="4521200" y="3969253"/>
                  <a:ext cx="152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1" name="Ink 160">
                  <a:extLst>
                    <a:ext uri="{FF2B5EF4-FFF2-40B4-BE49-F238E27FC236}">
                      <a16:creationId xmlns:a16="http://schemas.microsoft.com/office/drawing/2014/main" id="{EBCBE867-56BD-EFB0-C5F7-B9E4D66C97EA}"/>
                    </a:ext>
                  </a:extLst>
                </p14:cNvPr>
                <p14:cNvContentPartPr/>
                <p14:nvPr/>
              </p14:nvContentPartPr>
              <p14:xfrm>
                <a:off x="4903160" y="4221613"/>
                <a:ext cx="117720" cy="24120"/>
              </p14:xfrm>
            </p:contentPart>
          </mc:Choice>
          <mc:Fallback>
            <p:pic>
              <p:nvPicPr>
                <p:cNvPr id="161" name="Ink 160">
                  <a:extLst>
                    <a:ext uri="{FF2B5EF4-FFF2-40B4-BE49-F238E27FC236}">
                      <a16:creationId xmlns:a16="http://schemas.microsoft.com/office/drawing/2014/main" id="{EBCBE867-56BD-EFB0-C5F7-B9E4D66C97EA}"/>
                    </a:ext>
                  </a:extLst>
                </p:cNvPr>
                <p:cNvPicPr/>
                <p:nvPr/>
              </p:nvPicPr>
              <p:blipFill>
                <a:blip r:embed="rId255"/>
                <a:stretch>
                  <a:fillRect/>
                </a:stretch>
              </p:blipFill>
              <p:spPr>
                <a:xfrm>
                  <a:off x="4894520" y="4212973"/>
                  <a:ext cx="1353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2" name="Ink 161">
                  <a:extLst>
                    <a:ext uri="{FF2B5EF4-FFF2-40B4-BE49-F238E27FC236}">
                      <a16:creationId xmlns:a16="http://schemas.microsoft.com/office/drawing/2014/main" id="{F1EF8703-3521-78FB-D85A-6AF124C6166C}"/>
                    </a:ext>
                  </a:extLst>
                </p14:cNvPr>
                <p14:cNvContentPartPr/>
                <p14:nvPr/>
              </p14:nvContentPartPr>
              <p14:xfrm>
                <a:off x="4891280" y="4135213"/>
                <a:ext cx="186120" cy="12600"/>
              </p14:xfrm>
            </p:contentPart>
          </mc:Choice>
          <mc:Fallback>
            <p:pic>
              <p:nvPicPr>
                <p:cNvPr id="162" name="Ink 161">
                  <a:extLst>
                    <a:ext uri="{FF2B5EF4-FFF2-40B4-BE49-F238E27FC236}">
                      <a16:creationId xmlns:a16="http://schemas.microsoft.com/office/drawing/2014/main" id="{F1EF8703-3521-78FB-D85A-6AF124C6166C}"/>
                    </a:ext>
                  </a:extLst>
                </p:cNvPr>
                <p:cNvPicPr/>
                <p:nvPr/>
              </p:nvPicPr>
              <p:blipFill>
                <a:blip r:embed="rId257"/>
                <a:stretch>
                  <a:fillRect/>
                </a:stretch>
              </p:blipFill>
              <p:spPr>
                <a:xfrm>
                  <a:off x="4882640" y="4126213"/>
                  <a:ext cx="2037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9" name="Ink 168">
                  <a:extLst>
                    <a:ext uri="{FF2B5EF4-FFF2-40B4-BE49-F238E27FC236}">
                      <a16:creationId xmlns:a16="http://schemas.microsoft.com/office/drawing/2014/main" id="{110D79A0-99D0-BF0A-1928-626F2B261CA1}"/>
                    </a:ext>
                  </a:extLst>
                </p14:cNvPr>
                <p14:cNvContentPartPr/>
                <p14:nvPr/>
              </p14:nvContentPartPr>
              <p14:xfrm>
                <a:off x="1428080" y="4504573"/>
                <a:ext cx="295560" cy="129600"/>
              </p14:xfrm>
            </p:contentPart>
          </mc:Choice>
          <mc:Fallback>
            <p:pic>
              <p:nvPicPr>
                <p:cNvPr id="169" name="Ink 168">
                  <a:extLst>
                    <a:ext uri="{FF2B5EF4-FFF2-40B4-BE49-F238E27FC236}">
                      <a16:creationId xmlns:a16="http://schemas.microsoft.com/office/drawing/2014/main" id="{110D79A0-99D0-BF0A-1928-626F2B261CA1}"/>
                    </a:ext>
                  </a:extLst>
                </p:cNvPr>
                <p:cNvPicPr/>
                <p:nvPr/>
              </p:nvPicPr>
              <p:blipFill>
                <a:blip r:embed="rId259"/>
                <a:stretch>
                  <a:fillRect/>
                </a:stretch>
              </p:blipFill>
              <p:spPr>
                <a:xfrm>
                  <a:off x="1419440" y="4495933"/>
                  <a:ext cx="3132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0" name="Ink 169">
                  <a:extLst>
                    <a:ext uri="{FF2B5EF4-FFF2-40B4-BE49-F238E27FC236}">
                      <a16:creationId xmlns:a16="http://schemas.microsoft.com/office/drawing/2014/main" id="{6F711D1D-4B25-1A49-B5B3-769776AD4D38}"/>
                    </a:ext>
                  </a:extLst>
                </p14:cNvPr>
                <p14:cNvContentPartPr/>
                <p14:nvPr/>
              </p14:nvContentPartPr>
              <p14:xfrm>
                <a:off x="2061680" y="4517173"/>
                <a:ext cx="169560" cy="168480"/>
              </p14:xfrm>
            </p:contentPart>
          </mc:Choice>
          <mc:Fallback>
            <p:pic>
              <p:nvPicPr>
                <p:cNvPr id="170" name="Ink 169">
                  <a:extLst>
                    <a:ext uri="{FF2B5EF4-FFF2-40B4-BE49-F238E27FC236}">
                      <a16:creationId xmlns:a16="http://schemas.microsoft.com/office/drawing/2014/main" id="{6F711D1D-4B25-1A49-B5B3-769776AD4D38}"/>
                    </a:ext>
                  </a:extLst>
                </p:cNvPr>
                <p:cNvPicPr/>
                <p:nvPr/>
              </p:nvPicPr>
              <p:blipFill>
                <a:blip r:embed="rId261"/>
                <a:stretch>
                  <a:fillRect/>
                </a:stretch>
              </p:blipFill>
              <p:spPr>
                <a:xfrm>
                  <a:off x="2052680" y="4508173"/>
                  <a:ext cx="1872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1" name="Ink 170">
                  <a:extLst>
                    <a:ext uri="{FF2B5EF4-FFF2-40B4-BE49-F238E27FC236}">
                      <a16:creationId xmlns:a16="http://schemas.microsoft.com/office/drawing/2014/main" id="{B67D5901-B897-AB22-8259-F959BBE4FBA2}"/>
                    </a:ext>
                  </a:extLst>
                </p14:cNvPr>
                <p14:cNvContentPartPr/>
                <p14:nvPr/>
              </p14:nvContentPartPr>
              <p14:xfrm>
                <a:off x="2275880" y="4654333"/>
                <a:ext cx="50760" cy="96480"/>
              </p14:xfrm>
            </p:contentPart>
          </mc:Choice>
          <mc:Fallback>
            <p:pic>
              <p:nvPicPr>
                <p:cNvPr id="171" name="Ink 170">
                  <a:extLst>
                    <a:ext uri="{FF2B5EF4-FFF2-40B4-BE49-F238E27FC236}">
                      <a16:creationId xmlns:a16="http://schemas.microsoft.com/office/drawing/2014/main" id="{B67D5901-B897-AB22-8259-F959BBE4FBA2}"/>
                    </a:ext>
                  </a:extLst>
                </p:cNvPr>
                <p:cNvPicPr/>
                <p:nvPr/>
              </p:nvPicPr>
              <p:blipFill>
                <a:blip r:embed="rId263"/>
                <a:stretch>
                  <a:fillRect/>
                </a:stretch>
              </p:blipFill>
              <p:spPr>
                <a:xfrm>
                  <a:off x="2267240" y="4645693"/>
                  <a:ext cx="684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2" name="Ink 171">
                  <a:extLst>
                    <a:ext uri="{FF2B5EF4-FFF2-40B4-BE49-F238E27FC236}">
                      <a16:creationId xmlns:a16="http://schemas.microsoft.com/office/drawing/2014/main" id="{6B64990A-7696-E967-663B-58430C1A2761}"/>
                    </a:ext>
                  </a:extLst>
                </p14:cNvPr>
                <p14:cNvContentPartPr/>
                <p14:nvPr/>
              </p14:nvContentPartPr>
              <p14:xfrm>
                <a:off x="2553080" y="4546333"/>
                <a:ext cx="133920" cy="151560"/>
              </p14:xfrm>
            </p:contentPart>
          </mc:Choice>
          <mc:Fallback>
            <p:pic>
              <p:nvPicPr>
                <p:cNvPr id="172" name="Ink 171">
                  <a:extLst>
                    <a:ext uri="{FF2B5EF4-FFF2-40B4-BE49-F238E27FC236}">
                      <a16:creationId xmlns:a16="http://schemas.microsoft.com/office/drawing/2014/main" id="{6B64990A-7696-E967-663B-58430C1A2761}"/>
                    </a:ext>
                  </a:extLst>
                </p:cNvPr>
                <p:cNvPicPr/>
                <p:nvPr/>
              </p:nvPicPr>
              <p:blipFill>
                <a:blip r:embed="rId265"/>
                <a:stretch>
                  <a:fillRect/>
                </a:stretch>
              </p:blipFill>
              <p:spPr>
                <a:xfrm>
                  <a:off x="2544440" y="4537333"/>
                  <a:ext cx="1515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3" name="Ink 172">
                  <a:extLst>
                    <a:ext uri="{FF2B5EF4-FFF2-40B4-BE49-F238E27FC236}">
                      <a16:creationId xmlns:a16="http://schemas.microsoft.com/office/drawing/2014/main" id="{5F6589B2-5BE1-EE6A-9A80-B51600F567D3}"/>
                    </a:ext>
                  </a:extLst>
                </p14:cNvPr>
                <p14:cNvContentPartPr/>
                <p14:nvPr/>
              </p14:nvContentPartPr>
              <p14:xfrm>
                <a:off x="2740640" y="4661173"/>
                <a:ext cx="86040" cy="91080"/>
              </p14:xfrm>
            </p:contentPart>
          </mc:Choice>
          <mc:Fallback>
            <p:pic>
              <p:nvPicPr>
                <p:cNvPr id="173" name="Ink 172">
                  <a:extLst>
                    <a:ext uri="{FF2B5EF4-FFF2-40B4-BE49-F238E27FC236}">
                      <a16:creationId xmlns:a16="http://schemas.microsoft.com/office/drawing/2014/main" id="{5F6589B2-5BE1-EE6A-9A80-B51600F567D3}"/>
                    </a:ext>
                  </a:extLst>
                </p:cNvPr>
                <p:cNvPicPr/>
                <p:nvPr/>
              </p:nvPicPr>
              <p:blipFill>
                <a:blip r:embed="rId267"/>
                <a:stretch>
                  <a:fillRect/>
                </a:stretch>
              </p:blipFill>
              <p:spPr>
                <a:xfrm>
                  <a:off x="2731640" y="4652173"/>
                  <a:ext cx="1036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4" name="Ink 173">
                  <a:extLst>
                    <a:ext uri="{FF2B5EF4-FFF2-40B4-BE49-F238E27FC236}">
                      <a16:creationId xmlns:a16="http://schemas.microsoft.com/office/drawing/2014/main" id="{67A4959D-F393-FB44-23BA-EC44426C9CA0}"/>
                    </a:ext>
                  </a:extLst>
                </p14:cNvPr>
                <p14:cNvContentPartPr/>
                <p14:nvPr/>
              </p14:nvContentPartPr>
              <p14:xfrm>
                <a:off x="2892560" y="4429333"/>
                <a:ext cx="61560" cy="141120"/>
              </p14:xfrm>
            </p:contentPart>
          </mc:Choice>
          <mc:Fallback>
            <p:pic>
              <p:nvPicPr>
                <p:cNvPr id="174" name="Ink 173">
                  <a:extLst>
                    <a:ext uri="{FF2B5EF4-FFF2-40B4-BE49-F238E27FC236}">
                      <a16:creationId xmlns:a16="http://schemas.microsoft.com/office/drawing/2014/main" id="{67A4959D-F393-FB44-23BA-EC44426C9CA0}"/>
                    </a:ext>
                  </a:extLst>
                </p:cNvPr>
                <p:cNvPicPr/>
                <p:nvPr/>
              </p:nvPicPr>
              <p:blipFill>
                <a:blip r:embed="rId269"/>
                <a:stretch>
                  <a:fillRect/>
                </a:stretch>
              </p:blipFill>
              <p:spPr>
                <a:xfrm>
                  <a:off x="2883920" y="4420693"/>
                  <a:ext cx="792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5" name="Ink 174">
                  <a:extLst>
                    <a:ext uri="{FF2B5EF4-FFF2-40B4-BE49-F238E27FC236}">
                      <a16:creationId xmlns:a16="http://schemas.microsoft.com/office/drawing/2014/main" id="{50FF724C-D1A1-05D8-C9C3-EFA0EC02A90C}"/>
                    </a:ext>
                  </a:extLst>
                </p14:cNvPr>
                <p14:cNvContentPartPr/>
                <p14:nvPr/>
              </p14:nvContentPartPr>
              <p14:xfrm>
                <a:off x="3319880" y="4491613"/>
                <a:ext cx="9720" cy="161280"/>
              </p14:xfrm>
            </p:contentPart>
          </mc:Choice>
          <mc:Fallback>
            <p:pic>
              <p:nvPicPr>
                <p:cNvPr id="175" name="Ink 174">
                  <a:extLst>
                    <a:ext uri="{FF2B5EF4-FFF2-40B4-BE49-F238E27FC236}">
                      <a16:creationId xmlns:a16="http://schemas.microsoft.com/office/drawing/2014/main" id="{50FF724C-D1A1-05D8-C9C3-EFA0EC02A90C}"/>
                    </a:ext>
                  </a:extLst>
                </p:cNvPr>
                <p:cNvPicPr/>
                <p:nvPr/>
              </p:nvPicPr>
              <p:blipFill>
                <a:blip r:embed="rId271"/>
                <a:stretch>
                  <a:fillRect/>
                </a:stretch>
              </p:blipFill>
              <p:spPr>
                <a:xfrm>
                  <a:off x="3310880" y="4482973"/>
                  <a:ext cx="273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6" name="Ink 175">
                  <a:extLst>
                    <a:ext uri="{FF2B5EF4-FFF2-40B4-BE49-F238E27FC236}">
                      <a16:creationId xmlns:a16="http://schemas.microsoft.com/office/drawing/2014/main" id="{643B176D-1E2C-3F1E-A95B-CA9987ACA582}"/>
                    </a:ext>
                  </a:extLst>
                </p14:cNvPr>
                <p14:cNvContentPartPr/>
                <p14:nvPr/>
              </p14:nvContentPartPr>
              <p14:xfrm>
                <a:off x="3269120" y="4551013"/>
                <a:ext cx="208080" cy="11160"/>
              </p14:xfrm>
            </p:contentPart>
          </mc:Choice>
          <mc:Fallback>
            <p:pic>
              <p:nvPicPr>
                <p:cNvPr id="176" name="Ink 175">
                  <a:extLst>
                    <a:ext uri="{FF2B5EF4-FFF2-40B4-BE49-F238E27FC236}">
                      <a16:creationId xmlns:a16="http://schemas.microsoft.com/office/drawing/2014/main" id="{643B176D-1E2C-3F1E-A95B-CA9987ACA582}"/>
                    </a:ext>
                  </a:extLst>
                </p:cNvPr>
                <p:cNvPicPr/>
                <p:nvPr/>
              </p:nvPicPr>
              <p:blipFill>
                <a:blip r:embed="rId273"/>
                <a:stretch>
                  <a:fillRect/>
                </a:stretch>
              </p:blipFill>
              <p:spPr>
                <a:xfrm>
                  <a:off x="3260480" y="4542013"/>
                  <a:ext cx="2257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7" name="Ink 176">
                  <a:extLst>
                    <a:ext uri="{FF2B5EF4-FFF2-40B4-BE49-F238E27FC236}">
                      <a16:creationId xmlns:a16="http://schemas.microsoft.com/office/drawing/2014/main" id="{14B455D7-2804-A185-48FD-F7DFCFC49AA2}"/>
                    </a:ext>
                  </a:extLst>
                </p14:cNvPr>
                <p14:cNvContentPartPr/>
                <p14:nvPr/>
              </p14:nvContentPartPr>
              <p14:xfrm>
                <a:off x="3647480" y="4541293"/>
                <a:ext cx="137520" cy="138240"/>
              </p14:xfrm>
            </p:contentPart>
          </mc:Choice>
          <mc:Fallback>
            <p:pic>
              <p:nvPicPr>
                <p:cNvPr id="177" name="Ink 176">
                  <a:extLst>
                    <a:ext uri="{FF2B5EF4-FFF2-40B4-BE49-F238E27FC236}">
                      <a16:creationId xmlns:a16="http://schemas.microsoft.com/office/drawing/2014/main" id="{14B455D7-2804-A185-48FD-F7DFCFC49AA2}"/>
                    </a:ext>
                  </a:extLst>
                </p:cNvPr>
                <p:cNvPicPr/>
                <p:nvPr/>
              </p:nvPicPr>
              <p:blipFill>
                <a:blip r:embed="rId275"/>
                <a:stretch>
                  <a:fillRect/>
                </a:stretch>
              </p:blipFill>
              <p:spPr>
                <a:xfrm>
                  <a:off x="3638480" y="4532653"/>
                  <a:ext cx="1551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8" name="Ink 177">
                  <a:extLst>
                    <a:ext uri="{FF2B5EF4-FFF2-40B4-BE49-F238E27FC236}">
                      <a16:creationId xmlns:a16="http://schemas.microsoft.com/office/drawing/2014/main" id="{5B0DD4F7-912F-8453-282B-6A2A6FC95FAC}"/>
                    </a:ext>
                  </a:extLst>
                </p14:cNvPr>
                <p14:cNvContentPartPr/>
                <p14:nvPr/>
              </p14:nvContentPartPr>
              <p14:xfrm>
                <a:off x="3845840" y="4651093"/>
                <a:ext cx="92880" cy="100440"/>
              </p14:xfrm>
            </p:contentPart>
          </mc:Choice>
          <mc:Fallback>
            <p:pic>
              <p:nvPicPr>
                <p:cNvPr id="178" name="Ink 177">
                  <a:extLst>
                    <a:ext uri="{FF2B5EF4-FFF2-40B4-BE49-F238E27FC236}">
                      <a16:creationId xmlns:a16="http://schemas.microsoft.com/office/drawing/2014/main" id="{5B0DD4F7-912F-8453-282B-6A2A6FC95FAC}"/>
                    </a:ext>
                  </a:extLst>
                </p:cNvPr>
                <p:cNvPicPr/>
                <p:nvPr/>
              </p:nvPicPr>
              <p:blipFill>
                <a:blip r:embed="rId277"/>
                <a:stretch>
                  <a:fillRect/>
                </a:stretch>
              </p:blipFill>
              <p:spPr>
                <a:xfrm>
                  <a:off x="3837200" y="4642093"/>
                  <a:ext cx="1105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3" name="Ink 182">
                  <a:extLst>
                    <a:ext uri="{FF2B5EF4-FFF2-40B4-BE49-F238E27FC236}">
                      <a16:creationId xmlns:a16="http://schemas.microsoft.com/office/drawing/2014/main" id="{A89BFA57-1ECA-5348-536F-D93CA8E4D177}"/>
                    </a:ext>
                  </a:extLst>
                </p14:cNvPr>
                <p14:cNvContentPartPr/>
                <p14:nvPr/>
              </p14:nvContentPartPr>
              <p14:xfrm>
                <a:off x="4099280" y="4557853"/>
                <a:ext cx="138240" cy="156600"/>
              </p14:xfrm>
            </p:contentPart>
          </mc:Choice>
          <mc:Fallback>
            <p:pic>
              <p:nvPicPr>
                <p:cNvPr id="183" name="Ink 182">
                  <a:extLst>
                    <a:ext uri="{FF2B5EF4-FFF2-40B4-BE49-F238E27FC236}">
                      <a16:creationId xmlns:a16="http://schemas.microsoft.com/office/drawing/2014/main" id="{A89BFA57-1ECA-5348-536F-D93CA8E4D177}"/>
                    </a:ext>
                  </a:extLst>
                </p:cNvPr>
                <p:cNvPicPr/>
                <p:nvPr/>
              </p:nvPicPr>
              <p:blipFill>
                <a:blip r:embed="rId279"/>
                <a:stretch>
                  <a:fillRect/>
                </a:stretch>
              </p:blipFill>
              <p:spPr>
                <a:xfrm>
                  <a:off x="4090280" y="4548853"/>
                  <a:ext cx="1558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84" name="Ink 183">
                  <a:extLst>
                    <a:ext uri="{FF2B5EF4-FFF2-40B4-BE49-F238E27FC236}">
                      <a16:creationId xmlns:a16="http://schemas.microsoft.com/office/drawing/2014/main" id="{6EA1743D-701C-B651-5F7F-D494D8340956}"/>
                    </a:ext>
                  </a:extLst>
                </p14:cNvPr>
                <p14:cNvContentPartPr/>
                <p14:nvPr/>
              </p14:nvContentPartPr>
              <p14:xfrm>
                <a:off x="4325000" y="4680613"/>
                <a:ext cx="117720" cy="110160"/>
              </p14:xfrm>
            </p:contentPart>
          </mc:Choice>
          <mc:Fallback>
            <p:pic>
              <p:nvPicPr>
                <p:cNvPr id="184" name="Ink 183">
                  <a:extLst>
                    <a:ext uri="{FF2B5EF4-FFF2-40B4-BE49-F238E27FC236}">
                      <a16:creationId xmlns:a16="http://schemas.microsoft.com/office/drawing/2014/main" id="{6EA1743D-701C-B651-5F7F-D494D8340956}"/>
                    </a:ext>
                  </a:extLst>
                </p:cNvPr>
                <p:cNvPicPr/>
                <p:nvPr/>
              </p:nvPicPr>
              <p:blipFill>
                <a:blip r:embed="rId281"/>
                <a:stretch>
                  <a:fillRect/>
                </a:stretch>
              </p:blipFill>
              <p:spPr>
                <a:xfrm>
                  <a:off x="4316360" y="4671613"/>
                  <a:ext cx="1353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6" name="Ink 185">
                  <a:extLst>
                    <a:ext uri="{FF2B5EF4-FFF2-40B4-BE49-F238E27FC236}">
                      <a16:creationId xmlns:a16="http://schemas.microsoft.com/office/drawing/2014/main" id="{AB355CCD-76EC-B34C-91C3-180A677CF9F0}"/>
                    </a:ext>
                  </a:extLst>
                </p14:cNvPr>
                <p14:cNvContentPartPr/>
                <p14:nvPr/>
              </p14:nvContentPartPr>
              <p14:xfrm>
                <a:off x="4390880" y="4434733"/>
                <a:ext cx="122760" cy="110880"/>
              </p14:xfrm>
            </p:contentPart>
          </mc:Choice>
          <mc:Fallback>
            <p:pic>
              <p:nvPicPr>
                <p:cNvPr id="186" name="Ink 185">
                  <a:extLst>
                    <a:ext uri="{FF2B5EF4-FFF2-40B4-BE49-F238E27FC236}">
                      <a16:creationId xmlns:a16="http://schemas.microsoft.com/office/drawing/2014/main" id="{AB355CCD-76EC-B34C-91C3-180A677CF9F0}"/>
                    </a:ext>
                  </a:extLst>
                </p:cNvPr>
                <p:cNvPicPr/>
                <p:nvPr/>
              </p:nvPicPr>
              <p:blipFill>
                <a:blip r:embed="rId283"/>
                <a:stretch>
                  <a:fillRect/>
                </a:stretch>
              </p:blipFill>
              <p:spPr>
                <a:xfrm>
                  <a:off x="4381880" y="4426093"/>
                  <a:ext cx="1404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8" name="Ink 187">
                  <a:extLst>
                    <a:ext uri="{FF2B5EF4-FFF2-40B4-BE49-F238E27FC236}">
                      <a16:creationId xmlns:a16="http://schemas.microsoft.com/office/drawing/2014/main" id="{982FE60F-B51C-169C-92BF-4A7D41CF4370}"/>
                    </a:ext>
                  </a:extLst>
                </p14:cNvPr>
                <p14:cNvContentPartPr/>
                <p14:nvPr/>
              </p14:nvContentPartPr>
              <p14:xfrm>
                <a:off x="5343080" y="3944053"/>
                <a:ext cx="219240" cy="170640"/>
              </p14:xfrm>
            </p:contentPart>
          </mc:Choice>
          <mc:Fallback>
            <p:pic>
              <p:nvPicPr>
                <p:cNvPr id="188" name="Ink 187">
                  <a:extLst>
                    <a:ext uri="{FF2B5EF4-FFF2-40B4-BE49-F238E27FC236}">
                      <a16:creationId xmlns:a16="http://schemas.microsoft.com/office/drawing/2014/main" id="{982FE60F-B51C-169C-92BF-4A7D41CF4370}"/>
                    </a:ext>
                  </a:extLst>
                </p:cNvPr>
                <p:cNvPicPr/>
                <p:nvPr/>
              </p:nvPicPr>
              <p:blipFill>
                <a:blip r:embed="rId285"/>
                <a:stretch>
                  <a:fillRect/>
                </a:stretch>
              </p:blipFill>
              <p:spPr>
                <a:xfrm>
                  <a:off x="5334440" y="3935413"/>
                  <a:ext cx="2368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9" name="Ink 188">
                  <a:extLst>
                    <a:ext uri="{FF2B5EF4-FFF2-40B4-BE49-F238E27FC236}">
                      <a16:creationId xmlns:a16="http://schemas.microsoft.com/office/drawing/2014/main" id="{015C9FE9-C926-ACB9-7C50-6AD20DD82117}"/>
                    </a:ext>
                  </a:extLst>
                </p14:cNvPr>
                <p14:cNvContentPartPr/>
                <p14:nvPr/>
              </p14:nvContentPartPr>
              <p14:xfrm>
                <a:off x="5305280" y="4164373"/>
                <a:ext cx="316080" cy="28080"/>
              </p14:xfrm>
            </p:contentPart>
          </mc:Choice>
          <mc:Fallback>
            <p:pic>
              <p:nvPicPr>
                <p:cNvPr id="189" name="Ink 188">
                  <a:extLst>
                    <a:ext uri="{FF2B5EF4-FFF2-40B4-BE49-F238E27FC236}">
                      <a16:creationId xmlns:a16="http://schemas.microsoft.com/office/drawing/2014/main" id="{015C9FE9-C926-ACB9-7C50-6AD20DD82117}"/>
                    </a:ext>
                  </a:extLst>
                </p:cNvPr>
                <p:cNvPicPr/>
                <p:nvPr/>
              </p:nvPicPr>
              <p:blipFill>
                <a:blip r:embed="rId287"/>
                <a:stretch>
                  <a:fillRect/>
                </a:stretch>
              </p:blipFill>
              <p:spPr>
                <a:xfrm>
                  <a:off x="5296640" y="4155733"/>
                  <a:ext cx="333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90" name="Ink 189">
                  <a:extLst>
                    <a:ext uri="{FF2B5EF4-FFF2-40B4-BE49-F238E27FC236}">
                      <a16:creationId xmlns:a16="http://schemas.microsoft.com/office/drawing/2014/main" id="{C3D2C7F9-540D-8211-A3A1-15D487496C08}"/>
                    </a:ext>
                  </a:extLst>
                </p14:cNvPr>
                <p14:cNvContentPartPr/>
                <p14:nvPr/>
              </p14:nvContentPartPr>
              <p14:xfrm>
                <a:off x="5395280" y="4242493"/>
                <a:ext cx="93960" cy="146160"/>
              </p14:xfrm>
            </p:contentPart>
          </mc:Choice>
          <mc:Fallback>
            <p:pic>
              <p:nvPicPr>
                <p:cNvPr id="190" name="Ink 189">
                  <a:extLst>
                    <a:ext uri="{FF2B5EF4-FFF2-40B4-BE49-F238E27FC236}">
                      <a16:creationId xmlns:a16="http://schemas.microsoft.com/office/drawing/2014/main" id="{C3D2C7F9-540D-8211-A3A1-15D487496C08}"/>
                    </a:ext>
                  </a:extLst>
                </p:cNvPr>
                <p:cNvPicPr/>
                <p:nvPr/>
              </p:nvPicPr>
              <p:blipFill>
                <a:blip r:embed="rId289"/>
                <a:stretch>
                  <a:fillRect/>
                </a:stretch>
              </p:blipFill>
              <p:spPr>
                <a:xfrm>
                  <a:off x="5386280" y="4233853"/>
                  <a:ext cx="1116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91" name="Ink 190">
                  <a:extLst>
                    <a:ext uri="{FF2B5EF4-FFF2-40B4-BE49-F238E27FC236}">
                      <a16:creationId xmlns:a16="http://schemas.microsoft.com/office/drawing/2014/main" id="{638B51A4-E6E8-FA80-6AA7-19CA924C892A}"/>
                    </a:ext>
                  </a:extLst>
                </p14:cNvPr>
                <p14:cNvContentPartPr/>
                <p14:nvPr/>
              </p14:nvContentPartPr>
              <p14:xfrm>
                <a:off x="4675640" y="4792573"/>
                <a:ext cx="132840" cy="13320"/>
              </p14:xfrm>
            </p:contentPart>
          </mc:Choice>
          <mc:Fallback>
            <p:pic>
              <p:nvPicPr>
                <p:cNvPr id="191" name="Ink 190">
                  <a:extLst>
                    <a:ext uri="{FF2B5EF4-FFF2-40B4-BE49-F238E27FC236}">
                      <a16:creationId xmlns:a16="http://schemas.microsoft.com/office/drawing/2014/main" id="{638B51A4-E6E8-FA80-6AA7-19CA924C892A}"/>
                    </a:ext>
                  </a:extLst>
                </p:cNvPr>
                <p:cNvPicPr/>
                <p:nvPr/>
              </p:nvPicPr>
              <p:blipFill>
                <a:blip r:embed="rId291"/>
                <a:stretch>
                  <a:fillRect/>
                </a:stretch>
              </p:blipFill>
              <p:spPr>
                <a:xfrm>
                  <a:off x="4667000" y="4783933"/>
                  <a:ext cx="1504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92" name="Ink 191">
                  <a:extLst>
                    <a:ext uri="{FF2B5EF4-FFF2-40B4-BE49-F238E27FC236}">
                      <a16:creationId xmlns:a16="http://schemas.microsoft.com/office/drawing/2014/main" id="{8276B19C-2A01-9878-FB25-5EFC4520F8B8}"/>
                    </a:ext>
                  </a:extLst>
                </p14:cNvPr>
                <p14:cNvContentPartPr/>
                <p14:nvPr/>
              </p14:nvContentPartPr>
              <p14:xfrm>
                <a:off x="4649360" y="4729573"/>
                <a:ext cx="134640" cy="9000"/>
              </p14:xfrm>
            </p:contentPart>
          </mc:Choice>
          <mc:Fallback>
            <p:pic>
              <p:nvPicPr>
                <p:cNvPr id="192" name="Ink 191">
                  <a:extLst>
                    <a:ext uri="{FF2B5EF4-FFF2-40B4-BE49-F238E27FC236}">
                      <a16:creationId xmlns:a16="http://schemas.microsoft.com/office/drawing/2014/main" id="{8276B19C-2A01-9878-FB25-5EFC4520F8B8}"/>
                    </a:ext>
                  </a:extLst>
                </p:cNvPr>
                <p:cNvPicPr/>
                <p:nvPr/>
              </p:nvPicPr>
              <p:blipFill>
                <a:blip r:embed="rId293"/>
                <a:stretch>
                  <a:fillRect/>
                </a:stretch>
              </p:blipFill>
              <p:spPr>
                <a:xfrm>
                  <a:off x="4640360" y="4720573"/>
                  <a:ext cx="1522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97" name="Ink 196">
                  <a:extLst>
                    <a:ext uri="{FF2B5EF4-FFF2-40B4-BE49-F238E27FC236}">
                      <a16:creationId xmlns:a16="http://schemas.microsoft.com/office/drawing/2014/main" id="{1E01E047-0151-F6FE-6EED-6CEE1759922F}"/>
                    </a:ext>
                  </a:extLst>
                </p14:cNvPr>
                <p14:cNvContentPartPr/>
                <p14:nvPr/>
              </p14:nvContentPartPr>
              <p14:xfrm>
                <a:off x="1750640" y="2624653"/>
                <a:ext cx="67320" cy="626400"/>
              </p14:xfrm>
            </p:contentPart>
          </mc:Choice>
          <mc:Fallback>
            <p:pic>
              <p:nvPicPr>
                <p:cNvPr id="197" name="Ink 196">
                  <a:extLst>
                    <a:ext uri="{FF2B5EF4-FFF2-40B4-BE49-F238E27FC236}">
                      <a16:creationId xmlns:a16="http://schemas.microsoft.com/office/drawing/2014/main" id="{1E01E047-0151-F6FE-6EED-6CEE1759922F}"/>
                    </a:ext>
                  </a:extLst>
                </p:cNvPr>
                <p:cNvPicPr/>
                <p:nvPr/>
              </p:nvPicPr>
              <p:blipFill>
                <a:blip r:embed="rId295"/>
                <a:stretch>
                  <a:fillRect/>
                </a:stretch>
              </p:blipFill>
              <p:spPr>
                <a:xfrm>
                  <a:off x="1741640" y="2615653"/>
                  <a:ext cx="84960" cy="6440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98" name="Ink 197">
                  <a:extLst>
                    <a:ext uri="{FF2B5EF4-FFF2-40B4-BE49-F238E27FC236}">
                      <a16:creationId xmlns:a16="http://schemas.microsoft.com/office/drawing/2014/main" id="{8C1730CA-FB49-351B-C1C5-AB4D9151B9C8}"/>
                    </a:ext>
                  </a:extLst>
                </p14:cNvPr>
                <p14:cNvContentPartPr/>
                <p14:nvPr/>
              </p14:nvContentPartPr>
              <p14:xfrm>
                <a:off x="1676120" y="2523493"/>
                <a:ext cx="2442240" cy="763920"/>
              </p14:xfrm>
            </p:contentPart>
          </mc:Choice>
          <mc:Fallback>
            <p:pic>
              <p:nvPicPr>
                <p:cNvPr id="198" name="Ink 197">
                  <a:extLst>
                    <a:ext uri="{FF2B5EF4-FFF2-40B4-BE49-F238E27FC236}">
                      <a16:creationId xmlns:a16="http://schemas.microsoft.com/office/drawing/2014/main" id="{8C1730CA-FB49-351B-C1C5-AB4D9151B9C8}"/>
                    </a:ext>
                  </a:extLst>
                </p:cNvPr>
                <p:cNvPicPr/>
                <p:nvPr/>
              </p:nvPicPr>
              <p:blipFill>
                <a:blip r:embed="rId297"/>
                <a:stretch>
                  <a:fillRect/>
                </a:stretch>
              </p:blipFill>
              <p:spPr>
                <a:xfrm>
                  <a:off x="1667120" y="2514853"/>
                  <a:ext cx="2459880" cy="781560"/>
                </a:xfrm>
                <a:prstGeom prst="rect">
                  <a:avLst/>
                </a:prstGeom>
              </p:spPr>
            </p:pic>
          </mc:Fallback>
        </mc:AlternateContent>
      </p:grpSp>
      <p:grpSp>
        <p:nvGrpSpPr>
          <p:cNvPr id="210" name="Group 209">
            <a:extLst>
              <a:ext uri="{FF2B5EF4-FFF2-40B4-BE49-F238E27FC236}">
                <a16:creationId xmlns:a16="http://schemas.microsoft.com/office/drawing/2014/main" id="{8C507F4F-6FA8-241E-ACDE-93EDB5EDD256}"/>
              </a:ext>
            </a:extLst>
          </p:cNvPr>
          <p:cNvGrpSpPr/>
          <p:nvPr/>
        </p:nvGrpSpPr>
        <p:grpSpPr>
          <a:xfrm>
            <a:off x="4911080" y="2827693"/>
            <a:ext cx="524520" cy="201240"/>
            <a:chOff x="4911080" y="2827693"/>
            <a:chExt cx="524520" cy="201240"/>
          </a:xfrm>
        </p:grpSpPr>
        <mc:AlternateContent xmlns:mc="http://schemas.openxmlformats.org/markup-compatibility/2006">
          <mc:Choice xmlns:p14="http://schemas.microsoft.com/office/powerpoint/2010/main" Requires="p14">
            <p:contentPart p14:bwMode="auto" r:id="rId298">
              <p14:nvContentPartPr>
                <p14:cNvPr id="200" name="Ink 199">
                  <a:extLst>
                    <a:ext uri="{FF2B5EF4-FFF2-40B4-BE49-F238E27FC236}">
                      <a16:creationId xmlns:a16="http://schemas.microsoft.com/office/drawing/2014/main" id="{98A5F6A4-7DC6-69CD-7FC9-365BC3F7AA68}"/>
                    </a:ext>
                  </a:extLst>
                </p14:cNvPr>
                <p14:cNvContentPartPr/>
                <p14:nvPr/>
              </p14:nvContentPartPr>
              <p14:xfrm>
                <a:off x="4911080" y="2827693"/>
                <a:ext cx="154440" cy="141120"/>
              </p14:xfrm>
            </p:contentPart>
          </mc:Choice>
          <mc:Fallback>
            <p:pic>
              <p:nvPicPr>
                <p:cNvPr id="200" name="Ink 199">
                  <a:extLst>
                    <a:ext uri="{FF2B5EF4-FFF2-40B4-BE49-F238E27FC236}">
                      <a16:creationId xmlns:a16="http://schemas.microsoft.com/office/drawing/2014/main" id="{98A5F6A4-7DC6-69CD-7FC9-365BC3F7AA68}"/>
                    </a:ext>
                  </a:extLst>
                </p:cNvPr>
                <p:cNvPicPr/>
                <p:nvPr/>
              </p:nvPicPr>
              <p:blipFill>
                <a:blip r:embed="rId299"/>
                <a:stretch>
                  <a:fillRect/>
                </a:stretch>
              </p:blipFill>
              <p:spPr>
                <a:xfrm>
                  <a:off x="4902080" y="2818693"/>
                  <a:ext cx="1720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01" name="Ink 200">
                  <a:extLst>
                    <a:ext uri="{FF2B5EF4-FFF2-40B4-BE49-F238E27FC236}">
                      <a16:creationId xmlns:a16="http://schemas.microsoft.com/office/drawing/2014/main" id="{C7A54D28-3B9D-7598-6D5B-1F5C3CD15E53}"/>
                    </a:ext>
                  </a:extLst>
                </p14:cNvPr>
                <p14:cNvContentPartPr/>
                <p14:nvPr/>
              </p14:nvContentPartPr>
              <p14:xfrm>
                <a:off x="5124200" y="2938573"/>
                <a:ext cx="360" cy="90360"/>
              </p14:xfrm>
            </p:contentPart>
          </mc:Choice>
          <mc:Fallback>
            <p:pic>
              <p:nvPicPr>
                <p:cNvPr id="201" name="Ink 200">
                  <a:extLst>
                    <a:ext uri="{FF2B5EF4-FFF2-40B4-BE49-F238E27FC236}">
                      <a16:creationId xmlns:a16="http://schemas.microsoft.com/office/drawing/2014/main" id="{C7A54D28-3B9D-7598-6D5B-1F5C3CD15E53}"/>
                    </a:ext>
                  </a:extLst>
                </p:cNvPr>
                <p:cNvPicPr/>
                <p:nvPr/>
              </p:nvPicPr>
              <p:blipFill>
                <a:blip r:embed="rId301"/>
                <a:stretch>
                  <a:fillRect/>
                </a:stretch>
              </p:blipFill>
              <p:spPr>
                <a:xfrm>
                  <a:off x="5115200" y="2929933"/>
                  <a:ext cx="180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02" name="Ink 201">
                  <a:extLst>
                    <a:ext uri="{FF2B5EF4-FFF2-40B4-BE49-F238E27FC236}">
                      <a16:creationId xmlns:a16="http://schemas.microsoft.com/office/drawing/2014/main" id="{72CD7704-EF3E-8C55-A5EC-0692A1DE95B7}"/>
                    </a:ext>
                  </a:extLst>
                </p14:cNvPr>
                <p14:cNvContentPartPr/>
                <p14:nvPr/>
              </p14:nvContentPartPr>
              <p14:xfrm>
                <a:off x="5313200" y="2962693"/>
                <a:ext cx="118440" cy="27360"/>
              </p14:xfrm>
            </p:contentPart>
          </mc:Choice>
          <mc:Fallback>
            <p:pic>
              <p:nvPicPr>
                <p:cNvPr id="202" name="Ink 201">
                  <a:extLst>
                    <a:ext uri="{FF2B5EF4-FFF2-40B4-BE49-F238E27FC236}">
                      <a16:creationId xmlns:a16="http://schemas.microsoft.com/office/drawing/2014/main" id="{72CD7704-EF3E-8C55-A5EC-0692A1DE95B7}"/>
                    </a:ext>
                  </a:extLst>
                </p:cNvPr>
                <p:cNvPicPr/>
                <p:nvPr/>
              </p:nvPicPr>
              <p:blipFill>
                <a:blip r:embed="rId303"/>
                <a:stretch>
                  <a:fillRect/>
                </a:stretch>
              </p:blipFill>
              <p:spPr>
                <a:xfrm>
                  <a:off x="5304200" y="2953693"/>
                  <a:ext cx="1360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03" name="Ink 202">
                  <a:extLst>
                    <a:ext uri="{FF2B5EF4-FFF2-40B4-BE49-F238E27FC236}">
                      <a16:creationId xmlns:a16="http://schemas.microsoft.com/office/drawing/2014/main" id="{04E447A9-4DA1-432F-48C2-BD670870A50C}"/>
                    </a:ext>
                  </a:extLst>
                </p14:cNvPr>
                <p14:cNvContentPartPr/>
                <p14:nvPr/>
              </p14:nvContentPartPr>
              <p14:xfrm>
                <a:off x="5284760" y="2905453"/>
                <a:ext cx="150840" cy="7200"/>
              </p14:xfrm>
            </p:contentPart>
          </mc:Choice>
          <mc:Fallback>
            <p:pic>
              <p:nvPicPr>
                <p:cNvPr id="203" name="Ink 202">
                  <a:extLst>
                    <a:ext uri="{FF2B5EF4-FFF2-40B4-BE49-F238E27FC236}">
                      <a16:creationId xmlns:a16="http://schemas.microsoft.com/office/drawing/2014/main" id="{04E447A9-4DA1-432F-48C2-BD670870A50C}"/>
                    </a:ext>
                  </a:extLst>
                </p:cNvPr>
                <p:cNvPicPr/>
                <p:nvPr/>
              </p:nvPicPr>
              <p:blipFill>
                <a:blip r:embed="rId305"/>
                <a:stretch>
                  <a:fillRect/>
                </a:stretch>
              </p:blipFill>
              <p:spPr>
                <a:xfrm>
                  <a:off x="5276120" y="2896813"/>
                  <a:ext cx="168480" cy="24840"/>
                </a:xfrm>
                <a:prstGeom prst="rect">
                  <a:avLst/>
                </a:prstGeom>
              </p:spPr>
            </p:pic>
          </mc:Fallback>
        </mc:AlternateContent>
      </p:grpSp>
      <p:grpSp>
        <p:nvGrpSpPr>
          <p:cNvPr id="209" name="Group 208">
            <a:extLst>
              <a:ext uri="{FF2B5EF4-FFF2-40B4-BE49-F238E27FC236}">
                <a16:creationId xmlns:a16="http://schemas.microsoft.com/office/drawing/2014/main" id="{B23FF204-9E6C-BEA3-E477-2D197B6CA7E6}"/>
              </a:ext>
            </a:extLst>
          </p:cNvPr>
          <p:cNvGrpSpPr/>
          <p:nvPr/>
        </p:nvGrpSpPr>
        <p:grpSpPr>
          <a:xfrm>
            <a:off x="5625680" y="2801773"/>
            <a:ext cx="600840" cy="259920"/>
            <a:chOff x="5625680" y="2801773"/>
            <a:chExt cx="600840" cy="259920"/>
          </a:xfrm>
        </p:grpSpPr>
        <mc:AlternateContent xmlns:mc="http://schemas.openxmlformats.org/markup-compatibility/2006">
          <mc:Choice xmlns:p14="http://schemas.microsoft.com/office/powerpoint/2010/main" Requires="p14">
            <p:contentPart p14:bwMode="auto" r:id="rId306">
              <p14:nvContentPartPr>
                <p14:cNvPr id="204" name="Ink 203">
                  <a:extLst>
                    <a:ext uri="{FF2B5EF4-FFF2-40B4-BE49-F238E27FC236}">
                      <a16:creationId xmlns:a16="http://schemas.microsoft.com/office/drawing/2014/main" id="{A2185EB7-8EE8-91E5-113F-B0165FAC5FE6}"/>
                    </a:ext>
                  </a:extLst>
                </p14:cNvPr>
                <p14:cNvContentPartPr/>
                <p14:nvPr/>
              </p14:nvContentPartPr>
              <p14:xfrm>
                <a:off x="5625680" y="2894293"/>
                <a:ext cx="123120" cy="106920"/>
              </p14:xfrm>
            </p:contentPart>
          </mc:Choice>
          <mc:Fallback>
            <p:pic>
              <p:nvPicPr>
                <p:cNvPr id="204" name="Ink 203">
                  <a:extLst>
                    <a:ext uri="{FF2B5EF4-FFF2-40B4-BE49-F238E27FC236}">
                      <a16:creationId xmlns:a16="http://schemas.microsoft.com/office/drawing/2014/main" id="{A2185EB7-8EE8-91E5-113F-B0165FAC5FE6}"/>
                    </a:ext>
                  </a:extLst>
                </p:cNvPr>
                <p:cNvPicPr/>
                <p:nvPr/>
              </p:nvPicPr>
              <p:blipFill>
                <a:blip r:embed="rId307"/>
                <a:stretch>
                  <a:fillRect/>
                </a:stretch>
              </p:blipFill>
              <p:spPr>
                <a:xfrm>
                  <a:off x="5617040" y="2885653"/>
                  <a:ext cx="1407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05" name="Ink 204">
                  <a:extLst>
                    <a:ext uri="{FF2B5EF4-FFF2-40B4-BE49-F238E27FC236}">
                      <a16:creationId xmlns:a16="http://schemas.microsoft.com/office/drawing/2014/main" id="{D190C9BD-B552-1FB3-6155-749BBFD8C61A}"/>
                    </a:ext>
                  </a:extLst>
                </p14:cNvPr>
                <p14:cNvContentPartPr/>
                <p14:nvPr/>
              </p14:nvContentPartPr>
              <p14:xfrm>
                <a:off x="5796680" y="2971333"/>
                <a:ext cx="143280" cy="90360"/>
              </p14:xfrm>
            </p:contentPart>
          </mc:Choice>
          <mc:Fallback>
            <p:pic>
              <p:nvPicPr>
                <p:cNvPr id="205" name="Ink 204">
                  <a:extLst>
                    <a:ext uri="{FF2B5EF4-FFF2-40B4-BE49-F238E27FC236}">
                      <a16:creationId xmlns:a16="http://schemas.microsoft.com/office/drawing/2014/main" id="{D190C9BD-B552-1FB3-6155-749BBFD8C61A}"/>
                    </a:ext>
                  </a:extLst>
                </p:cNvPr>
                <p:cNvPicPr/>
                <p:nvPr/>
              </p:nvPicPr>
              <p:blipFill>
                <a:blip r:embed="rId309"/>
                <a:stretch>
                  <a:fillRect/>
                </a:stretch>
              </p:blipFill>
              <p:spPr>
                <a:xfrm>
                  <a:off x="5787680" y="2962333"/>
                  <a:ext cx="1609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06" name="Ink 205">
                  <a:extLst>
                    <a:ext uri="{FF2B5EF4-FFF2-40B4-BE49-F238E27FC236}">
                      <a16:creationId xmlns:a16="http://schemas.microsoft.com/office/drawing/2014/main" id="{4DB7B98D-69DF-0463-000D-E47464D0BA0D}"/>
                    </a:ext>
                  </a:extLst>
                </p14:cNvPr>
                <p14:cNvContentPartPr/>
                <p14:nvPr/>
              </p14:nvContentPartPr>
              <p14:xfrm>
                <a:off x="6000800" y="2986453"/>
                <a:ext cx="75600" cy="7200"/>
              </p14:xfrm>
            </p:contentPart>
          </mc:Choice>
          <mc:Fallback>
            <p:pic>
              <p:nvPicPr>
                <p:cNvPr id="206" name="Ink 205">
                  <a:extLst>
                    <a:ext uri="{FF2B5EF4-FFF2-40B4-BE49-F238E27FC236}">
                      <a16:creationId xmlns:a16="http://schemas.microsoft.com/office/drawing/2014/main" id="{4DB7B98D-69DF-0463-000D-E47464D0BA0D}"/>
                    </a:ext>
                  </a:extLst>
                </p:cNvPr>
                <p:cNvPicPr/>
                <p:nvPr/>
              </p:nvPicPr>
              <p:blipFill>
                <a:blip r:embed="rId311"/>
                <a:stretch>
                  <a:fillRect/>
                </a:stretch>
              </p:blipFill>
              <p:spPr>
                <a:xfrm>
                  <a:off x="5992160" y="2977453"/>
                  <a:ext cx="932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07" name="Ink 206">
                  <a:extLst>
                    <a:ext uri="{FF2B5EF4-FFF2-40B4-BE49-F238E27FC236}">
                      <a16:creationId xmlns:a16="http://schemas.microsoft.com/office/drawing/2014/main" id="{770A1480-F30D-7B17-4CC2-D5923EC90DA7}"/>
                    </a:ext>
                  </a:extLst>
                </p14:cNvPr>
                <p14:cNvContentPartPr/>
                <p14:nvPr/>
              </p14:nvContentPartPr>
              <p14:xfrm>
                <a:off x="5976320" y="2915533"/>
                <a:ext cx="114840" cy="6480"/>
              </p14:xfrm>
            </p:contentPart>
          </mc:Choice>
          <mc:Fallback>
            <p:pic>
              <p:nvPicPr>
                <p:cNvPr id="207" name="Ink 206">
                  <a:extLst>
                    <a:ext uri="{FF2B5EF4-FFF2-40B4-BE49-F238E27FC236}">
                      <a16:creationId xmlns:a16="http://schemas.microsoft.com/office/drawing/2014/main" id="{770A1480-F30D-7B17-4CC2-D5923EC90DA7}"/>
                    </a:ext>
                  </a:extLst>
                </p:cNvPr>
                <p:cNvPicPr/>
                <p:nvPr/>
              </p:nvPicPr>
              <p:blipFill>
                <a:blip r:embed="rId313"/>
                <a:stretch>
                  <a:fillRect/>
                </a:stretch>
              </p:blipFill>
              <p:spPr>
                <a:xfrm>
                  <a:off x="5967320" y="2906893"/>
                  <a:ext cx="1324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08" name="Ink 207">
                  <a:extLst>
                    <a:ext uri="{FF2B5EF4-FFF2-40B4-BE49-F238E27FC236}">
                      <a16:creationId xmlns:a16="http://schemas.microsoft.com/office/drawing/2014/main" id="{F9696572-7586-B3F7-7452-E070003CFD34}"/>
                    </a:ext>
                  </a:extLst>
                </p14:cNvPr>
                <p14:cNvContentPartPr/>
                <p14:nvPr/>
              </p14:nvContentPartPr>
              <p14:xfrm>
                <a:off x="6199520" y="2801773"/>
                <a:ext cx="27000" cy="229680"/>
              </p14:xfrm>
            </p:contentPart>
          </mc:Choice>
          <mc:Fallback>
            <p:pic>
              <p:nvPicPr>
                <p:cNvPr id="208" name="Ink 207">
                  <a:extLst>
                    <a:ext uri="{FF2B5EF4-FFF2-40B4-BE49-F238E27FC236}">
                      <a16:creationId xmlns:a16="http://schemas.microsoft.com/office/drawing/2014/main" id="{F9696572-7586-B3F7-7452-E070003CFD34}"/>
                    </a:ext>
                  </a:extLst>
                </p:cNvPr>
                <p:cNvPicPr/>
                <p:nvPr/>
              </p:nvPicPr>
              <p:blipFill>
                <a:blip r:embed="rId315"/>
                <a:stretch>
                  <a:fillRect/>
                </a:stretch>
              </p:blipFill>
              <p:spPr>
                <a:xfrm>
                  <a:off x="6190520" y="2792773"/>
                  <a:ext cx="44640" cy="247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6">
            <p14:nvContentPartPr>
              <p14:cNvPr id="211" name="Ink 210">
                <a:extLst>
                  <a:ext uri="{FF2B5EF4-FFF2-40B4-BE49-F238E27FC236}">
                    <a16:creationId xmlns:a16="http://schemas.microsoft.com/office/drawing/2014/main" id="{526AB047-0FD0-C9C3-C7B3-0FE07DAA42B9}"/>
                  </a:ext>
                </a:extLst>
              </p14:cNvPr>
              <p14:cNvContentPartPr/>
              <p14:nvPr/>
            </p14:nvContentPartPr>
            <p14:xfrm>
              <a:off x="5595440" y="3524653"/>
              <a:ext cx="252000" cy="107640"/>
            </p14:xfrm>
          </p:contentPart>
        </mc:Choice>
        <mc:Fallback>
          <p:pic>
            <p:nvPicPr>
              <p:cNvPr id="211" name="Ink 210">
                <a:extLst>
                  <a:ext uri="{FF2B5EF4-FFF2-40B4-BE49-F238E27FC236}">
                    <a16:creationId xmlns:a16="http://schemas.microsoft.com/office/drawing/2014/main" id="{526AB047-0FD0-C9C3-C7B3-0FE07DAA42B9}"/>
                  </a:ext>
                </a:extLst>
              </p:cNvPr>
              <p:cNvPicPr/>
              <p:nvPr/>
            </p:nvPicPr>
            <p:blipFill>
              <a:blip r:embed="rId317"/>
              <a:stretch>
                <a:fillRect/>
              </a:stretch>
            </p:blipFill>
            <p:spPr>
              <a:xfrm>
                <a:off x="5586800" y="3515653"/>
                <a:ext cx="269640" cy="125280"/>
              </a:xfrm>
              <a:prstGeom prst="rect">
                <a:avLst/>
              </a:prstGeom>
            </p:spPr>
          </p:pic>
        </mc:Fallback>
      </mc:AlternateContent>
      <p:grpSp>
        <p:nvGrpSpPr>
          <p:cNvPr id="222" name="Group 221">
            <a:extLst>
              <a:ext uri="{FF2B5EF4-FFF2-40B4-BE49-F238E27FC236}">
                <a16:creationId xmlns:a16="http://schemas.microsoft.com/office/drawing/2014/main" id="{9CD91E75-547A-E9A7-E02D-4042DFA79EF1}"/>
              </a:ext>
            </a:extLst>
          </p:cNvPr>
          <p:cNvGrpSpPr/>
          <p:nvPr/>
        </p:nvGrpSpPr>
        <p:grpSpPr>
          <a:xfrm>
            <a:off x="6445040" y="3444373"/>
            <a:ext cx="264960" cy="190440"/>
            <a:chOff x="6445040" y="3444373"/>
            <a:chExt cx="264960" cy="190440"/>
          </a:xfrm>
        </p:grpSpPr>
        <mc:AlternateContent xmlns:mc="http://schemas.openxmlformats.org/markup-compatibility/2006">
          <mc:Choice xmlns:p14="http://schemas.microsoft.com/office/powerpoint/2010/main" Requires="p14">
            <p:contentPart p14:bwMode="auto" r:id="rId318">
              <p14:nvContentPartPr>
                <p14:cNvPr id="212" name="Ink 211">
                  <a:extLst>
                    <a:ext uri="{FF2B5EF4-FFF2-40B4-BE49-F238E27FC236}">
                      <a16:creationId xmlns:a16="http://schemas.microsoft.com/office/drawing/2014/main" id="{D29AFBA2-FA11-EEDF-1959-61C40A6DF106}"/>
                    </a:ext>
                  </a:extLst>
                </p14:cNvPr>
                <p14:cNvContentPartPr/>
                <p14:nvPr/>
              </p14:nvContentPartPr>
              <p14:xfrm>
                <a:off x="6445040" y="3444373"/>
                <a:ext cx="131400" cy="137520"/>
              </p14:xfrm>
            </p:contentPart>
          </mc:Choice>
          <mc:Fallback>
            <p:pic>
              <p:nvPicPr>
                <p:cNvPr id="212" name="Ink 211">
                  <a:extLst>
                    <a:ext uri="{FF2B5EF4-FFF2-40B4-BE49-F238E27FC236}">
                      <a16:creationId xmlns:a16="http://schemas.microsoft.com/office/drawing/2014/main" id="{D29AFBA2-FA11-EEDF-1959-61C40A6DF106}"/>
                    </a:ext>
                  </a:extLst>
                </p:cNvPr>
                <p:cNvPicPr/>
                <p:nvPr/>
              </p:nvPicPr>
              <p:blipFill>
                <a:blip r:embed="rId319"/>
                <a:stretch>
                  <a:fillRect/>
                </a:stretch>
              </p:blipFill>
              <p:spPr>
                <a:xfrm>
                  <a:off x="6436040" y="3435733"/>
                  <a:ext cx="1490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13" name="Ink 212">
                  <a:extLst>
                    <a:ext uri="{FF2B5EF4-FFF2-40B4-BE49-F238E27FC236}">
                      <a16:creationId xmlns:a16="http://schemas.microsoft.com/office/drawing/2014/main" id="{E69CCFCE-9055-25BA-1684-526C4A57BF35}"/>
                    </a:ext>
                  </a:extLst>
                </p14:cNvPr>
                <p14:cNvContentPartPr/>
                <p14:nvPr/>
              </p14:nvContentPartPr>
              <p14:xfrm>
                <a:off x="6605960" y="3535813"/>
                <a:ext cx="104040" cy="99000"/>
              </p14:xfrm>
            </p:contentPart>
          </mc:Choice>
          <mc:Fallback>
            <p:pic>
              <p:nvPicPr>
                <p:cNvPr id="213" name="Ink 212">
                  <a:extLst>
                    <a:ext uri="{FF2B5EF4-FFF2-40B4-BE49-F238E27FC236}">
                      <a16:creationId xmlns:a16="http://schemas.microsoft.com/office/drawing/2014/main" id="{E69CCFCE-9055-25BA-1684-526C4A57BF35}"/>
                    </a:ext>
                  </a:extLst>
                </p:cNvPr>
                <p:cNvPicPr/>
                <p:nvPr/>
              </p:nvPicPr>
              <p:blipFill>
                <a:blip r:embed="rId321"/>
                <a:stretch>
                  <a:fillRect/>
                </a:stretch>
              </p:blipFill>
              <p:spPr>
                <a:xfrm>
                  <a:off x="6596960" y="3527173"/>
                  <a:ext cx="121680" cy="116640"/>
                </a:xfrm>
                <a:prstGeom prst="rect">
                  <a:avLst/>
                </a:prstGeom>
              </p:spPr>
            </p:pic>
          </mc:Fallback>
        </mc:AlternateContent>
      </p:grpSp>
      <p:grpSp>
        <p:nvGrpSpPr>
          <p:cNvPr id="221" name="Group 220">
            <a:extLst>
              <a:ext uri="{FF2B5EF4-FFF2-40B4-BE49-F238E27FC236}">
                <a16:creationId xmlns:a16="http://schemas.microsoft.com/office/drawing/2014/main" id="{552CCCD5-3D58-92E7-8D78-2880169BAF35}"/>
              </a:ext>
            </a:extLst>
          </p:cNvPr>
          <p:cNvGrpSpPr/>
          <p:nvPr/>
        </p:nvGrpSpPr>
        <p:grpSpPr>
          <a:xfrm>
            <a:off x="6908720" y="3442213"/>
            <a:ext cx="576000" cy="278280"/>
            <a:chOff x="6908720" y="3442213"/>
            <a:chExt cx="576000" cy="278280"/>
          </a:xfrm>
        </p:grpSpPr>
        <mc:AlternateContent xmlns:mc="http://schemas.openxmlformats.org/markup-compatibility/2006">
          <mc:Choice xmlns:p14="http://schemas.microsoft.com/office/powerpoint/2010/main" Requires="p14">
            <p:contentPart p14:bwMode="auto" r:id="rId322">
              <p14:nvContentPartPr>
                <p14:cNvPr id="214" name="Ink 213">
                  <a:extLst>
                    <a:ext uri="{FF2B5EF4-FFF2-40B4-BE49-F238E27FC236}">
                      <a16:creationId xmlns:a16="http://schemas.microsoft.com/office/drawing/2014/main" id="{C95C813D-20C4-E5E3-8CD5-FE841D8A37F7}"/>
                    </a:ext>
                  </a:extLst>
                </p14:cNvPr>
                <p14:cNvContentPartPr/>
                <p14:nvPr/>
              </p14:nvContentPartPr>
              <p14:xfrm>
                <a:off x="6966680" y="3442213"/>
                <a:ext cx="2880" cy="135000"/>
              </p14:xfrm>
            </p:contentPart>
          </mc:Choice>
          <mc:Fallback>
            <p:pic>
              <p:nvPicPr>
                <p:cNvPr id="214" name="Ink 213">
                  <a:extLst>
                    <a:ext uri="{FF2B5EF4-FFF2-40B4-BE49-F238E27FC236}">
                      <a16:creationId xmlns:a16="http://schemas.microsoft.com/office/drawing/2014/main" id="{C95C813D-20C4-E5E3-8CD5-FE841D8A37F7}"/>
                    </a:ext>
                  </a:extLst>
                </p:cNvPr>
                <p:cNvPicPr/>
                <p:nvPr/>
              </p:nvPicPr>
              <p:blipFill>
                <a:blip r:embed="rId323"/>
                <a:stretch>
                  <a:fillRect/>
                </a:stretch>
              </p:blipFill>
              <p:spPr>
                <a:xfrm>
                  <a:off x="6958040" y="3433213"/>
                  <a:ext cx="205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15" name="Ink 214">
                  <a:extLst>
                    <a:ext uri="{FF2B5EF4-FFF2-40B4-BE49-F238E27FC236}">
                      <a16:creationId xmlns:a16="http://schemas.microsoft.com/office/drawing/2014/main" id="{246481B1-2B5A-3BD3-1833-A612CD4186B4}"/>
                    </a:ext>
                  </a:extLst>
                </p14:cNvPr>
                <p14:cNvContentPartPr/>
                <p14:nvPr/>
              </p14:nvContentPartPr>
              <p14:xfrm>
                <a:off x="6908720" y="3523213"/>
                <a:ext cx="138240" cy="7200"/>
              </p14:xfrm>
            </p:contentPart>
          </mc:Choice>
          <mc:Fallback>
            <p:pic>
              <p:nvPicPr>
                <p:cNvPr id="215" name="Ink 214">
                  <a:extLst>
                    <a:ext uri="{FF2B5EF4-FFF2-40B4-BE49-F238E27FC236}">
                      <a16:creationId xmlns:a16="http://schemas.microsoft.com/office/drawing/2014/main" id="{246481B1-2B5A-3BD3-1833-A612CD4186B4}"/>
                    </a:ext>
                  </a:extLst>
                </p:cNvPr>
                <p:cNvPicPr/>
                <p:nvPr/>
              </p:nvPicPr>
              <p:blipFill>
                <a:blip r:embed="rId325"/>
                <a:stretch>
                  <a:fillRect/>
                </a:stretch>
              </p:blipFill>
              <p:spPr>
                <a:xfrm>
                  <a:off x="6899720" y="3514213"/>
                  <a:ext cx="1558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16" name="Ink 215">
                  <a:extLst>
                    <a:ext uri="{FF2B5EF4-FFF2-40B4-BE49-F238E27FC236}">
                      <a16:creationId xmlns:a16="http://schemas.microsoft.com/office/drawing/2014/main" id="{19494D2B-EDFE-D918-FFD7-B80A49E973CA}"/>
                    </a:ext>
                  </a:extLst>
                </p14:cNvPr>
                <p14:cNvContentPartPr/>
                <p14:nvPr/>
              </p14:nvContentPartPr>
              <p14:xfrm>
                <a:off x="7171160" y="3500893"/>
                <a:ext cx="128520" cy="154440"/>
              </p14:xfrm>
            </p:contentPart>
          </mc:Choice>
          <mc:Fallback>
            <p:pic>
              <p:nvPicPr>
                <p:cNvPr id="216" name="Ink 215">
                  <a:extLst>
                    <a:ext uri="{FF2B5EF4-FFF2-40B4-BE49-F238E27FC236}">
                      <a16:creationId xmlns:a16="http://schemas.microsoft.com/office/drawing/2014/main" id="{19494D2B-EDFE-D918-FFD7-B80A49E973CA}"/>
                    </a:ext>
                  </a:extLst>
                </p:cNvPr>
                <p:cNvPicPr/>
                <p:nvPr/>
              </p:nvPicPr>
              <p:blipFill>
                <a:blip r:embed="rId327"/>
                <a:stretch>
                  <a:fillRect/>
                </a:stretch>
              </p:blipFill>
              <p:spPr>
                <a:xfrm>
                  <a:off x="7162520" y="3492253"/>
                  <a:ext cx="1461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7" name="Ink 216">
                  <a:extLst>
                    <a:ext uri="{FF2B5EF4-FFF2-40B4-BE49-F238E27FC236}">
                      <a16:creationId xmlns:a16="http://schemas.microsoft.com/office/drawing/2014/main" id="{EA908215-4691-38A3-3040-3298061F4257}"/>
                    </a:ext>
                  </a:extLst>
                </p14:cNvPr>
                <p14:cNvContentPartPr/>
                <p14:nvPr/>
              </p14:nvContentPartPr>
              <p14:xfrm>
                <a:off x="7361240" y="3621133"/>
                <a:ext cx="123480" cy="99360"/>
              </p14:xfrm>
            </p:contentPart>
          </mc:Choice>
          <mc:Fallback>
            <p:pic>
              <p:nvPicPr>
                <p:cNvPr id="217" name="Ink 216">
                  <a:extLst>
                    <a:ext uri="{FF2B5EF4-FFF2-40B4-BE49-F238E27FC236}">
                      <a16:creationId xmlns:a16="http://schemas.microsoft.com/office/drawing/2014/main" id="{EA908215-4691-38A3-3040-3298061F4257}"/>
                    </a:ext>
                  </a:extLst>
                </p:cNvPr>
                <p:cNvPicPr/>
                <p:nvPr/>
              </p:nvPicPr>
              <p:blipFill>
                <a:blip r:embed="rId329"/>
                <a:stretch>
                  <a:fillRect/>
                </a:stretch>
              </p:blipFill>
              <p:spPr>
                <a:xfrm>
                  <a:off x="7352600" y="3612133"/>
                  <a:ext cx="141120" cy="11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0">
            <p14:nvContentPartPr>
              <p14:cNvPr id="218" name="Ink 217">
                <a:extLst>
                  <a:ext uri="{FF2B5EF4-FFF2-40B4-BE49-F238E27FC236}">
                    <a16:creationId xmlns:a16="http://schemas.microsoft.com/office/drawing/2014/main" id="{D2AA0926-3D22-B18B-8D3B-956D46978B63}"/>
                  </a:ext>
                </a:extLst>
              </p14:cNvPr>
              <p14:cNvContentPartPr/>
              <p14:nvPr/>
            </p14:nvContentPartPr>
            <p14:xfrm>
              <a:off x="7700720" y="3636973"/>
              <a:ext cx="114840" cy="18000"/>
            </p14:xfrm>
          </p:contentPart>
        </mc:Choice>
        <mc:Fallback>
          <p:pic>
            <p:nvPicPr>
              <p:cNvPr id="218" name="Ink 217">
                <a:extLst>
                  <a:ext uri="{FF2B5EF4-FFF2-40B4-BE49-F238E27FC236}">
                    <a16:creationId xmlns:a16="http://schemas.microsoft.com/office/drawing/2014/main" id="{D2AA0926-3D22-B18B-8D3B-956D46978B63}"/>
                  </a:ext>
                </a:extLst>
              </p:cNvPr>
              <p:cNvPicPr/>
              <p:nvPr/>
            </p:nvPicPr>
            <p:blipFill>
              <a:blip r:embed="rId331"/>
              <a:stretch>
                <a:fillRect/>
              </a:stretch>
            </p:blipFill>
            <p:spPr>
              <a:xfrm>
                <a:off x="7692080" y="3628333"/>
                <a:ext cx="1324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19" name="Ink 218">
                <a:extLst>
                  <a:ext uri="{FF2B5EF4-FFF2-40B4-BE49-F238E27FC236}">
                    <a16:creationId xmlns:a16="http://schemas.microsoft.com/office/drawing/2014/main" id="{CB209C9B-A7DA-0ACE-10CA-7AB26D4C99F5}"/>
                  </a:ext>
                </a:extLst>
              </p14:cNvPr>
              <p14:cNvContentPartPr/>
              <p14:nvPr/>
            </p14:nvContentPartPr>
            <p14:xfrm>
              <a:off x="7690640" y="3544453"/>
              <a:ext cx="138240" cy="24120"/>
            </p14:xfrm>
          </p:contentPart>
        </mc:Choice>
        <mc:Fallback>
          <p:pic>
            <p:nvPicPr>
              <p:cNvPr id="219" name="Ink 218">
                <a:extLst>
                  <a:ext uri="{FF2B5EF4-FFF2-40B4-BE49-F238E27FC236}">
                    <a16:creationId xmlns:a16="http://schemas.microsoft.com/office/drawing/2014/main" id="{CB209C9B-A7DA-0ACE-10CA-7AB26D4C99F5}"/>
                  </a:ext>
                </a:extLst>
              </p:cNvPr>
              <p:cNvPicPr/>
              <p:nvPr/>
            </p:nvPicPr>
            <p:blipFill>
              <a:blip r:embed="rId333"/>
              <a:stretch>
                <a:fillRect/>
              </a:stretch>
            </p:blipFill>
            <p:spPr>
              <a:xfrm>
                <a:off x="7681640" y="3535813"/>
                <a:ext cx="1558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20" name="Ink 219">
                <a:extLst>
                  <a:ext uri="{FF2B5EF4-FFF2-40B4-BE49-F238E27FC236}">
                    <a16:creationId xmlns:a16="http://schemas.microsoft.com/office/drawing/2014/main" id="{457F4727-0BF3-ECE1-BCA2-EFDECBE228A4}"/>
                  </a:ext>
                </a:extLst>
              </p14:cNvPr>
              <p14:cNvContentPartPr/>
              <p14:nvPr/>
            </p14:nvContentPartPr>
            <p14:xfrm>
              <a:off x="8008160" y="3523933"/>
              <a:ext cx="118440" cy="131760"/>
            </p14:xfrm>
          </p:contentPart>
        </mc:Choice>
        <mc:Fallback>
          <p:pic>
            <p:nvPicPr>
              <p:cNvPr id="220" name="Ink 219">
                <a:extLst>
                  <a:ext uri="{FF2B5EF4-FFF2-40B4-BE49-F238E27FC236}">
                    <a16:creationId xmlns:a16="http://schemas.microsoft.com/office/drawing/2014/main" id="{457F4727-0BF3-ECE1-BCA2-EFDECBE228A4}"/>
                  </a:ext>
                </a:extLst>
              </p:cNvPr>
              <p:cNvPicPr/>
              <p:nvPr/>
            </p:nvPicPr>
            <p:blipFill>
              <a:blip r:embed="rId335"/>
              <a:stretch>
                <a:fillRect/>
              </a:stretch>
            </p:blipFill>
            <p:spPr>
              <a:xfrm>
                <a:off x="7999160" y="3515293"/>
                <a:ext cx="136080" cy="149400"/>
              </a:xfrm>
              <a:prstGeom prst="rect">
                <a:avLst/>
              </a:prstGeom>
            </p:spPr>
          </p:pic>
        </mc:Fallback>
      </mc:AlternateContent>
      <p:grpSp>
        <p:nvGrpSpPr>
          <p:cNvPr id="226" name="Group 225">
            <a:extLst>
              <a:ext uri="{FF2B5EF4-FFF2-40B4-BE49-F238E27FC236}">
                <a16:creationId xmlns:a16="http://schemas.microsoft.com/office/drawing/2014/main" id="{AE66C0AF-5C75-E7E0-1DA3-8FA49F35A37F}"/>
              </a:ext>
            </a:extLst>
          </p:cNvPr>
          <p:cNvGrpSpPr/>
          <p:nvPr/>
        </p:nvGrpSpPr>
        <p:grpSpPr>
          <a:xfrm>
            <a:off x="6487520" y="3904093"/>
            <a:ext cx="504720" cy="349200"/>
            <a:chOff x="6487520" y="3904093"/>
            <a:chExt cx="504720" cy="349200"/>
          </a:xfrm>
        </p:grpSpPr>
        <mc:AlternateContent xmlns:mc="http://schemas.openxmlformats.org/markup-compatibility/2006">
          <mc:Choice xmlns:p14="http://schemas.microsoft.com/office/powerpoint/2010/main" Requires="p14">
            <p:contentPart p14:bwMode="auto" r:id="rId336">
              <p14:nvContentPartPr>
                <p14:cNvPr id="223" name="Ink 222">
                  <a:extLst>
                    <a:ext uri="{FF2B5EF4-FFF2-40B4-BE49-F238E27FC236}">
                      <a16:creationId xmlns:a16="http://schemas.microsoft.com/office/drawing/2014/main" id="{736FE334-2F95-BD25-3A84-76D21270835F}"/>
                    </a:ext>
                  </a:extLst>
                </p14:cNvPr>
                <p14:cNvContentPartPr/>
                <p14:nvPr/>
              </p14:nvContentPartPr>
              <p14:xfrm>
                <a:off x="6487520" y="4002733"/>
                <a:ext cx="171720" cy="179640"/>
              </p14:xfrm>
            </p:contentPart>
          </mc:Choice>
          <mc:Fallback>
            <p:pic>
              <p:nvPicPr>
                <p:cNvPr id="223" name="Ink 222">
                  <a:extLst>
                    <a:ext uri="{FF2B5EF4-FFF2-40B4-BE49-F238E27FC236}">
                      <a16:creationId xmlns:a16="http://schemas.microsoft.com/office/drawing/2014/main" id="{736FE334-2F95-BD25-3A84-76D21270835F}"/>
                    </a:ext>
                  </a:extLst>
                </p:cNvPr>
                <p:cNvPicPr/>
                <p:nvPr/>
              </p:nvPicPr>
              <p:blipFill>
                <a:blip r:embed="rId337"/>
                <a:stretch>
                  <a:fillRect/>
                </a:stretch>
              </p:blipFill>
              <p:spPr>
                <a:xfrm>
                  <a:off x="6478520" y="3994093"/>
                  <a:ext cx="1893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24" name="Ink 223">
                  <a:extLst>
                    <a:ext uri="{FF2B5EF4-FFF2-40B4-BE49-F238E27FC236}">
                      <a16:creationId xmlns:a16="http://schemas.microsoft.com/office/drawing/2014/main" id="{344D15D5-FB65-D223-D302-A12400499864}"/>
                    </a:ext>
                  </a:extLst>
                </p14:cNvPr>
                <p14:cNvContentPartPr/>
                <p14:nvPr/>
              </p14:nvContentPartPr>
              <p14:xfrm>
                <a:off x="6707480" y="4167613"/>
                <a:ext cx="91800" cy="85680"/>
              </p14:xfrm>
            </p:contentPart>
          </mc:Choice>
          <mc:Fallback>
            <p:pic>
              <p:nvPicPr>
                <p:cNvPr id="224" name="Ink 223">
                  <a:extLst>
                    <a:ext uri="{FF2B5EF4-FFF2-40B4-BE49-F238E27FC236}">
                      <a16:creationId xmlns:a16="http://schemas.microsoft.com/office/drawing/2014/main" id="{344D15D5-FB65-D223-D302-A12400499864}"/>
                    </a:ext>
                  </a:extLst>
                </p:cNvPr>
                <p:cNvPicPr/>
                <p:nvPr/>
              </p:nvPicPr>
              <p:blipFill>
                <a:blip r:embed="rId339"/>
                <a:stretch>
                  <a:fillRect/>
                </a:stretch>
              </p:blipFill>
              <p:spPr>
                <a:xfrm>
                  <a:off x="6698840" y="4158613"/>
                  <a:ext cx="1094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25" name="Ink 224">
                  <a:extLst>
                    <a:ext uri="{FF2B5EF4-FFF2-40B4-BE49-F238E27FC236}">
                      <a16:creationId xmlns:a16="http://schemas.microsoft.com/office/drawing/2014/main" id="{9F47C2AE-D614-DB01-BEA9-ABE84173760F}"/>
                    </a:ext>
                  </a:extLst>
                </p14:cNvPr>
                <p14:cNvContentPartPr/>
                <p14:nvPr/>
              </p14:nvContentPartPr>
              <p14:xfrm>
                <a:off x="6850040" y="3904093"/>
                <a:ext cx="142200" cy="129240"/>
              </p14:xfrm>
            </p:contentPart>
          </mc:Choice>
          <mc:Fallback>
            <p:pic>
              <p:nvPicPr>
                <p:cNvPr id="225" name="Ink 224">
                  <a:extLst>
                    <a:ext uri="{FF2B5EF4-FFF2-40B4-BE49-F238E27FC236}">
                      <a16:creationId xmlns:a16="http://schemas.microsoft.com/office/drawing/2014/main" id="{9F47C2AE-D614-DB01-BEA9-ABE84173760F}"/>
                    </a:ext>
                  </a:extLst>
                </p:cNvPr>
                <p:cNvPicPr/>
                <p:nvPr/>
              </p:nvPicPr>
              <p:blipFill>
                <a:blip r:embed="rId341"/>
                <a:stretch>
                  <a:fillRect/>
                </a:stretch>
              </p:blipFill>
              <p:spPr>
                <a:xfrm>
                  <a:off x="6841040" y="3895093"/>
                  <a:ext cx="159840" cy="146880"/>
                </a:xfrm>
                <a:prstGeom prst="rect">
                  <a:avLst/>
                </a:prstGeom>
              </p:spPr>
            </p:pic>
          </mc:Fallback>
        </mc:AlternateContent>
      </p:grpSp>
      <p:grpSp>
        <p:nvGrpSpPr>
          <p:cNvPr id="238" name="Group 237">
            <a:extLst>
              <a:ext uri="{FF2B5EF4-FFF2-40B4-BE49-F238E27FC236}">
                <a16:creationId xmlns:a16="http://schemas.microsoft.com/office/drawing/2014/main" id="{A4B60C09-EF0D-2EDC-351F-0B25E9EE26C2}"/>
              </a:ext>
            </a:extLst>
          </p:cNvPr>
          <p:cNvGrpSpPr/>
          <p:nvPr/>
        </p:nvGrpSpPr>
        <p:grpSpPr>
          <a:xfrm>
            <a:off x="7194560" y="3990853"/>
            <a:ext cx="843840" cy="298440"/>
            <a:chOff x="7194560" y="3990853"/>
            <a:chExt cx="843840" cy="298440"/>
          </a:xfrm>
        </p:grpSpPr>
        <mc:AlternateContent xmlns:mc="http://schemas.openxmlformats.org/markup-compatibility/2006">
          <mc:Choice xmlns:p14="http://schemas.microsoft.com/office/powerpoint/2010/main" Requires="p14">
            <p:contentPart p14:bwMode="auto" r:id="rId342">
              <p14:nvContentPartPr>
                <p14:cNvPr id="227" name="Ink 226">
                  <a:extLst>
                    <a:ext uri="{FF2B5EF4-FFF2-40B4-BE49-F238E27FC236}">
                      <a16:creationId xmlns:a16="http://schemas.microsoft.com/office/drawing/2014/main" id="{93A5D8A0-9786-25E6-ECB3-60C6D2F59522}"/>
                    </a:ext>
                  </a:extLst>
                </p14:cNvPr>
                <p14:cNvContentPartPr/>
                <p14:nvPr/>
              </p14:nvContentPartPr>
              <p14:xfrm>
                <a:off x="7225160" y="4078333"/>
                <a:ext cx="6480" cy="142200"/>
              </p14:xfrm>
            </p:contentPart>
          </mc:Choice>
          <mc:Fallback>
            <p:pic>
              <p:nvPicPr>
                <p:cNvPr id="227" name="Ink 226">
                  <a:extLst>
                    <a:ext uri="{FF2B5EF4-FFF2-40B4-BE49-F238E27FC236}">
                      <a16:creationId xmlns:a16="http://schemas.microsoft.com/office/drawing/2014/main" id="{93A5D8A0-9786-25E6-ECB3-60C6D2F59522}"/>
                    </a:ext>
                  </a:extLst>
                </p:cNvPr>
                <p:cNvPicPr/>
                <p:nvPr/>
              </p:nvPicPr>
              <p:blipFill>
                <a:blip r:embed="rId343"/>
                <a:stretch>
                  <a:fillRect/>
                </a:stretch>
              </p:blipFill>
              <p:spPr>
                <a:xfrm>
                  <a:off x="7216520" y="4069333"/>
                  <a:ext cx="241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8" name="Ink 227">
                  <a:extLst>
                    <a:ext uri="{FF2B5EF4-FFF2-40B4-BE49-F238E27FC236}">
                      <a16:creationId xmlns:a16="http://schemas.microsoft.com/office/drawing/2014/main" id="{857F7D9F-BAD9-9EE2-B073-792B7B9866CD}"/>
                    </a:ext>
                  </a:extLst>
                </p14:cNvPr>
                <p14:cNvContentPartPr/>
                <p14:nvPr/>
              </p14:nvContentPartPr>
              <p14:xfrm>
                <a:off x="7194560" y="4129813"/>
                <a:ext cx="155160" cy="23400"/>
              </p14:xfrm>
            </p:contentPart>
          </mc:Choice>
          <mc:Fallback>
            <p:pic>
              <p:nvPicPr>
                <p:cNvPr id="228" name="Ink 227">
                  <a:extLst>
                    <a:ext uri="{FF2B5EF4-FFF2-40B4-BE49-F238E27FC236}">
                      <a16:creationId xmlns:a16="http://schemas.microsoft.com/office/drawing/2014/main" id="{857F7D9F-BAD9-9EE2-B073-792B7B9866CD}"/>
                    </a:ext>
                  </a:extLst>
                </p:cNvPr>
                <p:cNvPicPr/>
                <p:nvPr/>
              </p:nvPicPr>
              <p:blipFill>
                <a:blip r:embed="rId345"/>
                <a:stretch>
                  <a:fillRect/>
                </a:stretch>
              </p:blipFill>
              <p:spPr>
                <a:xfrm>
                  <a:off x="7185560" y="4120813"/>
                  <a:ext cx="1728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29" name="Ink 228">
                  <a:extLst>
                    <a:ext uri="{FF2B5EF4-FFF2-40B4-BE49-F238E27FC236}">
                      <a16:creationId xmlns:a16="http://schemas.microsoft.com/office/drawing/2014/main" id="{45A013A0-1EE6-7147-D949-391ADD15DF32}"/>
                    </a:ext>
                  </a:extLst>
                </p14:cNvPr>
                <p14:cNvContentPartPr/>
                <p14:nvPr/>
              </p14:nvContentPartPr>
              <p14:xfrm>
                <a:off x="7478600" y="4095973"/>
                <a:ext cx="100440" cy="134640"/>
              </p14:xfrm>
            </p:contentPart>
          </mc:Choice>
          <mc:Fallback>
            <p:pic>
              <p:nvPicPr>
                <p:cNvPr id="229" name="Ink 228">
                  <a:extLst>
                    <a:ext uri="{FF2B5EF4-FFF2-40B4-BE49-F238E27FC236}">
                      <a16:creationId xmlns:a16="http://schemas.microsoft.com/office/drawing/2014/main" id="{45A013A0-1EE6-7147-D949-391ADD15DF32}"/>
                    </a:ext>
                  </a:extLst>
                </p:cNvPr>
                <p:cNvPicPr/>
                <p:nvPr/>
              </p:nvPicPr>
              <p:blipFill>
                <a:blip r:embed="rId347"/>
                <a:stretch>
                  <a:fillRect/>
                </a:stretch>
              </p:blipFill>
              <p:spPr>
                <a:xfrm>
                  <a:off x="7469600" y="4086973"/>
                  <a:ext cx="1180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30" name="Ink 229">
                  <a:extLst>
                    <a:ext uri="{FF2B5EF4-FFF2-40B4-BE49-F238E27FC236}">
                      <a16:creationId xmlns:a16="http://schemas.microsoft.com/office/drawing/2014/main" id="{21FFAC5D-FA6D-04B1-9DC5-CAC5F7070B70}"/>
                    </a:ext>
                  </a:extLst>
                </p14:cNvPr>
                <p14:cNvContentPartPr/>
                <p14:nvPr/>
              </p14:nvContentPartPr>
              <p14:xfrm>
                <a:off x="7644560" y="4187053"/>
                <a:ext cx="86760" cy="102240"/>
              </p14:xfrm>
            </p:contentPart>
          </mc:Choice>
          <mc:Fallback>
            <p:pic>
              <p:nvPicPr>
                <p:cNvPr id="230" name="Ink 229">
                  <a:extLst>
                    <a:ext uri="{FF2B5EF4-FFF2-40B4-BE49-F238E27FC236}">
                      <a16:creationId xmlns:a16="http://schemas.microsoft.com/office/drawing/2014/main" id="{21FFAC5D-FA6D-04B1-9DC5-CAC5F7070B70}"/>
                    </a:ext>
                  </a:extLst>
                </p:cNvPr>
                <p:cNvPicPr/>
                <p:nvPr/>
              </p:nvPicPr>
              <p:blipFill>
                <a:blip r:embed="rId349"/>
                <a:stretch>
                  <a:fillRect/>
                </a:stretch>
              </p:blipFill>
              <p:spPr>
                <a:xfrm>
                  <a:off x="7635560" y="4178413"/>
                  <a:ext cx="1044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31" name="Ink 230">
                  <a:extLst>
                    <a:ext uri="{FF2B5EF4-FFF2-40B4-BE49-F238E27FC236}">
                      <a16:creationId xmlns:a16="http://schemas.microsoft.com/office/drawing/2014/main" id="{6AF27745-4903-73FC-2E6E-B56055985DB7}"/>
                    </a:ext>
                  </a:extLst>
                </p14:cNvPr>
                <p14:cNvContentPartPr/>
                <p14:nvPr/>
              </p14:nvContentPartPr>
              <p14:xfrm>
                <a:off x="7766600" y="3990853"/>
                <a:ext cx="133920" cy="117360"/>
              </p14:xfrm>
            </p:contentPart>
          </mc:Choice>
          <mc:Fallback>
            <p:pic>
              <p:nvPicPr>
                <p:cNvPr id="231" name="Ink 230">
                  <a:extLst>
                    <a:ext uri="{FF2B5EF4-FFF2-40B4-BE49-F238E27FC236}">
                      <a16:creationId xmlns:a16="http://schemas.microsoft.com/office/drawing/2014/main" id="{6AF27745-4903-73FC-2E6E-B56055985DB7}"/>
                    </a:ext>
                  </a:extLst>
                </p:cNvPr>
                <p:cNvPicPr/>
                <p:nvPr/>
              </p:nvPicPr>
              <p:blipFill>
                <a:blip r:embed="rId351"/>
                <a:stretch>
                  <a:fillRect/>
                </a:stretch>
              </p:blipFill>
              <p:spPr>
                <a:xfrm>
                  <a:off x="7757960" y="3982213"/>
                  <a:ext cx="1515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32" name="Ink 231">
                  <a:extLst>
                    <a:ext uri="{FF2B5EF4-FFF2-40B4-BE49-F238E27FC236}">
                      <a16:creationId xmlns:a16="http://schemas.microsoft.com/office/drawing/2014/main" id="{A1616093-A981-DB78-5C84-1F44832D187A}"/>
                    </a:ext>
                  </a:extLst>
                </p14:cNvPr>
                <p14:cNvContentPartPr/>
                <p14:nvPr/>
              </p14:nvContentPartPr>
              <p14:xfrm>
                <a:off x="7949840" y="4196773"/>
                <a:ext cx="84960" cy="1800"/>
              </p14:xfrm>
            </p:contentPart>
          </mc:Choice>
          <mc:Fallback>
            <p:pic>
              <p:nvPicPr>
                <p:cNvPr id="232" name="Ink 231">
                  <a:extLst>
                    <a:ext uri="{FF2B5EF4-FFF2-40B4-BE49-F238E27FC236}">
                      <a16:creationId xmlns:a16="http://schemas.microsoft.com/office/drawing/2014/main" id="{A1616093-A981-DB78-5C84-1F44832D187A}"/>
                    </a:ext>
                  </a:extLst>
                </p:cNvPr>
                <p:cNvPicPr/>
                <p:nvPr/>
              </p:nvPicPr>
              <p:blipFill>
                <a:blip r:embed="rId353"/>
                <a:stretch>
                  <a:fillRect/>
                </a:stretch>
              </p:blipFill>
              <p:spPr>
                <a:xfrm>
                  <a:off x="7941200" y="4187773"/>
                  <a:ext cx="1026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33" name="Ink 232">
                  <a:extLst>
                    <a:ext uri="{FF2B5EF4-FFF2-40B4-BE49-F238E27FC236}">
                      <a16:creationId xmlns:a16="http://schemas.microsoft.com/office/drawing/2014/main" id="{791425EB-D95E-E5D5-46AD-53AAA3B7812F}"/>
                    </a:ext>
                  </a:extLst>
                </p14:cNvPr>
                <p14:cNvContentPartPr/>
                <p14:nvPr/>
              </p14:nvContentPartPr>
              <p14:xfrm>
                <a:off x="7926800" y="4261573"/>
                <a:ext cx="111600" cy="15840"/>
              </p14:xfrm>
            </p:contentPart>
          </mc:Choice>
          <mc:Fallback>
            <p:pic>
              <p:nvPicPr>
                <p:cNvPr id="233" name="Ink 232">
                  <a:extLst>
                    <a:ext uri="{FF2B5EF4-FFF2-40B4-BE49-F238E27FC236}">
                      <a16:creationId xmlns:a16="http://schemas.microsoft.com/office/drawing/2014/main" id="{791425EB-D95E-E5D5-46AD-53AAA3B7812F}"/>
                    </a:ext>
                  </a:extLst>
                </p:cNvPr>
                <p:cNvPicPr/>
                <p:nvPr/>
              </p:nvPicPr>
              <p:blipFill>
                <a:blip r:embed="rId355"/>
                <a:stretch>
                  <a:fillRect/>
                </a:stretch>
              </p:blipFill>
              <p:spPr>
                <a:xfrm>
                  <a:off x="7917800" y="4252573"/>
                  <a:ext cx="129240" cy="33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6">
            <p14:nvContentPartPr>
              <p14:cNvPr id="234" name="Ink 233">
                <a:extLst>
                  <a:ext uri="{FF2B5EF4-FFF2-40B4-BE49-F238E27FC236}">
                    <a16:creationId xmlns:a16="http://schemas.microsoft.com/office/drawing/2014/main" id="{E2DE9ADF-EFD5-0915-CE97-FE7B3743FE8E}"/>
                  </a:ext>
                </a:extLst>
              </p14:cNvPr>
              <p14:cNvContentPartPr/>
              <p14:nvPr/>
            </p14:nvContentPartPr>
            <p14:xfrm>
              <a:off x="8344040" y="3903013"/>
              <a:ext cx="190440" cy="170280"/>
            </p14:xfrm>
          </p:contentPart>
        </mc:Choice>
        <mc:Fallback>
          <p:pic>
            <p:nvPicPr>
              <p:cNvPr id="234" name="Ink 233">
                <a:extLst>
                  <a:ext uri="{FF2B5EF4-FFF2-40B4-BE49-F238E27FC236}">
                    <a16:creationId xmlns:a16="http://schemas.microsoft.com/office/drawing/2014/main" id="{E2DE9ADF-EFD5-0915-CE97-FE7B3743FE8E}"/>
                  </a:ext>
                </a:extLst>
              </p:cNvPr>
              <p:cNvPicPr/>
              <p:nvPr/>
            </p:nvPicPr>
            <p:blipFill>
              <a:blip r:embed="rId357"/>
              <a:stretch>
                <a:fillRect/>
              </a:stretch>
            </p:blipFill>
            <p:spPr>
              <a:xfrm>
                <a:off x="8335040" y="3894013"/>
                <a:ext cx="2080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35" name="Ink 234">
                <a:extLst>
                  <a:ext uri="{FF2B5EF4-FFF2-40B4-BE49-F238E27FC236}">
                    <a16:creationId xmlns:a16="http://schemas.microsoft.com/office/drawing/2014/main" id="{97F29028-9202-02A0-00C3-A7A3166568EC}"/>
                  </a:ext>
                </a:extLst>
              </p14:cNvPr>
              <p14:cNvContentPartPr/>
              <p14:nvPr/>
            </p14:nvContentPartPr>
            <p14:xfrm>
              <a:off x="8338280" y="4201453"/>
              <a:ext cx="251280" cy="24840"/>
            </p14:xfrm>
          </p:contentPart>
        </mc:Choice>
        <mc:Fallback>
          <p:pic>
            <p:nvPicPr>
              <p:cNvPr id="235" name="Ink 234">
                <a:extLst>
                  <a:ext uri="{FF2B5EF4-FFF2-40B4-BE49-F238E27FC236}">
                    <a16:creationId xmlns:a16="http://schemas.microsoft.com/office/drawing/2014/main" id="{97F29028-9202-02A0-00C3-A7A3166568EC}"/>
                  </a:ext>
                </a:extLst>
              </p:cNvPr>
              <p:cNvPicPr/>
              <p:nvPr/>
            </p:nvPicPr>
            <p:blipFill>
              <a:blip r:embed="rId359"/>
              <a:stretch>
                <a:fillRect/>
              </a:stretch>
            </p:blipFill>
            <p:spPr>
              <a:xfrm>
                <a:off x="8329280" y="4192813"/>
                <a:ext cx="2689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36" name="Ink 235">
                <a:extLst>
                  <a:ext uri="{FF2B5EF4-FFF2-40B4-BE49-F238E27FC236}">
                    <a16:creationId xmlns:a16="http://schemas.microsoft.com/office/drawing/2014/main" id="{A1F844CC-66A4-2BFB-982B-BAC71DF459C9}"/>
                  </a:ext>
                </a:extLst>
              </p14:cNvPr>
              <p14:cNvContentPartPr/>
              <p14:nvPr/>
            </p14:nvContentPartPr>
            <p14:xfrm>
              <a:off x="8371040" y="4328173"/>
              <a:ext cx="112680" cy="167040"/>
            </p14:xfrm>
          </p:contentPart>
        </mc:Choice>
        <mc:Fallback>
          <p:pic>
            <p:nvPicPr>
              <p:cNvPr id="236" name="Ink 235">
                <a:extLst>
                  <a:ext uri="{FF2B5EF4-FFF2-40B4-BE49-F238E27FC236}">
                    <a16:creationId xmlns:a16="http://schemas.microsoft.com/office/drawing/2014/main" id="{A1F844CC-66A4-2BFB-982B-BAC71DF459C9}"/>
                  </a:ext>
                </a:extLst>
              </p:cNvPr>
              <p:cNvPicPr/>
              <p:nvPr/>
            </p:nvPicPr>
            <p:blipFill>
              <a:blip r:embed="rId361"/>
              <a:stretch>
                <a:fillRect/>
              </a:stretch>
            </p:blipFill>
            <p:spPr>
              <a:xfrm>
                <a:off x="8362400" y="4319173"/>
                <a:ext cx="130320" cy="184680"/>
              </a:xfrm>
              <a:prstGeom prst="rect">
                <a:avLst/>
              </a:prstGeom>
            </p:spPr>
          </p:pic>
        </mc:Fallback>
      </mc:AlternateContent>
      <p:grpSp>
        <p:nvGrpSpPr>
          <p:cNvPr id="252" name="Group 251">
            <a:extLst>
              <a:ext uri="{FF2B5EF4-FFF2-40B4-BE49-F238E27FC236}">
                <a16:creationId xmlns:a16="http://schemas.microsoft.com/office/drawing/2014/main" id="{21B2ED0B-BEA2-A212-0872-6EC1489EBC29}"/>
              </a:ext>
            </a:extLst>
          </p:cNvPr>
          <p:cNvGrpSpPr/>
          <p:nvPr/>
        </p:nvGrpSpPr>
        <p:grpSpPr>
          <a:xfrm>
            <a:off x="6493640" y="4578373"/>
            <a:ext cx="393840" cy="349560"/>
            <a:chOff x="6493640" y="4578373"/>
            <a:chExt cx="393840" cy="349560"/>
          </a:xfrm>
        </p:grpSpPr>
        <mc:AlternateContent xmlns:mc="http://schemas.openxmlformats.org/markup-compatibility/2006">
          <mc:Choice xmlns:p14="http://schemas.microsoft.com/office/powerpoint/2010/main" Requires="p14">
            <p:contentPart p14:bwMode="auto" r:id="rId362">
              <p14:nvContentPartPr>
                <p14:cNvPr id="239" name="Ink 238">
                  <a:extLst>
                    <a:ext uri="{FF2B5EF4-FFF2-40B4-BE49-F238E27FC236}">
                      <a16:creationId xmlns:a16="http://schemas.microsoft.com/office/drawing/2014/main" id="{1FB8C95F-8652-D1DE-3B7C-84D2E61A1821}"/>
                    </a:ext>
                  </a:extLst>
                </p14:cNvPr>
                <p14:cNvContentPartPr/>
                <p14:nvPr/>
              </p14:nvContentPartPr>
              <p14:xfrm>
                <a:off x="6493640" y="4707613"/>
                <a:ext cx="120240" cy="163440"/>
              </p14:xfrm>
            </p:contentPart>
          </mc:Choice>
          <mc:Fallback>
            <p:pic>
              <p:nvPicPr>
                <p:cNvPr id="239" name="Ink 238">
                  <a:extLst>
                    <a:ext uri="{FF2B5EF4-FFF2-40B4-BE49-F238E27FC236}">
                      <a16:creationId xmlns:a16="http://schemas.microsoft.com/office/drawing/2014/main" id="{1FB8C95F-8652-D1DE-3B7C-84D2E61A1821}"/>
                    </a:ext>
                  </a:extLst>
                </p:cNvPr>
                <p:cNvPicPr/>
                <p:nvPr/>
              </p:nvPicPr>
              <p:blipFill>
                <a:blip r:embed="rId363"/>
                <a:stretch>
                  <a:fillRect/>
                </a:stretch>
              </p:blipFill>
              <p:spPr>
                <a:xfrm>
                  <a:off x="6485000" y="4698613"/>
                  <a:ext cx="1378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40" name="Ink 239">
                  <a:extLst>
                    <a:ext uri="{FF2B5EF4-FFF2-40B4-BE49-F238E27FC236}">
                      <a16:creationId xmlns:a16="http://schemas.microsoft.com/office/drawing/2014/main" id="{9346BC72-9F14-5C2C-D087-ED506D2408C3}"/>
                    </a:ext>
                  </a:extLst>
                </p14:cNvPr>
                <p14:cNvContentPartPr/>
                <p14:nvPr/>
              </p14:nvContentPartPr>
              <p14:xfrm>
                <a:off x="6686960" y="4853053"/>
                <a:ext cx="67320" cy="74880"/>
              </p14:xfrm>
            </p:contentPart>
          </mc:Choice>
          <mc:Fallback>
            <p:pic>
              <p:nvPicPr>
                <p:cNvPr id="240" name="Ink 239">
                  <a:extLst>
                    <a:ext uri="{FF2B5EF4-FFF2-40B4-BE49-F238E27FC236}">
                      <a16:creationId xmlns:a16="http://schemas.microsoft.com/office/drawing/2014/main" id="{9346BC72-9F14-5C2C-D087-ED506D2408C3}"/>
                    </a:ext>
                  </a:extLst>
                </p:cNvPr>
                <p:cNvPicPr/>
                <p:nvPr/>
              </p:nvPicPr>
              <p:blipFill>
                <a:blip r:embed="rId365"/>
                <a:stretch>
                  <a:fillRect/>
                </a:stretch>
              </p:blipFill>
              <p:spPr>
                <a:xfrm>
                  <a:off x="6678320" y="4844053"/>
                  <a:ext cx="849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41" name="Ink 240">
                  <a:extLst>
                    <a:ext uri="{FF2B5EF4-FFF2-40B4-BE49-F238E27FC236}">
                      <a16:creationId xmlns:a16="http://schemas.microsoft.com/office/drawing/2014/main" id="{3E74E0A9-7823-F5F3-5CE4-4ED2787CFD77}"/>
                    </a:ext>
                  </a:extLst>
                </p14:cNvPr>
                <p14:cNvContentPartPr/>
                <p14:nvPr/>
              </p14:nvContentPartPr>
              <p14:xfrm>
                <a:off x="6786680" y="4578373"/>
                <a:ext cx="100800" cy="196200"/>
              </p14:xfrm>
            </p:contentPart>
          </mc:Choice>
          <mc:Fallback>
            <p:pic>
              <p:nvPicPr>
                <p:cNvPr id="241" name="Ink 240">
                  <a:extLst>
                    <a:ext uri="{FF2B5EF4-FFF2-40B4-BE49-F238E27FC236}">
                      <a16:creationId xmlns:a16="http://schemas.microsoft.com/office/drawing/2014/main" id="{3E74E0A9-7823-F5F3-5CE4-4ED2787CFD77}"/>
                    </a:ext>
                  </a:extLst>
                </p:cNvPr>
                <p:cNvPicPr/>
                <p:nvPr/>
              </p:nvPicPr>
              <p:blipFill>
                <a:blip r:embed="rId367"/>
                <a:stretch>
                  <a:fillRect/>
                </a:stretch>
              </p:blipFill>
              <p:spPr>
                <a:xfrm>
                  <a:off x="6777680" y="4569373"/>
                  <a:ext cx="118440" cy="213840"/>
                </a:xfrm>
                <a:prstGeom prst="rect">
                  <a:avLst/>
                </a:prstGeom>
              </p:spPr>
            </p:pic>
          </mc:Fallback>
        </mc:AlternateContent>
      </p:grpSp>
      <p:grpSp>
        <p:nvGrpSpPr>
          <p:cNvPr id="251" name="Group 250">
            <a:extLst>
              <a:ext uri="{FF2B5EF4-FFF2-40B4-BE49-F238E27FC236}">
                <a16:creationId xmlns:a16="http://schemas.microsoft.com/office/drawing/2014/main" id="{F81CBE38-239C-5B03-2FAF-5B98AC739C48}"/>
              </a:ext>
            </a:extLst>
          </p:cNvPr>
          <p:cNvGrpSpPr/>
          <p:nvPr/>
        </p:nvGrpSpPr>
        <p:grpSpPr>
          <a:xfrm>
            <a:off x="7083320" y="4624813"/>
            <a:ext cx="674280" cy="372240"/>
            <a:chOff x="7083320" y="4624813"/>
            <a:chExt cx="674280" cy="372240"/>
          </a:xfrm>
        </p:grpSpPr>
        <mc:AlternateContent xmlns:mc="http://schemas.openxmlformats.org/markup-compatibility/2006">
          <mc:Choice xmlns:p14="http://schemas.microsoft.com/office/powerpoint/2010/main" Requires="p14">
            <p:contentPart p14:bwMode="auto" r:id="rId368">
              <p14:nvContentPartPr>
                <p14:cNvPr id="242" name="Ink 241">
                  <a:extLst>
                    <a:ext uri="{FF2B5EF4-FFF2-40B4-BE49-F238E27FC236}">
                      <a16:creationId xmlns:a16="http://schemas.microsoft.com/office/drawing/2014/main" id="{AD95E115-EDCA-64ED-2D0B-639FC4FFE804}"/>
                    </a:ext>
                  </a:extLst>
                </p14:cNvPr>
                <p14:cNvContentPartPr/>
                <p14:nvPr/>
              </p14:nvContentPartPr>
              <p14:xfrm>
                <a:off x="7151720" y="4808773"/>
                <a:ext cx="2160" cy="141120"/>
              </p14:xfrm>
            </p:contentPart>
          </mc:Choice>
          <mc:Fallback>
            <p:pic>
              <p:nvPicPr>
                <p:cNvPr id="242" name="Ink 241">
                  <a:extLst>
                    <a:ext uri="{FF2B5EF4-FFF2-40B4-BE49-F238E27FC236}">
                      <a16:creationId xmlns:a16="http://schemas.microsoft.com/office/drawing/2014/main" id="{AD95E115-EDCA-64ED-2D0B-639FC4FFE804}"/>
                    </a:ext>
                  </a:extLst>
                </p:cNvPr>
                <p:cNvPicPr/>
                <p:nvPr/>
              </p:nvPicPr>
              <p:blipFill>
                <a:blip r:embed="rId369"/>
                <a:stretch>
                  <a:fillRect/>
                </a:stretch>
              </p:blipFill>
              <p:spPr>
                <a:xfrm>
                  <a:off x="7142720" y="4800133"/>
                  <a:ext cx="198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43" name="Ink 242">
                  <a:extLst>
                    <a:ext uri="{FF2B5EF4-FFF2-40B4-BE49-F238E27FC236}">
                      <a16:creationId xmlns:a16="http://schemas.microsoft.com/office/drawing/2014/main" id="{55AA7577-1BCD-3589-C3A4-BBDC3C1787D2}"/>
                    </a:ext>
                  </a:extLst>
                </p14:cNvPr>
                <p14:cNvContentPartPr/>
                <p14:nvPr/>
              </p14:nvContentPartPr>
              <p14:xfrm>
                <a:off x="7083320" y="4885813"/>
                <a:ext cx="171360" cy="12600"/>
              </p14:xfrm>
            </p:contentPart>
          </mc:Choice>
          <mc:Fallback>
            <p:pic>
              <p:nvPicPr>
                <p:cNvPr id="243" name="Ink 242">
                  <a:extLst>
                    <a:ext uri="{FF2B5EF4-FFF2-40B4-BE49-F238E27FC236}">
                      <a16:creationId xmlns:a16="http://schemas.microsoft.com/office/drawing/2014/main" id="{55AA7577-1BCD-3589-C3A4-BBDC3C1787D2}"/>
                    </a:ext>
                  </a:extLst>
                </p:cNvPr>
                <p:cNvPicPr/>
                <p:nvPr/>
              </p:nvPicPr>
              <p:blipFill>
                <a:blip r:embed="rId371"/>
                <a:stretch>
                  <a:fillRect/>
                </a:stretch>
              </p:blipFill>
              <p:spPr>
                <a:xfrm>
                  <a:off x="7074320" y="4877173"/>
                  <a:ext cx="1890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44" name="Ink 243">
                  <a:extLst>
                    <a:ext uri="{FF2B5EF4-FFF2-40B4-BE49-F238E27FC236}">
                      <a16:creationId xmlns:a16="http://schemas.microsoft.com/office/drawing/2014/main" id="{7F4E99C8-45A7-3163-AE68-1023B417541D}"/>
                    </a:ext>
                  </a:extLst>
                </p14:cNvPr>
                <p14:cNvContentPartPr/>
                <p14:nvPr/>
              </p14:nvContentPartPr>
              <p14:xfrm>
                <a:off x="7410920" y="4791133"/>
                <a:ext cx="140760" cy="145080"/>
              </p14:xfrm>
            </p:contentPart>
          </mc:Choice>
          <mc:Fallback>
            <p:pic>
              <p:nvPicPr>
                <p:cNvPr id="244" name="Ink 243">
                  <a:extLst>
                    <a:ext uri="{FF2B5EF4-FFF2-40B4-BE49-F238E27FC236}">
                      <a16:creationId xmlns:a16="http://schemas.microsoft.com/office/drawing/2014/main" id="{7F4E99C8-45A7-3163-AE68-1023B417541D}"/>
                    </a:ext>
                  </a:extLst>
                </p:cNvPr>
                <p:cNvPicPr/>
                <p:nvPr/>
              </p:nvPicPr>
              <p:blipFill>
                <a:blip r:embed="rId373"/>
                <a:stretch>
                  <a:fillRect/>
                </a:stretch>
              </p:blipFill>
              <p:spPr>
                <a:xfrm>
                  <a:off x="7401920" y="4782493"/>
                  <a:ext cx="1584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45" name="Ink 244">
                  <a:extLst>
                    <a:ext uri="{FF2B5EF4-FFF2-40B4-BE49-F238E27FC236}">
                      <a16:creationId xmlns:a16="http://schemas.microsoft.com/office/drawing/2014/main" id="{047D5A92-BD15-D895-4688-0DDA383B34AF}"/>
                    </a:ext>
                  </a:extLst>
                </p14:cNvPr>
                <p14:cNvContentPartPr/>
                <p14:nvPr/>
              </p14:nvContentPartPr>
              <p14:xfrm>
                <a:off x="7600640" y="4908133"/>
                <a:ext cx="79920" cy="88920"/>
              </p14:xfrm>
            </p:contentPart>
          </mc:Choice>
          <mc:Fallback>
            <p:pic>
              <p:nvPicPr>
                <p:cNvPr id="245" name="Ink 244">
                  <a:extLst>
                    <a:ext uri="{FF2B5EF4-FFF2-40B4-BE49-F238E27FC236}">
                      <a16:creationId xmlns:a16="http://schemas.microsoft.com/office/drawing/2014/main" id="{047D5A92-BD15-D895-4688-0DDA383B34AF}"/>
                    </a:ext>
                  </a:extLst>
                </p:cNvPr>
                <p:cNvPicPr/>
                <p:nvPr/>
              </p:nvPicPr>
              <p:blipFill>
                <a:blip r:embed="rId375"/>
                <a:stretch>
                  <a:fillRect/>
                </a:stretch>
              </p:blipFill>
              <p:spPr>
                <a:xfrm>
                  <a:off x="7592000" y="4899493"/>
                  <a:ext cx="975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46" name="Ink 245">
                  <a:extLst>
                    <a:ext uri="{FF2B5EF4-FFF2-40B4-BE49-F238E27FC236}">
                      <a16:creationId xmlns:a16="http://schemas.microsoft.com/office/drawing/2014/main" id="{D12E8A02-F2EE-1F7E-B1CD-EFEAAD1F5110}"/>
                    </a:ext>
                  </a:extLst>
                </p14:cNvPr>
                <p14:cNvContentPartPr/>
                <p14:nvPr/>
              </p14:nvContentPartPr>
              <p14:xfrm>
                <a:off x="7691360" y="4624813"/>
                <a:ext cx="66240" cy="184680"/>
              </p14:xfrm>
            </p:contentPart>
          </mc:Choice>
          <mc:Fallback>
            <p:pic>
              <p:nvPicPr>
                <p:cNvPr id="246" name="Ink 245">
                  <a:extLst>
                    <a:ext uri="{FF2B5EF4-FFF2-40B4-BE49-F238E27FC236}">
                      <a16:creationId xmlns:a16="http://schemas.microsoft.com/office/drawing/2014/main" id="{D12E8A02-F2EE-1F7E-B1CD-EFEAAD1F5110}"/>
                    </a:ext>
                  </a:extLst>
                </p:cNvPr>
                <p:cNvPicPr/>
                <p:nvPr/>
              </p:nvPicPr>
              <p:blipFill>
                <a:blip r:embed="rId377"/>
                <a:stretch>
                  <a:fillRect/>
                </a:stretch>
              </p:blipFill>
              <p:spPr>
                <a:xfrm>
                  <a:off x="7682720" y="4615813"/>
                  <a:ext cx="83880" cy="202320"/>
                </a:xfrm>
                <a:prstGeom prst="rect">
                  <a:avLst/>
                </a:prstGeom>
              </p:spPr>
            </p:pic>
          </mc:Fallback>
        </mc:AlternateContent>
      </p:grpSp>
      <p:grpSp>
        <p:nvGrpSpPr>
          <p:cNvPr id="250" name="Group 249">
            <a:extLst>
              <a:ext uri="{FF2B5EF4-FFF2-40B4-BE49-F238E27FC236}">
                <a16:creationId xmlns:a16="http://schemas.microsoft.com/office/drawing/2014/main" id="{3325DEF4-2921-5B3B-BA61-51C0BFA55F7B}"/>
              </a:ext>
            </a:extLst>
          </p:cNvPr>
          <p:cNvGrpSpPr/>
          <p:nvPr/>
        </p:nvGrpSpPr>
        <p:grpSpPr>
          <a:xfrm>
            <a:off x="8038040" y="4864933"/>
            <a:ext cx="426600" cy="120600"/>
            <a:chOff x="8038040" y="4864933"/>
            <a:chExt cx="426600" cy="120600"/>
          </a:xfrm>
        </p:grpSpPr>
        <mc:AlternateContent xmlns:mc="http://schemas.openxmlformats.org/markup-compatibility/2006">
          <mc:Choice xmlns:p14="http://schemas.microsoft.com/office/powerpoint/2010/main" Requires="p14">
            <p:contentPart p14:bwMode="auto" r:id="rId378">
              <p14:nvContentPartPr>
                <p14:cNvPr id="247" name="Ink 246">
                  <a:extLst>
                    <a:ext uri="{FF2B5EF4-FFF2-40B4-BE49-F238E27FC236}">
                      <a16:creationId xmlns:a16="http://schemas.microsoft.com/office/drawing/2014/main" id="{81FEB635-E969-9514-D061-BA55ADD060C2}"/>
                    </a:ext>
                  </a:extLst>
                </p14:cNvPr>
                <p14:cNvContentPartPr/>
                <p14:nvPr/>
              </p14:nvContentPartPr>
              <p14:xfrm>
                <a:off x="8038040" y="4944493"/>
                <a:ext cx="145800" cy="21960"/>
              </p14:xfrm>
            </p:contentPart>
          </mc:Choice>
          <mc:Fallback>
            <p:pic>
              <p:nvPicPr>
                <p:cNvPr id="247" name="Ink 246">
                  <a:extLst>
                    <a:ext uri="{FF2B5EF4-FFF2-40B4-BE49-F238E27FC236}">
                      <a16:creationId xmlns:a16="http://schemas.microsoft.com/office/drawing/2014/main" id="{81FEB635-E969-9514-D061-BA55ADD060C2}"/>
                    </a:ext>
                  </a:extLst>
                </p:cNvPr>
                <p:cNvPicPr/>
                <p:nvPr/>
              </p:nvPicPr>
              <p:blipFill>
                <a:blip r:embed="rId379"/>
                <a:stretch>
                  <a:fillRect/>
                </a:stretch>
              </p:blipFill>
              <p:spPr>
                <a:xfrm>
                  <a:off x="8029040" y="4935493"/>
                  <a:ext cx="1634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48" name="Ink 247">
                  <a:extLst>
                    <a:ext uri="{FF2B5EF4-FFF2-40B4-BE49-F238E27FC236}">
                      <a16:creationId xmlns:a16="http://schemas.microsoft.com/office/drawing/2014/main" id="{208DA2AF-ABE0-EBE5-34F8-652592408331}"/>
                    </a:ext>
                  </a:extLst>
                </p14:cNvPr>
                <p14:cNvContentPartPr/>
                <p14:nvPr/>
              </p14:nvContentPartPr>
              <p14:xfrm>
                <a:off x="8063600" y="4864933"/>
                <a:ext cx="159480" cy="28080"/>
              </p14:xfrm>
            </p:contentPart>
          </mc:Choice>
          <mc:Fallback>
            <p:pic>
              <p:nvPicPr>
                <p:cNvPr id="248" name="Ink 247">
                  <a:extLst>
                    <a:ext uri="{FF2B5EF4-FFF2-40B4-BE49-F238E27FC236}">
                      <a16:creationId xmlns:a16="http://schemas.microsoft.com/office/drawing/2014/main" id="{208DA2AF-ABE0-EBE5-34F8-652592408331}"/>
                    </a:ext>
                  </a:extLst>
                </p:cNvPr>
                <p:cNvPicPr/>
                <p:nvPr/>
              </p:nvPicPr>
              <p:blipFill>
                <a:blip r:embed="rId381"/>
                <a:stretch>
                  <a:fillRect/>
                </a:stretch>
              </p:blipFill>
              <p:spPr>
                <a:xfrm>
                  <a:off x="8054960" y="4856293"/>
                  <a:ext cx="1771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49" name="Ink 248">
                  <a:extLst>
                    <a:ext uri="{FF2B5EF4-FFF2-40B4-BE49-F238E27FC236}">
                      <a16:creationId xmlns:a16="http://schemas.microsoft.com/office/drawing/2014/main" id="{DAD39AD6-DB6C-BE56-2A72-BDC77E6FDDC5}"/>
                    </a:ext>
                  </a:extLst>
                </p14:cNvPr>
                <p14:cNvContentPartPr/>
                <p14:nvPr/>
              </p14:nvContentPartPr>
              <p14:xfrm>
                <a:off x="8337560" y="4865653"/>
                <a:ext cx="127080" cy="119880"/>
              </p14:xfrm>
            </p:contentPart>
          </mc:Choice>
          <mc:Fallback>
            <p:pic>
              <p:nvPicPr>
                <p:cNvPr id="249" name="Ink 248">
                  <a:extLst>
                    <a:ext uri="{FF2B5EF4-FFF2-40B4-BE49-F238E27FC236}">
                      <a16:creationId xmlns:a16="http://schemas.microsoft.com/office/drawing/2014/main" id="{DAD39AD6-DB6C-BE56-2A72-BDC77E6FDDC5}"/>
                    </a:ext>
                  </a:extLst>
                </p:cNvPr>
                <p:cNvPicPr/>
                <p:nvPr/>
              </p:nvPicPr>
              <p:blipFill>
                <a:blip r:embed="rId383"/>
                <a:stretch>
                  <a:fillRect/>
                </a:stretch>
              </p:blipFill>
              <p:spPr>
                <a:xfrm>
                  <a:off x="8328560" y="4857013"/>
                  <a:ext cx="144720" cy="137520"/>
                </a:xfrm>
                <a:prstGeom prst="rect">
                  <a:avLst/>
                </a:prstGeom>
              </p:spPr>
            </p:pic>
          </mc:Fallback>
        </mc:AlternateContent>
      </p:grpSp>
      <p:grpSp>
        <p:nvGrpSpPr>
          <p:cNvPr id="271" name="Group 270">
            <a:extLst>
              <a:ext uri="{FF2B5EF4-FFF2-40B4-BE49-F238E27FC236}">
                <a16:creationId xmlns:a16="http://schemas.microsoft.com/office/drawing/2014/main" id="{AB15970A-EA06-FF7A-8E8C-692874E71ECC}"/>
              </a:ext>
            </a:extLst>
          </p:cNvPr>
          <p:cNvGrpSpPr/>
          <p:nvPr/>
        </p:nvGrpSpPr>
        <p:grpSpPr>
          <a:xfrm>
            <a:off x="8336480" y="2839213"/>
            <a:ext cx="648720" cy="217080"/>
            <a:chOff x="8336480" y="2839213"/>
            <a:chExt cx="648720" cy="217080"/>
          </a:xfrm>
        </p:grpSpPr>
        <mc:AlternateContent xmlns:mc="http://schemas.openxmlformats.org/markup-compatibility/2006">
          <mc:Choice xmlns:p14="http://schemas.microsoft.com/office/powerpoint/2010/main" Requires="p14">
            <p:contentPart p14:bwMode="auto" r:id="rId384">
              <p14:nvContentPartPr>
                <p14:cNvPr id="262" name="Ink 261">
                  <a:extLst>
                    <a:ext uri="{FF2B5EF4-FFF2-40B4-BE49-F238E27FC236}">
                      <a16:creationId xmlns:a16="http://schemas.microsoft.com/office/drawing/2014/main" id="{B627BC14-45C2-4C3A-7673-99B9C70704B3}"/>
                    </a:ext>
                  </a:extLst>
                </p14:cNvPr>
                <p14:cNvContentPartPr/>
                <p14:nvPr/>
              </p14:nvContentPartPr>
              <p14:xfrm>
                <a:off x="8336480" y="2839213"/>
                <a:ext cx="179280" cy="125640"/>
              </p14:xfrm>
            </p:contentPart>
          </mc:Choice>
          <mc:Fallback>
            <p:pic>
              <p:nvPicPr>
                <p:cNvPr id="262" name="Ink 261">
                  <a:extLst>
                    <a:ext uri="{FF2B5EF4-FFF2-40B4-BE49-F238E27FC236}">
                      <a16:creationId xmlns:a16="http://schemas.microsoft.com/office/drawing/2014/main" id="{B627BC14-45C2-4C3A-7673-99B9C70704B3}"/>
                    </a:ext>
                  </a:extLst>
                </p:cNvPr>
                <p:cNvPicPr/>
                <p:nvPr/>
              </p:nvPicPr>
              <p:blipFill>
                <a:blip r:embed="rId385"/>
                <a:stretch>
                  <a:fillRect/>
                </a:stretch>
              </p:blipFill>
              <p:spPr>
                <a:xfrm>
                  <a:off x="8327840" y="2830213"/>
                  <a:ext cx="1969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63" name="Ink 262">
                  <a:extLst>
                    <a:ext uri="{FF2B5EF4-FFF2-40B4-BE49-F238E27FC236}">
                      <a16:creationId xmlns:a16="http://schemas.microsoft.com/office/drawing/2014/main" id="{58D84B76-44D7-BB9C-5490-0EEC0D4E9A93}"/>
                    </a:ext>
                  </a:extLst>
                </p14:cNvPr>
                <p14:cNvContentPartPr/>
                <p14:nvPr/>
              </p14:nvContentPartPr>
              <p14:xfrm>
                <a:off x="8626640" y="2924173"/>
                <a:ext cx="114120" cy="132120"/>
              </p14:xfrm>
            </p:contentPart>
          </mc:Choice>
          <mc:Fallback>
            <p:pic>
              <p:nvPicPr>
                <p:cNvPr id="263" name="Ink 262">
                  <a:extLst>
                    <a:ext uri="{FF2B5EF4-FFF2-40B4-BE49-F238E27FC236}">
                      <a16:creationId xmlns:a16="http://schemas.microsoft.com/office/drawing/2014/main" id="{58D84B76-44D7-BB9C-5490-0EEC0D4E9A93}"/>
                    </a:ext>
                  </a:extLst>
                </p:cNvPr>
                <p:cNvPicPr/>
                <p:nvPr/>
              </p:nvPicPr>
              <p:blipFill>
                <a:blip r:embed="rId387"/>
                <a:stretch>
                  <a:fillRect/>
                </a:stretch>
              </p:blipFill>
              <p:spPr>
                <a:xfrm>
                  <a:off x="8617640" y="2915173"/>
                  <a:ext cx="1317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64" name="Ink 263">
                  <a:extLst>
                    <a:ext uri="{FF2B5EF4-FFF2-40B4-BE49-F238E27FC236}">
                      <a16:creationId xmlns:a16="http://schemas.microsoft.com/office/drawing/2014/main" id="{D284C14C-38D7-E33F-A639-BC89818F03AC}"/>
                    </a:ext>
                  </a:extLst>
                </p14:cNvPr>
                <p14:cNvContentPartPr/>
                <p14:nvPr/>
              </p14:nvContentPartPr>
              <p14:xfrm>
                <a:off x="8870360" y="2987173"/>
                <a:ext cx="84960" cy="14040"/>
              </p14:xfrm>
            </p:contentPart>
          </mc:Choice>
          <mc:Fallback>
            <p:pic>
              <p:nvPicPr>
                <p:cNvPr id="264" name="Ink 263">
                  <a:extLst>
                    <a:ext uri="{FF2B5EF4-FFF2-40B4-BE49-F238E27FC236}">
                      <a16:creationId xmlns:a16="http://schemas.microsoft.com/office/drawing/2014/main" id="{D284C14C-38D7-E33F-A639-BC89818F03AC}"/>
                    </a:ext>
                  </a:extLst>
                </p:cNvPr>
                <p:cNvPicPr/>
                <p:nvPr/>
              </p:nvPicPr>
              <p:blipFill>
                <a:blip r:embed="rId389"/>
                <a:stretch>
                  <a:fillRect/>
                </a:stretch>
              </p:blipFill>
              <p:spPr>
                <a:xfrm>
                  <a:off x="8861720" y="2978533"/>
                  <a:ext cx="1026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65" name="Ink 264">
                  <a:extLst>
                    <a:ext uri="{FF2B5EF4-FFF2-40B4-BE49-F238E27FC236}">
                      <a16:creationId xmlns:a16="http://schemas.microsoft.com/office/drawing/2014/main" id="{42269A59-FBC4-A1B5-9BDA-0133B6538242}"/>
                    </a:ext>
                  </a:extLst>
                </p14:cNvPr>
                <p14:cNvContentPartPr/>
                <p14:nvPr/>
              </p14:nvContentPartPr>
              <p14:xfrm>
                <a:off x="8868560" y="2940373"/>
                <a:ext cx="116640" cy="360"/>
              </p14:xfrm>
            </p:contentPart>
          </mc:Choice>
          <mc:Fallback>
            <p:pic>
              <p:nvPicPr>
                <p:cNvPr id="265" name="Ink 264">
                  <a:extLst>
                    <a:ext uri="{FF2B5EF4-FFF2-40B4-BE49-F238E27FC236}">
                      <a16:creationId xmlns:a16="http://schemas.microsoft.com/office/drawing/2014/main" id="{42269A59-FBC4-A1B5-9BDA-0133B6538242}"/>
                    </a:ext>
                  </a:extLst>
                </p:cNvPr>
                <p:cNvPicPr/>
                <p:nvPr/>
              </p:nvPicPr>
              <p:blipFill>
                <a:blip r:embed="rId391"/>
                <a:stretch>
                  <a:fillRect/>
                </a:stretch>
              </p:blipFill>
              <p:spPr>
                <a:xfrm>
                  <a:off x="8859920" y="2931373"/>
                  <a:ext cx="134280" cy="18000"/>
                </a:xfrm>
                <a:prstGeom prst="rect">
                  <a:avLst/>
                </a:prstGeom>
              </p:spPr>
            </p:pic>
          </mc:Fallback>
        </mc:AlternateContent>
      </p:grpSp>
      <p:grpSp>
        <p:nvGrpSpPr>
          <p:cNvPr id="270" name="Group 269">
            <a:extLst>
              <a:ext uri="{FF2B5EF4-FFF2-40B4-BE49-F238E27FC236}">
                <a16:creationId xmlns:a16="http://schemas.microsoft.com/office/drawing/2014/main" id="{E86D19D1-5D56-3D94-CBAA-379DC1EA2D88}"/>
              </a:ext>
            </a:extLst>
          </p:cNvPr>
          <p:cNvGrpSpPr/>
          <p:nvPr/>
        </p:nvGrpSpPr>
        <p:grpSpPr>
          <a:xfrm>
            <a:off x="9194720" y="2620693"/>
            <a:ext cx="686520" cy="762480"/>
            <a:chOff x="9194720" y="2620693"/>
            <a:chExt cx="686520" cy="762480"/>
          </a:xfrm>
        </p:grpSpPr>
        <mc:AlternateContent xmlns:mc="http://schemas.openxmlformats.org/markup-compatibility/2006">
          <mc:Choice xmlns:p14="http://schemas.microsoft.com/office/powerpoint/2010/main" Requires="p14">
            <p:contentPart p14:bwMode="auto" r:id="rId392">
              <p14:nvContentPartPr>
                <p14:cNvPr id="266" name="Ink 265">
                  <a:extLst>
                    <a:ext uri="{FF2B5EF4-FFF2-40B4-BE49-F238E27FC236}">
                      <a16:creationId xmlns:a16="http://schemas.microsoft.com/office/drawing/2014/main" id="{D81D3EF4-8132-829D-3E33-B87C76271021}"/>
                    </a:ext>
                  </a:extLst>
                </p14:cNvPr>
                <p14:cNvContentPartPr/>
                <p14:nvPr/>
              </p14:nvContentPartPr>
              <p14:xfrm>
                <a:off x="9194720" y="2620693"/>
                <a:ext cx="686520" cy="630360"/>
              </p14:xfrm>
            </p:contentPart>
          </mc:Choice>
          <mc:Fallback>
            <p:pic>
              <p:nvPicPr>
                <p:cNvPr id="266" name="Ink 265">
                  <a:extLst>
                    <a:ext uri="{FF2B5EF4-FFF2-40B4-BE49-F238E27FC236}">
                      <a16:creationId xmlns:a16="http://schemas.microsoft.com/office/drawing/2014/main" id="{D81D3EF4-8132-829D-3E33-B87C76271021}"/>
                    </a:ext>
                  </a:extLst>
                </p:cNvPr>
                <p:cNvPicPr/>
                <p:nvPr/>
              </p:nvPicPr>
              <p:blipFill>
                <a:blip r:embed="rId393"/>
                <a:stretch>
                  <a:fillRect/>
                </a:stretch>
              </p:blipFill>
              <p:spPr>
                <a:xfrm>
                  <a:off x="9185720" y="2611693"/>
                  <a:ext cx="704160" cy="6480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67" name="Ink 266">
                  <a:extLst>
                    <a:ext uri="{FF2B5EF4-FFF2-40B4-BE49-F238E27FC236}">
                      <a16:creationId xmlns:a16="http://schemas.microsoft.com/office/drawing/2014/main" id="{3FA1FF29-6DA0-0565-2B4B-8F89AC26C136}"/>
                    </a:ext>
                  </a:extLst>
                </p14:cNvPr>
                <p14:cNvContentPartPr/>
                <p14:nvPr/>
              </p14:nvContentPartPr>
              <p14:xfrm>
                <a:off x="9597560" y="2817613"/>
                <a:ext cx="14040" cy="158040"/>
              </p14:xfrm>
            </p:contentPart>
          </mc:Choice>
          <mc:Fallback>
            <p:pic>
              <p:nvPicPr>
                <p:cNvPr id="267" name="Ink 266">
                  <a:extLst>
                    <a:ext uri="{FF2B5EF4-FFF2-40B4-BE49-F238E27FC236}">
                      <a16:creationId xmlns:a16="http://schemas.microsoft.com/office/drawing/2014/main" id="{3FA1FF29-6DA0-0565-2B4B-8F89AC26C136}"/>
                    </a:ext>
                  </a:extLst>
                </p:cNvPr>
                <p:cNvPicPr/>
                <p:nvPr/>
              </p:nvPicPr>
              <p:blipFill>
                <a:blip r:embed="rId395"/>
                <a:stretch>
                  <a:fillRect/>
                </a:stretch>
              </p:blipFill>
              <p:spPr>
                <a:xfrm>
                  <a:off x="9588920" y="2808973"/>
                  <a:ext cx="316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68" name="Ink 267">
                  <a:extLst>
                    <a:ext uri="{FF2B5EF4-FFF2-40B4-BE49-F238E27FC236}">
                      <a16:creationId xmlns:a16="http://schemas.microsoft.com/office/drawing/2014/main" id="{B878C3E1-B4D5-9542-C84F-F8AA8D62966D}"/>
                    </a:ext>
                  </a:extLst>
                </p14:cNvPr>
                <p14:cNvContentPartPr/>
                <p14:nvPr/>
              </p14:nvContentPartPr>
              <p14:xfrm>
                <a:off x="9499280" y="3090493"/>
                <a:ext cx="275040" cy="35640"/>
              </p14:xfrm>
            </p:contentPart>
          </mc:Choice>
          <mc:Fallback>
            <p:pic>
              <p:nvPicPr>
                <p:cNvPr id="268" name="Ink 267">
                  <a:extLst>
                    <a:ext uri="{FF2B5EF4-FFF2-40B4-BE49-F238E27FC236}">
                      <a16:creationId xmlns:a16="http://schemas.microsoft.com/office/drawing/2014/main" id="{B878C3E1-B4D5-9542-C84F-F8AA8D62966D}"/>
                    </a:ext>
                  </a:extLst>
                </p:cNvPr>
                <p:cNvPicPr/>
                <p:nvPr/>
              </p:nvPicPr>
              <p:blipFill>
                <a:blip r:embed="rId397"/>
                <a:stretch>
                  <a:fillRect/>
                </a:stretch>
              </p:blipFill>
              <p:spPr>
                <a:xfrm>
                  <a:off x="9490280" y="3081493"/>
                  <a:ext cx="2926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69" name="Ink 268">
                  <a:extLst>
                    <a:ext uri="{FF2B5EF4-FFF2-40B4-BE49-F238E27FC236}">
                      <a16:creationId xmlns:a16="http://schemas.microsoft.com/office/drawing/2014/main" id="{A8418CE1-6168-A92F-D48F-AF2D15E59D4E}"/>
                    </a:ext>
                  </a:extLst>
                </p14:cNvPr>
                <p14:cNvContentPartPr/>
                <p14:nvPr/>
              </p14:nvContentPartPr>
              <p14:xfrm>
                <a:off x="9542120" y="3215053"/>
                <a:ext cx="88920" cy="168120"/>
              </p14:xfrm>
            </p:contentPart>
          </mc:Choice>
          <mc:Fallback>
            <p:pic>
              <p:nvPicPr>
                <p:cNvPr id="269" name="Ink 268">
                  <a:extLst>
                    <a:ext uri="{FF2B5EF4-FFF2-40B4-BE49-F238E27FC236}">
                      <a16:creationId xmlns:a16="http://schemas.microsoft.com/office/drawing/2014/main" id="{A8418CE1-6168-A92F-D48F-AF2D15E59D4E}"/>
                    </a:ext>
                  </a:extLst>
                </p:cNvPr>
                <p:cNvPicPr/>
                <p:nvPr/>
              </p:nvPicPr>
              <p:blipFill>
                <a:blip r:embed="rId399"/>
                <a:stretch>
                  <a:fillRect/>
                </a:stretch>
              </p:blipFill>
              <p:spPr>
                <a:xfrm>
                  <a:off x="9533480" y="3206413"/>
                  <a:ext cx="106560" cy="185760"/>
                </a:xfrm>
                <a:prstGeom prst="rect">
                  <a:avLst/>
                </a:prstGeom>
              </p:spPr>
            </p:pic>
          </mc:Fallback>
        </mc:AlternateContent>
      </p:grpSp>
      <p:grpSp>
        <p:nvGrpSpPr>
          <p:cNvPr id="273" name="Group 272">
            <a:extLst>
              <a:ext uri="{FF2B5EF4-FFF2-40B4-BE49-F238E27FC236}">
                <a16:creationId xmlns:a16="http://schemas.microsoft.com/office/drawing/2014/main" id="{E02A7F6A-EA0F-B52F-FD53-89871075F736}"/>
              </a:ext>
            </a:extLst>
          </p:cNvPr>
          <p:cNvGrpSpPr/>
          <p:nvPr/>
        </p:nvGrpSpPr>
        <p:grpSpPr>
          <a:xfrm>
            <a:off x="8351960" y="1563373"/>
            <a:ext cx="1301040" cy="819000"/>
            <a:chOff x="8351960" y="1563373"/>
            <a:chExt cx="1301040" cy="819000"/>
          </a:xfrm>
        </p:grpSpPr>
        <mc:AlternateContent xmlns:mc="http://schemas.openxmlformats.org/markup-compatibility/2006">
          <mc:Choice xmlns:p14="http://schemas.microsoft.com/office/powerpoint/2010/main" Requires="p14">
            <p:contentPart p14:bwMode="auto" r:id="rId400">
              <p14:nvContentPartPr>
                <p14:cNvPr id="253" name="Ink 252">
                  <a:extLst>
                    <a:ext uri="{FF2B5EF4-FFF2-40B4-BE49-F238E27FC236}">
                      <a16:creationId xmlns:a16="http://schemas.microsoft.com/office/drawing/2014/main" id="{2698461D-0DC1-DA5E-F3F0-972FD429DF1B}"/>
                    </a:ext>
                  </a:extLst>
                </p14:cNvPr>
                <p14:cNvContentPartPr/>
                <p14:nvPr/>
              </p14:nvContentPartPr>
              <p14:xfrm>
                <a:off x="8351960" y="1961533"/>
                <a:ext cx="189360" cy="169200"/>
              </p14:xfrm>
            </p:contentPart>
          </mc:Choice>
          <mc:Fallback>
            <p:pic>
              <p:nvPicPr>
                <p:cNvPr id="253" name="Ink 252">
                  <a:extLst>
                    <a:ext uri="{FF2B5EF4-FFF2-40B4-BE49-F238E27FC236}">
                      <a16:creationId xmlns:a16="http://schemas.microsoft.com/office/drawing/2014/main" id="{2698461D-0DC1-DA5E-F3F0-972FD429DF1B}"/>
                    </a:ext>
                  </a:extLst>
                </p:cNvPr>
                <p:cNvPicPr/>
                <p:nvPr/>
              </p:nvPicPr>
              <p:blipFill>
                <a:blip r:embed="rId401"/>
                <a:stretch>
                  <a:fillRect/>
                </a:stretch>
              </p:blipFill>
              <p:spPr>
                <a:xfrm>
                  <a:off x="8342960" y="1952893"/>
                  <a:ext cx="2070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54" name="Ink 253">
                  <a:extLst>
                    <a:ext uri="{FF2B5EF4-FFF2-40B4-BE49-F238E27FC236}">
                      <a16:creationId xmlns:a16="http://schemas.microsoft.com/office/drawing/2014/main" id="{C235481F-2DB6-C5F1-74F8-CA3EC571E2F1}"/>
                    </a:ext>
                  </a:extLst>
                </p14:cNvPr>
                <p14:cNvContentPartPr/>
                <p14:nvPr/>
              </p14:nvContentPartPr>
              <p14:xfrm>
                <a:off x="8611880" y="2108053"/>
                <a:ext cx="86760" cy="72720"/>
              </p14:xfrm>
            </p:contentPart>
          </mc:Choice>
          <mc:Fallback>
            <p:pic>
              <p:nvPicPr>
                <p:cNvPr id="254" name="Ink 253">
                  <a:extLst>
                    <a:ext uri="{FF2B5EF4-FFF2-40B4-BE49-F238E27FC236}">
                      <a16:creationId xmlns:a16="http://schemas.microsoft.com/office/drawing/2014/main" id="{C235481F-2DB6-C5F1-74F8-CA3EC571E2F1}"/>
                    </a:ext>
                  </a:extLst>
                </p:cNvPr>
                <p:cNvPicPr/>
                <p:nvPr/>
              </p:nvPicPr>
              <p:blipFill>
                <a:blip r:embed="rId403"/>
                <a:stretch>
                  <a:fillRect/>
                </a:stretch>
              </p:blipFill>
              <p:spPr>
                <a:xfrm>
                  <a:off x="8603240" y="2099053"/>
                  <a:ext cx="1044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55" name="Ink 254">
                  <a:extLst>
                    <a:ext uri="{FF2B5EF4-FFF2-40B4-BE49-F238E27FC236}">
                      <a16:creationId xmlns:a16="http://schemas.microsoft.com/office/drawing/2014/main" id="{7AAA6925-6901-221C-812B-77CBEC35E1E5}"/>
                    </a:ext>
                  </a:extLst>
                </p14:cNvPr>
                <p14:cNvContentPartPr/>
                <p14:nvPr/>
              </p14:nvContentPartPr>
              <p14:xfrm>
                <a:off x="8840480" y="2109493"/>
                <a:ext cx="71280" cy="9000"/>
              </p14:xfrm>
            </p:contentPart>
          </mc:Choice>
          <mc:Fallback>
            <p:pic>
              <p:nvPicPr>
                <p:cNvPr id="255" name="Ink 254">
                  <a:extLst>
                    <a:ext uri="{FF2B5EF4-FFF2-40B4-BE49-F238E27FC236}">
                      <a16:creationId xmlns:a16="http://schemas.microsoft.com/office/drawing/2014/main" id="{7AAA6925-6901-221C-812B-77CBEC35E1E5}"/>
                    </a:ext>
                  </a:extLst>
                </p:cNvPr>
                <p:cNvPicPr/>
                <p:nvPr/>
              </p:nvPicPr>
              <p:blipFill>
                <a:blip r:embed="rId405"/>
                <a:stretch>
                  <a:fillRect/>
                </a:stretch>
              </p:blipFill>
              <p:spPr>
                <a:xfrm>
                  <a:off x="8831480" y="2100493"/>
                  <a:ext cx="889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56" name="Ink 255">
                  <a:extLst>
                    <a:ext uri="{FF2B5EF4-FFF2-40B4-BE49-F238E27FC236}">
                      <a16:creationId xmlns:a16="http://schemas.microsoft.com/office/drawing/2014/main" id="{1D41B3BE-27B0-B340-A04C-E475A1B58487}"/>
                    </a:ext>
                  </a:extLst>
                </p14:cNvPr>
                <p14:cNvContentPartPr/>
                <p14:nvPr/>
              </p14:nvContentPartPr>
              <p14:xfrm>
                <a:off x="8797640" y="2058733"/>
                <a:ext cx="97920" cy="1800"/>
              </p14:xfrm>
            </p:contentPart>
          </mc:Choice>
          <mc:Fallback>
            <p:pic>
              <p:nvPicPr>
                <p:cNvPr id="256" name="Ink 255">
                  <a:extLst>
                    <a:ext uri="{FF2B5EF4-FFF2-40B4-BE49-F238E27FC236}">
                      <a16:creationId xmlns:a16="http://schemas.microsoft.com/office/drawing/2014/main" id="{1D41B3BE-27B0-B340-A04C-E475A1B58487}"/>
                    </a:ext>
                  </a:extLst>
                </p:cNvPr>
                <p:cNvPicPr/>
                <p:nvPr/>
              </p:nvPicPr>
              <p:blipFill>
                <a:blip r:embed="rId407"/>
                <a:stretch>
                  <a:fillRect/>
                </a:stretch>
              </p:blipFill>
              <p:spPr>
                <a:xfrm>
                  <a:off x="8789000" y="2049733"/>
                  <a:ext cx="11556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57" name="Ink 256">
                  <a:extLst>
                    <a:ext uri="{FF2B5EF4-FFF2-40B4-BE49-F238E27FC236}">
                      <a16:creationId xmlns:a16="http://schemas.microsoft.com/office/drawing/2014/main" id="{FF8A24C3-172F-8C1F-772E-510AA919FCA1}"/>
                    </a:ext>
                  </a:extLst>
                </p14:cNvPr>
                <p14:cNvContentPartPr/>
                <p14:nvPr/>
              </p14:nvContentPartPr>
              <p14:xfrm>
                <a:off x="9071600" y="1563373"/>
                <a:ext cx="581400" cy="684360"/>
              </p14:xfrm>
            </p:contentPart>
          </mc:Choice>
          <mc:Fallback>
            <p:pic>
              <p:nvPicPr>
                <p:cNvPr id="257" name="Ink 256">
                  <a:extLst>
                    <a:ext uri="{FF2B5EF4-FFF2-40B4-BE49-F238E27FC236}">
                      <a16:creationId xmlns:a16="http://schemas.microsoft.com/office/drawing/2014/main" id="{FF8A24C3-172F-8C1F-772E-510AA919FCA1}"/>
                    </a:ext>
                  </a:extLst>
                </p:cNvPr>
                <p:cNvPicPr/>
                <p:nvPr/>
              </p:nvPicPr>
              <p:blipFill>
                <a:blip r:embed="rId409"/>
                <a:stretch>
                  <a:fillRect/>
                </a:stretch>
              </p:blipFill>
              <p:spPr>
                <a:xfrm>
                  <a:off x="9062600" y="1554373"/>
                  <a:ext cx="599040" cy="7020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58" name="Ink 257">
                  <a:extLst>
                    <a:ext uri="{FF2B5EF4-FFF2-40B4-BE49-F238E27FC236}">
                      <a16:creationId xmlns:a16="http://schemas.microsoft.com/office/drawing/2014/main" id="{58C369B2-DF3A-0C65-F20B-BB3FE5142C26}"/>
                    </a:ext>
                  </a:extLst>
                </p14:cNvPr>
                <p14:cNvContentPartPr/>
                <p14:nvPr/>
              </p14:nvContentPartPr>
              <p14:xfrm>
                <a:off x="9282920" y="1848493"/>
                <a:ext cx="128520" cy="120600"/>
              </p14:xfrm>
            </p:contentPart>
          </mc:Choice>
          <mc:Fallback>
            <p:pic>
              <p:nvPicPr>
                <p:cNvPr id="258" name="Ink 257">
                  <a:extLst>
                    <a:ext uri="{FF2B5EF4-FFF2-40B4-BE49-F238E27FC236}">
                      <a16:creationId xmlns:a16="http://schemas.microsoft.com/office/drawing/2014/main" id="{58C369B2-DF3A-0C65-F20B-BB3FE5142C26}"/>
                    </a:ext>
                  </a:extLst>
                </p:cNvPr>
                <p:cNvPicPr/>
                <p:nvPr/>
              </p:nvPicPr>
              <p:blipFill>
                <a:blip r:embed="rId411"/>
                <a:stretch>
                  <a:fillRect/>
                </a:stretch>
              </p:blipFill>
              <p:spPr>
                <a:xfrm>
                  <a:off x="9273920" y="1839493"/>
                  <a:ext cx="1461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59" name="Ink 258">
                  <a:extLst>
                    <a:ext uri="{FF2B5EF4-FFF2-40B4-BE49-F238E27FC236}">
                      <a16:creationId xmlns:a16="http://schemas.microsoft.com/office/drawing/2014/main" id="{16F41E85-A2CA-C741-DA0B-8E437A2EA7AF}"/>
                    </a:ext>
                  </a:extLst>
                </p14:cNvPr>
                <p14:cNvContentPartPr/>
                <p14:nvPr/>
              </p14:nvContentPartPr>
              <p14:xfrm>
                <a:off x="9299840" y="2071333"/>
                <a:ext cx="276480" cy="41760"/>
              </p14:xfrm>
            </p:contentPart>
          </mc:Choice>
          <mc:Fallback>
            <p:pic>
              <p:nvPicPr>
                <p:cNvPr id="259" name="Ink 258">
                  <a:extLst>
                    <a:ext uri="{FF2B5EF4-FFF2-40B4-BE49-F238E27FC236}">
                      <a16:creationId xmlns:a16="http://schemas.microsoft.com/office/drawing/2014/main" id="{16F41E85-A2CA-C741-DA0B-8E437A2EA7AF}"/>
                    </a:ext>
                  </a:extLst>
                </p:cNvPr>
                <p:cNvPicPr/>
                <p:nvPr/>
              </p:nvPicPr>
              <p:blipFill>
                <a:blip r:embed="rId413"/>
                <a:stretch>
                  <a:fillRect/>
                </a:stretch>
              </p:blipFill>
              <p:spPr>
                <a:xfrm>
                  <a:off x="9291200" y="2062333"/>
                  <a:ext cx="29412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60" name="Ink 259">
                  <a:extLst>
                    <a:ext uri="{FF2B5EF4-FFF2-40B4-BE49-F238E27FC236}">
                      <a16:creationId xmlns:a16="http://schemas.microsoft.com/office/drawing/2014/main" id="{D62F3B50-CDA0-3EC0-F41C-759327EBDAF9}"/>
                    </a:ext>
                  </a:extLst>
                </p14:cNvPr>
                <p14:cNvContentPartPr/>
                <p14:nvPr/>
              </p14:nvContentPartPr>
              <p14:xfrm>
                <a:off x="9366440" y="2203093"/>
                <a:ext cx="138960" cy="179280"/>
              </p14:xfrm>
            </p:contentPart>
          </mc:Choice>
          <mc:Fallback>
            <p:pic>
              <p:nvPicPr>
                <p:cNvPr id="260" name="Ink 259">
                  <a:extLst>
                    <a:ext uri="{FF2B5EF4-FFF2-40B4-BE49-F238E27FC236}">
                      <a16:creationId xmlns:a16="http://schemas.microsoft.com/office/drawing/2014/main" id="{D62F3B50-CDA0-3EC0-F41C-759327EBDAF9}"/>
                    </a:ext>
                  </a:extLst>
                </p:cNvPr>
                <p:cNvPicPr/>
                <p:nvPr/>
              </p:nvPicPr>
              <p:blipFill>
                <a:blip r:embed="rId415"/>
                <a:stretch>
                  <a:fillRect/>
                </a:stretch>
              </p:blipFill>
              <p:spPr>
                <a:xfrm>
                  <a:off x="9357800" y="2194093"/>
                  <a:ext cx="1566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72" name="Ink 271">
                  <a:extLst>
                    <a:ext uri="{FF2B5EF4-FFF2-40B4-BE49-F238E27FC236}">
                      <a16:creationId xmlns:a16="http://schemas.microsoft.com/office/drawing/2014/main" id="{36580E87-A2C4-9A8D-994C-9295D829483F}"/>
                    </a:ext>
                  </a:extLst>
                </p14:cNvPr>
                <p14:cNvContentPartPr/>
                <p14:nvPr/>
              </p14:nvContentPartPr>
              <p14:xfrm>
                <a:off x="8956760" y="2150173"/>
                <a:ext cx="72360" cy="13320"/>
              </p14:xfrm>
            </p:contentPart>
          </mc:Choice>
          <mc:Fallback>
            <p:pic>
              <p:nvPicPr>
                <p:cNvPr id="272" name="Ink 271">
                  <a:extLst>
                    <a:ext uri="{FF2B5EF4-FFF2-40B4-BE49-F238E27FC236}">
                      <a16:creationId xmlns:a16="http://schemas.microsoft.com/office/drawing/2014/main" id="{36580E87-A2C4-9A8D-994C-9295D829483F}"/>
                    </a:ext>
                  </a:extLst>
                </p:cNvPr>
                <p:cNvPicPr/>
                <p:nvPr/>
              </p:nvPicPr>
              <p:blipFill>
                <a:blip r:embed="rId417"/>
                <a:stretch>
                  <a:fillRect/>
                </a:stretch>
              </p:blipFill>
              <p:spPr>
                <a:xfrm>
                  <a:off x="8947760" y="2141533"/>
                  <a:ext cx="90000" cy="30960"/>
                </a:xfrm>
                <a:prstGeom prst="rect">
                  <a:avLst/>
                </a:prstGeom>
              </p:spPr>
            </p:pic>
          </mc:Fallback>
        </mc:AlternateContent>
      </p:grpSp>
    </p:spTree>
    <p:extLst>
      <p:ext uri="{BB962C8B-B14F-4D97-AF65-F5344CB8AC3E}">
        <p14:creationId xmlns:p14="http://schemas.microsoft.com/office/powerpoint/2010/main" val="2670616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8C9E-4B8C-2E3E-609C-2E7DE107ED55}"/>
              </a:ext>
            </a:extLst>
          </p:cNvPr>
          <p:cNvSpPr>
            <a:spLocks noGrp="1"/>
          </p:cNvSpPr>
          <p:nvPr>
            <p:ph type="title"/>
          </p:nvPr>
        </p:nvSpPr>
        <p:spPr/>
        <p:txBody>
          <a:bodyPr/>
          <a:lstStyle/>
          <a:p>
            <a:r>
              <a:rPr lang="en-US" dirty="0"/>
              <a:t>Gaussian Quadrature Rule</a:t>
            </a:r>
          </a:p>
        </p:txBody>
      </p:sp>
      <p:sp>
        <p:nvSpPr>
          <p:cNvPr id="3" name="Footer Placeholder 2">
            <a:extLst>
              <a:ext uri="{FF2B5EF4-FFF2-40B4-BE49-F238E27FC236}">
                <a16:creationId xmlns:a16="http://schemas.microsoft.com/office/drawing/2014/main" id="{9634A807-A363-5313-8BC4-C088944E6852}"/>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2425A0D3-A29F-D9FD-05FD-91E09DC7DA6E}"/>
              </a:ext>
            </a:extLst>
          </p:cNvPr>
          <p:cNvSpPr>
            <a:spLocks noGrp="1"/>
          </p:cNvSpPr>
          <p:nvPr>
            <p:ph type="sldNum" sz="quarter" idx="11"/>
          </p:nvPr>
        </p:nvSpPr>
        <p:spPr/>
        <p:txBody>
          <a:bodyPr/>
          <a:lstStyle/>
          <a:p>
            <a:r>
              <a:rPr lang="en-US"/>
              <a:t>Page </a:t>
            </a:r>
            <a:fld id="{15EBE321-CBB1-4E91-BD14-37C8D44326FB}" type="slidenum">
              <a:rPr lang="en-US" smtClean="0"/>
              <a:pPr/>
              <a:t>31</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7A28D6A-75DE-8B77-9D2D-7C1FF638D880}"/>
                  </a:ext>
                </a:extLst>
              </p:cNvPr>
              <p:cNvSpPr>
                <a:spLocks noGrp="1"/>
              </p:cNvSpPr>
              <p:nvPr>
                <p:ph idx="1"/>
              </p:nvPr>
            </p:nvSpPr>
            <p:spPr/>
            <p:txBody>
              <a:bodyPr/>
              <a:lstStyle/>
              <a:p>
                <a:pPr marL="285750" indent="-285750">
                  <a:buFont typeface="Arial" panose="020B0604020202020204" pitchFamily="34" charset="0"/>
                  <a:buChar char="•"/>
                </a:pPr>
                <a:r>
                  <a:rPr lang="en-US" dirty="0"/>
                  <a:t>To illustrate the derivation of a Gaussian quadrature rule, we will derive a two-point rule on the interval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−1, 1</m:t>
                        </m:r>
                      </m:e>
                    </m:d>
                  </m:oMath>
                </a14:m>
                <a:r>
                  <a:rPr lang="en-US" dirty="0"/>
                  <a:t>, choosing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up to order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−1=3</m:t>
                    </m:r>
                  </m:oMath>
                </a14:m>
                <a:endParaRPr lang="en-US" dirty="0"/>
              </a:p>
              <a:p>
                <a:endParaRPr lang="en-US" dirty="0"/>
              </a:p>
            </p:txBody>
          </p:sp>
        </mc:Choice>
        <mc:Fallback xmlns="">
          <p:sp>
            <p:nvSpPr>
              <p:cNvPr id="5" name="Content Placeholder 4">
                <a:extLst>
                  <a:ext uri="{FF2B5EF4-FFF2-40B4-BE49-F238E27FC236}">
                    <a16:creationId xmlns:a16="http://schemas.microsoft.com/office/drawing/2014/main" id="{97A28D6A-75DE-8B77-9D2D-7C1FF638D880}"/>
                  </a:ext>
                </a:extLst>
              </p:cNvPr>
              <p:cNvSpPr>
                <a:spLocks noGrp="1" noRot="1" noChangeAspect="1" noMove="1" noResize="1" noEditPoints="1" noAdjustHandles="1" noChangeArrowheads="1" noChangeShapeType="1" noTextEdit="1"/>
              </p:cNvSpPr>
              <p:nvPr>
                <p:ph idx="1"/>
              </p:nvPr>
            </p:nvSpPr>
            <p:spPr>
              <a:blipFill>
                <a:blip r:embed="rId3"/>
                <a:stretch>
                  <a:fillRect l="-1125" t="-1538" r="-1768"/>
                </a:stretch>
              </a:blipFill>
            </p:spPr>
            <p:txBody>
              <a:bodyPr/>
              <a:lstStyle/>
              <a:p>
                <a:r>
                  <a:rPr lang="en-US">
                    <a:noFill/>
                  </a:rPr>
                  <a:t> </a:t>
                </a:r>
              </a:p>
            </p:txBody>
          </p:sp>
        </mc:Fallback>
      </mc:AlternateContent>
      <p:pic>
        <p:nvPicPr>
          <p:cNvPr id="203" name="Picture 202">
            <a:extLst>
              <a:ext uri="{FF2B5EF4-FFF2-40B4-BE49-F238E27FC236}">
                <a16:creationId xmlns:a16="http://schemas.microsoft.com/office/drawing/2014/main" id="{965E3B63-04C5-72ED-DDF3-1E9DCBC6BF85}"/>
              </a:ext>
            </a:extLst>
          </p:cNvPr>
          <p:cNvPicPr>
            <a:picLocks noChangeAspect="1"/>
          </p:cNvPicPr>
          <p:nvPr/>
        </p:nvPicPr>
        <p:blipFill>
          <a:blip r:embed="rId4"/>
          <a:stretch>
            <a:fillRect/>
          </a:stretch>
        </p:blipFill>
        <p:spPr>
          <a:xfrm>
            <a:off x="2671367" y="2387284"/>
            <a:ext cx="7789790" cy="3480641"/>
          </a:xfrm>
          <a:prstGeom prst="rect">
            <a:avLst/>
          </a:prstGeom>
        </p:spPr>
      </p:pic>
      <p:sp>
        <p:nvSpPr>
          <p:cNvPr id="204" name="Rectangle 203">
            <a:extLst>
              <a:ext uri="{FF2B5EF4-FFF2-40B4-BE49-F238E27FC236}">
                <a16:creationId xmlns:a16="http://schemas.microsoft.com/office/drawing/2014/main" id="{76D08ED8-16FC-8D24-C139-9E7BB4755F5D}"/>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1993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EE08-022C-0187-7EAE-B9233E22E533}"/>
              </a:ext>
            </a:extLst>
          </p:cNvPr>
          <p:cNvSpPr>
            <a:spLocks noGrp="1"/>
          </p:cNvSpPr>
          <p:nvPr>
            <p:ph type="title"/>
          </p:nvPr>
        </p:nvSpPr>
        <p:spPr/>
        <p:txBody>
          <a:bodyPr/>
          <a:lstStyle/>
          <a:p>
            <a:r>
              <a:rPr lang="en-US" dirty="0"/>
              <a:t>Orthogonal polynomials</a:t>
            </a:r>
          </a:p>
        </p:txBody>
      </p:sp>
      <p:sp>
        <p:nvSpPr>
          <p:cNvPr id="3" name="Footer Placeholder 2">
            <a:extLst>
              <a:ext uri="{FF2B5EF4-FFF2-40B4-BE49-F238E27FC236}">
                <a16:creationId xmlns:a16="http://schemas.microsoft.com/office/drawing/2014/main" id="{8DFF2CFE-3F27-9B4D-AB5F-96DFC01556E4}"/>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0FAB6928-8A4A-4E2D-7379-2FECAF8C14F5}"/>
              </a:ext>
            </a:extLst>
          </p:cNvPr>
          <p:cNvSpPr>
            <a:spLocks noGrp="1"/>
          </p:cNvSpPr>
          <p:nvPr>
            <p:ph type="sldNum" sz="quarter" idx="11"/>
          </p:nvPr>
        </p:nvSpPr>
        <p:spPr/>
        <p:txBody>
          <a:bodyPr/>
          <a:lstStyle/>
          <a:p>
            <a:r>
              <a:rPr lang="en-US"/>
              <a:t>Page </a:t>
            </a:r>
            <a:fld id="{15EBE321-CBB1-4E91-BD14-37C8D44326FB}" type="slidenum">
              <a:rPr lang="en-US" smtClean="0"/>
              <a:pPr/>
              <a:t>32</a:t>
            </a:fld>
            <a:endParaRPr lang="en-US"/>
          </a:p>
        </p:txBody>
      </p:sp>
      <p:sp>
        <p:nvSpPr>
          <p:cNvPr id="5" name="Content Placeholder 4">
            <a:extLst>
              <a:ext uri="{FF2B5EF4-FFF2-40B4-BE49-F238E27FC236}">
                <a16:creationId xmlns:a16="http://schemas.microsoft.com/office/drawing/2014/main" id="{6D056D23-C236-C8AF-E19E-06518290AA23}"/>
              </a:ext>
            </a:extLst>
          </p:cNvPr>
          <p:cNvSpPr>
            <a:spLocks noGrp="1"/>
          </p:cNvSpPr>
          <p:nvPr>
            <p:ph idx="1"/>
          </p:nvPr>
        </p:nvSpPr>
        <p:spPr/>
        <p:txBody>
          <a:bodyPr/>
          <a:lstStyle/>
          <a:p>
            <a:pPr marL="285750" indent="-285750">
              <a:lnSpc>
                <a:spcPct val="150000"/>
              </a:lnSpc>
              <a:buFont typeface="Arial" panose="020B0604020202020204" pitchFamily="34" charset="0"/>
              <a:buChar char="•"/>
            </a:pPr>
            <a:r>
              <a:rPr lang="en-US" dirty="0"/>
              <a:t>Nodes of Gaussian quadrature rules are obtained from the zeroes of </a:t>
            </a:r>
            <a:r>
              <a:rPr lang="en-US" b="1" dirty="0">
                <a:solidFill>
                  <a:schemeClr val="accent1"/>
                </a:solidFill>
              </a:rPr>
              <a:t>orthogonal polynomials</a:t>
            </a:r>
            <a:r>
              <a:rPr lang="en-US" dirty="0">
                <a:solidFill>
                  <a:schemeClr val="accent1"/>
                </a:solidFill>
              </a:rPr>
              <a:t>. </a:t>
            </a:r>
          </a:p>
          <a:p>
            <a:pPr marL="285750" indent="-285750">
              <a:lnSpc>
                <a:spcPct val="150000"/>
              </a:lnSpc>
              <a:buFont typeface="Arial" panose="020B0604020202020204" pitchFamily="34" charset="0"/>
              <a:buChar char="•"/>
            </a:pPr>
            <a:r>
              <a:rPr lang="en-US" dirty="0">
                <a:solidFill>
                  <a:srgbClr val="EF0137"/>
                </a:solidFill>
              </a:rPr>
              <a:t>Gauss-Legendre polynomials</a:t>
            </a:r>
            <a:r>
              <a:rPr lang="en-US" dirty="0"/>
              <a:t>, obtained from the roots of the Legendre polynomials are the most famous</a:t>
            </a:r>
          </a:p>
          <a:p>
            <a:pPr marL="285750" indent="-285750">
              <a:lnSpc>
                <a:spcPct val="150000"/>
              </a:lnSpc>
              <a:buFont typeface="Arial" panose="020B0604020202020204" pitchFamily="34" charset="0"/>
              <a:buChar char="•"/>
            </a:pPr>
            <a:r>
              <a:rPr lang="en-US" dirty="0"/>
              <a:t>They are present in most scientific codes requiring integration </a:t>
            </a:r>
          </a:p>
        </p:txBody>
      </p:sp>
      <p:pic>
        <p:nvPicPr>
          <p:cNvPr id="52" name="Picture 51" descr="A graph with colored lines&#10;&#10;Description automatically generated">
            <a:extLst>
              <a:ext uri="{FF2B5EF4-FFF2-40B4-BE49-F238E27FC236}">
                <a16:creationId xmlns:a16="http://schemas.microsoft.com/office/drawing/2014/main" id="{F2A420B2-3CB2-CDC8-B9BB-A00107E3E119}"/>
              </a:ext>
            </a:extLst>
          </p:cNvPr>
          <p:cNvPicPr>
            <a:picLocks noChangeAspect="1"/>
          </p:cNvPicPr>
          <p:nvPr/>
        </p:nvPicPr>
        <p:blipFill>
          <a:blip r:embed="rId2"/>
          <a:stretch>
            <a:fillRect/>
          </a:stretch>
        </p:blipFill>
        <p:spPr>
          <a:xfrm>
            <a:off x="3829955" y="3098910"/>
            <a:ext cx="4959643" cy="2639565"/>
          </a:xfrm>
          <a:prstGeom prst="rect">
            <a:avLst/>
          </a:prstGeom>
        </p:spPr>
      </p:pic>
      <p:grpSp>
        <p:nvGrpSpPr>
          <p:cNvPr id="55" name="Group 54">
            <a:extLst>
              <a:ext uri="{FF2B5EF4-FFF2-40B4-BE49-F238E27FC236}">
                <a16:creationId xmlns:a16="http://schemas.microsoft.com/office/drawing/2014/main" id="{C6917D21-D1A9-D0B7-E02F-8E1C951F2D29}"/>
              </a:ext>
            </a:extLst>
          </p:cNvPr>
          <p:cNvGrpSpPr/>
          <p:nvPr/>
        </p:nvGrpSpPr>
        <p:grpSpPr>
          <a:xfrm>
            <a:off x="4714110" y="4296390"/>
            <a:ext cx="94680" cy="125280"/>
            <a:chOff x="4685535" y="4796715"/>
            <a:chExt cx="94680" cy="125280"/>
          </a:xfrm>
        </p:grpSpPr>
        <mc:AlternateContent xmlns:mc="http://schemas.openxmlformats.org/markup-compatibility/2006" xmlns:p14="http://schemas.microsoft.com/office/powerpoint/2010/main">
          <mc:Choice Requires="p14">
            <p:contentPart p14:bwMode="auto" r:id="rId3">
              <p14:nvContentPartPr>
                <p14:cNvPr id="53" name="Ink 52">
                  <a:extLst>
                    <a:ext uri="{FF2B5EF4-FFF2-40B4-BE49-F238E27FC236}">
                      <a16:creationId xmlns:a16="http://schemas.microsoft.com/office/drawing/2014/main" id="{2D2AEA8D-50C9-80C2-1677-06A64C69FFAA}"/>
                    </a:ext>
                  </a:extLst>
                </p14:cNvPr>
                <p14:cNvContentPartPr/>
                <p14:nvPr/>
              </p14:nvContentPartPr>
              <p14:xfrm>
                <a:off x="4714695" y="4796715"/>
                <a:ext cx="65160" cy="85320"/>
              </p14:xfrm>
            </p:contentPart>
          </mc:Choice>
          <mc:Fallback xmlns="">
            <p:pic>
              <p:nvPicPr>
                <p:cNvPr id="53" name="Ink 52">
                  <a:extLst>
                    <a:ext uri="{FF2B5EF4-FFF2-40B4-BE49-F238E27FC236}">
                      <a16:creationId xmlns:a16="http://schemas.microsoft.com/office/drawing/2014/main" id="{2D2AEA8D-50C9-80C2-1677-06A64C69FFAA}"/>
                    </a:ext>
                  </a:extLst>
                </p:cNvPr>
                <p:cNvPicPr/>
                <p:nvPr/>
              </p:nvPicPr>
              <p:blipFill>
                <a:blip r:embed="rId4"/>
                <a:stretch>
                  <a:fillRect/>
                </a:stretch>
              </p:blipFill>
              <p:spPr>
                <a:xfrm>
                  <a:off x="4705695" y="4788075"/>
                  <a:ext cx="828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4" name="Ink 53">
                  <a:extLst>
                    <a:ext uri="{FF2B5EF4-FFF2-40B4-BE49-F238E27FC236}">
                      <a16:creationId xmlns:a16="http://schemas.microsoft.com/office/drawing/2014/main" id="{871E8FEA-4A06-5E21-A1A2-B77C039C2330}"/>
                    </a:ext>
                  </a:extLst>
                </p14:cNvPr>
                <p14:cNvContentPartPr/>
                <p14:nvPr/>
              </p14:nvContentPartPr>
              <p14:xfrm>
                <a:off x="4685535" y="4812195"/>
                <a:ext cx="94680" cy="109800"/>
              </p14:xfrm>
            </p:contentPart>
          </mc:Choice>
          <mc:Fallback xmlns="">
            <p:pic>
              <p:nvPicPr>
                <p:cNvPr id="54" name="Ink 53">
                  <a:extLst>
                    <a:ext uri="{FF2B5EF4-FFF2-40B4-BE49-F238E27FC236}">
                      <a16:creationId xmlns:a16="http://schemas.microsoft.com/office/drawing/2014/main" id="{871E8FEA-4A06-5E21-A1A2-B77C039C2330}"/>
                    </a:ext>
                  </a:extLst>
                </p:cNvPr>
                <p:cNvPicPr/>
                <p:nvPr/>
              </p:nvPicPr>
              <p:blipFill>
                <a:blip r:embed="rId6"/>
                <a:stretch>
                  <a:fillRect/>
                </a:stretch>
              </p:blipFill>
              <p:spPr>
                <a:xfrm>
                  <a:off x="4676535" y="4803195"/>
                  <a:ext cx="112320" cy="127440"/>
                </a:xfrm>
                <a:prstGeom prst="rect">
                  <a:avLst/>
                </a:prstGeom>
              </p:spPr>
            </p:pic>
          </mc:Fallback>
        </mc:AlternateContent>
      </p:grpSp>
      <p:grpSp>
        <p:nvGrpSpPr>
          <p:cNvPr id="58" name="Group 57">
            <a:extLst>
              <a:ext uri="{FF2B5EF4-FFF2-40B4-BE49-F238E27FC236}">
                <a16:creationId xmlns:a16="http://schemas.microsoft.com/office/drawing/2014/main" id="{4D97A812-3CA5-03DA-B377-3B64C5890DEC}"/>
              </a:ext>
            </a:extLst>
          </p:cNvPr>
          <p:cNvGrpSpPr/>
          <p:nvPr/>
        </p:nvGrpSpPr>
        <p:grpSpPr>
          <a:xfrm>
            <a:off x="5461470" y="4259670"/>
            <a:ext cx="83520" cy="149400"/>
            <a:chOff x="5432895" y="4759995"/>
            <a:chExt cx="83520" cy="149400"/>
          </a:xfrm>
        </p:grpSpPr>
        <mc:AlternateContent xmlns:mc="http://schemas.openxmlformats.org/markup-compatibility/2006" xmlns:p14="http://schemas.microsoft.com/office/powerpoint/2010/main">
          <mc:Choice Requires="p14">
            <p:contentPart p14:bwMode="auto" r:id="rId7">
              <p14:nvContentPartPr>
                <p14:cNvPr id="56" name="Ink 55">
                  <a:extLst>
                    <a:ext uri="{FF2B5EF4-FFF2-40B4-BE49-F238E27FC236}">
                      <a16:creationId xmlns:a16="http://schemas.microsoft.com/office/drawing/2014/main" id="{D22DC19A-EADC-9E1C-F8C9-13F37F3D5A2D}"/>
                    </a:ext>
                  </a:extLst>
                </p14:cNvPr>
                <p14:cNvContentPartPr/>
                <p14:nvPr/>
              </p14:nvContentPartPr>
              <p14:xfrm>
                <a:off x="5432895" y="4796715"/>
                <a:ext cx="83520" cy="56520"/>
              </p14:xfrm>
            </p:contentPart>
          </mc:Choice>
          <mc:Fallback xmlns="">
            <p:pic>
              <p:nvPicPr>
                <p:cNvPr id="56" name="Ink 55">
                  <a:extLst>
                    <a:ext uri="{FF2B5EF4-FFF2-40B4-BE49-F238E27FC236}">
                      <a16:creationId xmlns:a16="http://schemas.microsoft.com/office/drawing/2014/main" id="{D22DC19A-EADC-9E1C-F8C9-13F37F3D5A2D}"/>
                    </a:ext>
                  </a:extLst>
                </p:cNvPr>
                <p:cNvPicPr/>
                <p:nvPr/>
              </p:nvPicPr>
              <p:blipFill>
                <a:blip r:embed="rId8"/>
                <a:stretch>
                  <a:fillRect/>
                </a:stretch>
              </p:blipFill>
              <p:spPr>
                <a:xfrm>
                  <a:off x="5423895" y="4788075"/>
                  <a:ext cx="1011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7" name="Ink 56">
                  <a:extLst>
                    <a:ext uri="{FF2B5EF4-FFF2-40B4-BE49-F238E27FC236}">
                      <a16:creationId xmlns:a16="http://schemas.microsoft.com/office/drawing/2014/main" id="{6600ED4C-1602-1751-E832-3C0C54AD1A5D}"/>
                    </a:ext>
                  </a:extLst>
                </p14:cNvPr>
                <p14:cNvContentPartPr/>
                <p14:nvPr/>
              </p14:nvContentPartPr>
              <p14:xfrm>
                <a:off x="5468895" y="4759995"/>
                <a:ext cx="47520" cy="149400"/>
              </p14:xfrm>
            </p:contentPart>
          </mc:Choice>
          <mc:Fallback xmlns="">
            <p:pic>
              <p:nvPicPr>
                <p:cNvPr id="57" name="Ink 56">
                  <a:extLst>
                    <a:ext uri="{FF2B5EF4-FFF2-40B4-BE49-F238E27FC236}">
                      <a16:creationId xmlns:a16="http://schemas.microsoft.com/office/drawing/2014/main" id="{6600ED4C-1602-1751-E832-3C0C54AD1A5D}"/>
                    </a:ext>
                  </a:extLst>
                </p:cNvPr>
                <p:cNvPicPr/>
                <p:nvPr/>
              </p:nvPicPr>
              <p:blipFill>
                <a:blip r:embed="rId10"/>
                <a:stretch>
                  <a:fillRect/>
                </a:stretch>
              </p:blipFill>
              <p:spPr>
                <a:xfrm>
                  <a:off x="5459895" y="4751355"/>
                  <a:ext cx="65160" cy="167040"/>
                </a:xfrm>
                <a:prstGeom prst="rect">
                  <a:avLst/>
                </a:prstGeom>
              </p:spPr>
            </p:pic>
          </mc:Fallback>
        </mc:AlternateContent>
      </p:grpSp>
      <p:grpSp>
        <p:nvGrpSpPr>
          <p:cNvPr id="61" name="Group 60">
            <a:extLst>
              <a:ext uri="{FF2B5EF4-FFF2-40B4-BE49-F238E27FC236}">
                <a16:creationId xmlns:a16="http://schemas.microsoft.com/office/drawing/2014/main" id="{E82D6DB5-3981-37B5-D814-087CC78D7EB2}"/>
              </a:ext>
            </a:extLst>
          </p:cNvPr>
          <p:cNvGrpSpPr/>
          <p:nvPr/>
        </p:nvGrpSpPr>
        <p:grpSpPr>
          <a:xfrm>
            <a:off x="6493590" y="4285590"/>
            <a:ext cx="87120" cy="119520"/>
            <a:chOff x="6465015" y="4785915"/>
            <a:chExt cx="87120" cy="119520"/>
          </a:xfrm>
        </p:grpSpPr>
        <mc:AlternateContent xmlns:mc="http://schemas.openxmlformats.org/markup-compatibility/2006" xmlns:p14="http://schemas.microsoft.com/office/powerpoint/2010/main">
          <mc:Choice Requires="p14">
            <p:contentPart p14:bwMode="auto" r:id="rId11">
              <p14:nvContentPartPr>
                <p14:cNvPr id="59" name="Ink 58">
                  <a:extLst>
                    <a:ext uri="{FF2B5EF4-FFF2-40B4-BE49-F238E27FC236}">
                      <a16:creationId xmlns:a16="http://schemas.microsoft.com/office/drawing/2014/main" id="{9B1C3DF4-0783-B969-B252-0E6CD38DC49B}"/>
                    </a:ext>
                  </a:extLst>
                </p14:cNvPr>
                <p14:cNvContentPartPr/>
                <p14:nvPr/>
              </p14:nvContentPartPr>
              <p14:xfrm>
                <a:off x="6465015" y="4785915"/>
                <a:ext cx="79920" cy="119520"/>
              </p14:xfrm>
            </p:contentPart>
          </mc:Choice>
          <mc:Fallback xmlns="">
            <p:pic>
              <p:nvPicPr>
                <p:cNvPr id="59" name="Ink 58">
                  <a:extLst>
                    <a:ext uri="{FF2B5EF4-FFF2-40B4-BE49-F238E27FC236}">
                      <a16:creationId xmlns:a16="http://schemas.microsoft.com/office/drawing/2014/main" id="{9B1C3DF4-0783-B969-B252-0E6CD38DC49B}"/>
                    </a:ext>
                  </a:extLst>
                </p:cNvPr>
                <p:cNvPicPr/>
                <p:nvPr/>
              </p:nvPicPr>
              <p:blipFill>
                <a:blip r:embed="rId12"/>
                <a:stretch>
                  <a:fillRect/>
                </a:stretch>
              </p:blipFill>
              <p:spPr>
                <a:xfrm>
                  <a:off x="6456375" y="4777275"/>
                  <a:ext cx="97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a:extLst>
                    <a:ext uri="{FF2B5EF4-FFF2-40B4-BE49-F238E27FC236}">
                      <a16:creationId xmlns:a16="http://schemas.microsoft.com/office/drawing/2014/main" id="{47814D7A-5462-69F6-25CC-44DC0F85E3BC}"/>
                    </a:ext>
                  </a:extLst>
                </p14:cNvPr>
                <p14:cNvContentPartPr/>
                <p14:nvPr/>
              </p14:nvContentPartPr>
              <p14:xfrm>
                <a:off x="6475815" y="4790235"/>
                <a:ext cx="76320" cy="113400"/>
              </p14:xfrm>
            </p:contentPart>
          </mc:Choice>
          <mc:Fallback xmlns="">
            <p:pic>
              <p:nvPicPr>
                <p:cNvPr id="60" name="Ink 59">
                  <a:extLst>
                    <a:ext uri="{FF2B5EF4-FFF2-40B4-BE49-F238E27FC236}">
                      <a16:creationId xmlns:a16="http://schemas.microsoft.com/office/drawing/2014/main" id="{47814D7A-5462-69F6-25CC-44DC0F85E3BC}"/>
                    </a:ext>
                  </a:extLst>
                </p:cNvPr>
                <p:cNvPicPr/>
                <p:nvPr/>
              </p:nvPicPr>
              <p:blipFill>
                <a:blip r:embed="rId14"/>
                <a:stretch>
                  <a:fillRect/>
                </a:stretch>
              </p:blipFill>
              <p:spPr>
                <a:xfrm>
                  <a:off x="6467175" y="4781595"/>
                  <a:ext cx="93960" cy="131040"/>
                </a:xfrm>
                <a:prstGeom prst="rect">
                  <a:avLst/>
                </a:prstGeom>
              </p:spPr>
            </p:pic>
          </mc:Fallback>
        </mc:AlternateContent>
      </p:grpSp>
      <p:grpSp>
        <p:nvGrpSpPr>
          <p:cNvPr id="64" name="Group 63">
            <a:extLst>
              <a:ext uri="{FF2B5EF4-FFF2-40B4-BE49-F238E27FC236}">
                <a16:creationId xmlns:a16="http://schemas.microsoft.com/office/drawing/2014/main" id="{6D26CC44-B5FE-DDFE-0930-048CFF237C8C}"/>
              </a:ext>
            </a:extLst>
          </p:cNvPr>
          <p:cNvGrpSpPr/>
          <p:nvPr/>
        </p:nvGrpSpPr>
        <p:grpSpPr>
          <a:xfrm>
            <a:off x="7536870" y="4298910"/>
            <a:ext cx="95400" cy="125280"/>
            <a:chOff x="7508295" y="4799235"/>
            <a:chExt cx="95400" cy="125280"/>
          </a:xfrm>
        </p:grpSpPr>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39FF04E3-045D-6549-549A-A797236F2426}"/>
                    </a:ext>
                  </a:extLst>
                </p14:cNvPr>
                <p14:cNvContentPartPr/>
                <p14:nvPr/>
              </p14:nvContentPartPr>
              <p14:xfrm>
                <a:off x="7508295" y="4831635"/>
                <a:ext cx="95400" cy="52920"/>
              </p14:xfrm>
            </p:contentPart>
          </mc:Choice>
          <mc:Fallback xmlns="">
            <p:pic>
              <p:nvPicPr>
                <p:cNvPr id="62" name="Ink 61">
                  <a:extLst>
                    <a:ext uri="{FF2B5EF4-FFF2-40B4-BE49-F238E27FC236}">
                      <a16:creationId xmlns:a16="http://schemas.microsoft.com/office/drawing/2014/main" id="{39FF04E3-045D-6549-549A-A797236F2426}"/>
                    </a:ext>
                  </a:extLst>
                </p:cNvPr>
                <p:cNvPicPr/>
                <p:nvPr/>
              </p:nvPicPr>
              <p:blipFill>
                <a:blip r:embed="rId16"/>
                <a:stretch>
                  <a:fillRect/>
                </a:stretch>
              </p:blipFill>
              <p:spPr>
                <a:xfrm>
                  <a:off x="7499295" y="4822635"/>
                  <a:ext cx="113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9215FE5B-A60B-FC9E-2F09-6DBC18AA16A2}"/>
                    </a:ext>
                  </a:extLst>
                </p14:cNvPr>
                <p14:cNvContentPartPr/>
                <p14:nvPr/>
              </p14:nvContentPartPr>
              <p14:xfrm>
                <a:off x="7508655" y="4799235"/>
                <a:ext cx="79200" cy="125280"/>
              </p14:xfrm>
            </p:contentPart>
          </mc:Choice>
          <mc:Fallback xmlns="">
            <p:pic>
              <p:nvPicPr>
                <p:cNvPr id="63" name="Ink 62">
                  <a:extLst>
                    <a:ext uri="{FF2B5EF4-FFF2-40B4-BE49-F238E27FC236}">
                      <a16:creationId xmlns:a16="http://schemas.microsoft.com/office/drawing/2014/main" id="{9215FE5B-A60B-FC9E-2F09-6DBC18AA16A2}"/>
                    </a:ext>
                  </a:extLst>
                </p:cNvPr>
                <p:cNvPicPr/>
                <p:nvPr/>
              </p:nvPicPr>
              <p:blipFill>
                <a:blip r:embed="rId18"/>
                <a:stretch>
                  <a:fillRect/>
                </a:stretch>
              </p:blipFill>
              <p:spPr>
                <a:xfrm>
                  <a:off x="7500015" y="4790235"/>
                  <a:ext cx="96840" cy="142920"/>
                </a:xfrm>
                <a:prstGeom prst="rect">
                  <a:avLst/>
                </a:prstGeom>
              </p:spPr>
            </p:pic>
          </mc:Fallback>
        </mc:AlternateContent>
      </p:grpSp>
      <p:grpSp>
        <p:nvGrpSpPr>
          <p:cNvPr id="67" name="Group 66">
            <a:extLst>
              <a:ext uri="{FF2B5EF4-FFF2-40B4-BE49-F238E27FC236}">
                <a16:creationId xmlns:a16="http://schemas.microsoft.com/office/drawing/2014/main" id="{EE261B3D-467A-2EAB-6FED-C5191B7DD239}"/>
              </a:ext>
            </a:extLst>
          </p:cNvPr>
          <p:cNvGrpSpPr/>
          <p:nvPr/>
        </p:nvGrpSpPr>
        <p:grpSpPr>
          <a:xfrm>
            <a:off x="8234190" y="4290630"/>
            <a:ext cx="90720" cy="129600"/>
            <a:chOff x="8205615" y="4790955"/>
            <a:chExt cx="90720" cy="129600"/>
          </a:xfrm>
        </p:grpSpPr>
        <mc:AlternateContent xmlns:mc="http://schemas.openxmlformats.org/markup-compatibility/2006" xmlns:p14="http://schemas.microsoft.com/office/powerpoint/2010/main">
          <mc:Choice Requires="p14">
            <p:contentPart p14:bwMode="auto" r:id="rId19">
              <p14:nvContentPartPr>
                <p14:cNvPr id="65" name="Ink 64">
                  <a:extLst>
                    <a:ext uri="{FF2B5EF4-FFF2-40B4-BE49-F238E27FC236}">
                      <a16:creationId xmlns:a16="http://schemas.microsoft.com/office/drawing/2014/main" id="{CCDCA8C4-D5D3-6BE6-BB67-A0E0DE2F4B18}"/>
                    </a:ext>
                  </a:extLst>
                </p14:cNvPr>
                <p14:cNvContentPartPr/>
                <p14:nvPr/>
              </p14:nvContentPartPr>
              <p14:xfrm>
                <a:off x="8226495" y="4807875"/>
                <a:ext cx="68760" cy="93960"/>
              </p14:xfrm>
            </p:contentPart>
          </mc:Choice>
          <mc:Fallback xmlns="">
            <p:pic>
              <p:nvPicPr>
                <p:cNvPr id="65" name="Ink 64">
                  <a:extLst>
                    <a:ext uri="{FF2B5EF4-FFF2-40B4-BE49-F238E27FC236}">
                      <a16:creationId xmlns:a16="http://schemas.microsoft.com/office/drawing/2014/main" id="{CCDCA8C4-D5D3-6BE6-BB67-A0E0DE2F4B18}"/>
                    </a:ext>
                  </a:extLst>
                </p:cNvPr>
                <p:cNvPicPr/>
                <p:nvPr/>
              </p:nvPicPr>
              <p:blipFill>
                <a:blip r:embed="rId20"/>
                <a:stretch>
                  <a:fillRect/>
                </a:stretch>
              </p:blipFill>
              <p:spPr>
                <a:xfrm>
                  <a:off x="8217495" y="4798875"/>
                  <a:ext cx="864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6" name="Ink 65">
                  <a:extLst>
                    <a:ext uri="{FF2B5EF4-FFF2-40B4-BE49-F238E27FC236}">
                      <a16:creationId xmlns:a16="http://schemas.microsoft.com/office/drawing/2014/main" id="{8161B43F-2711-8616-AF4B-FB0B0BB34099}"/>
                    </a:ext>
                  </a:extLst>
                </p14:cNvPr>
                <p14:cNvContentPartPr/>
                <p14:nvPr/>
              </p14:nvContentPartPr>
              <p14:xfrm>
                <a:off x="8205615" y="4790955"/>
                <a:ext cx="90720" cy="129600"/>
              </p14:xfrm>
            </p:contentPart>
          </mc:Choice>
          <mc:Fallback xmlns="">
            <p:pic>
              <p:nvPicPr>
                <p:cNvPr id="66" name="Ink 65">
                  <a:extLst>
                    <a:ext uri="{FF2B5EF4-FFF2-40B4-BE49-F238E27FC236}">
                      <a16:creationId xmlns:a16="http://schemas.microsoft.com/office/drawing/2014/main" id="{8161B43F-2711-8616-AF4B-FB0B0BB34099}"/>
                    </a:ext>
                  </a:extLst>
                </p:cNvPr>
                <p:cNvPicPr/>
                <p:nvPr/>
              </p:nvPicPr>
              <p:blipFill>
                <a:blip r:embed="rId22"/>
                <a:stretch>
                  <a:fillRect/>
                </a:stretch>
              </p:blipFill>
              <p:spPr>
                <a:xfrm>
                  <a:off x="8196615" y="4782315"/>
                  <a:ext cx="108360" cy="147240"/>
                </a:xfrm>
                <a:prstGeom prst="rect">
                  <a:avLst/>
                </a:prstGeom>
              </p:spPr>
            </p:pic>
          </mc:Fallback>
        </mc:AlternateContent>
      </p:grpSp>
      <p:sp>
        <p:nvSpPr>
          <p:cNvPr id="68" name="Rectangle 67">
            <a:extLst>
              <a:ext uri="{FF2B5EF4-FFF2-40B4-BE49-F238E27FC236}">
                <a16:creationId xmlns:a16="http://schemas.microsoft.com/office/drawing/2014/main" id="{7958C19D-1031-24FD-F9A2-9C6A3C3CCD19}"/>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74607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7E9C-24F3-7503-35ED-F31F38B34839}"/>
              </a:ext>
            </a:extLst>
          </p:cNvPr>
          <p:cNvSpPr>
            <a:spLocks noGrp="1"/>
          </p:cNvSpPr>
          <p:nvPr>
            <p:ph type="title"/>
          </p:nvPr>
        </p:nvSpPr>
        <p:spPr/>
        <p:txBody>
          <a:bodyPr/>
          <a:lstStyle/>
          <a:p>
            <a:r>
              <a:rPr lang="en-US" dirty="0"/>
              <a:t>Orthogonal polynomials</a:t>
            </a:r>
          </a:p>
        </p:txBody>
      </p:sp>
      <p:sp>
        <p:nvSpPr>
          <p:cNvPr id="3" name="Footer Placeholder 2">
            <a:extLst>
              <a:ext uri="{FF2B5EF4-FFF2-40B4-BE49-F238E27FC236}">
                <a16:creationId xmlns:a16="http://schemas.microsoft.com/office/drawing/2014/main" id="{6FC4270C-16D2-E99A-454C-ACDD1DDA8E81}"/>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CBA73D53-2696-2C4A-C591-A5852ECAF5F7}"/>
              </a:ext>
            </a:extLst>
          </p:cNvPr>
          <p:cNvSpPr>
            <a:spLocks noGrp="1"/>
          </p:cNvSpPr>
          <p:nvPr>
            <p:ph type="sldNum" sz="quarter" idx="11"/>
          </p:nvPr>
        </p:nvSpPr>
        <p:spPr/>
        <p:txBody>
          <a:bodyPr/>
          <a:lstStyle/>
          <a:p>
            <a:r>
              <a:rPr lang="en-US"/>
              <a:t>Page </a:t>
            </a:r>
            <a:fld id="{15EBE321-CBB1-4E91-BD14-37C8D44326FB}" type="slidenum">
              <a:rPr lang="en-US" smtClean="0"/>
              <a:pPr/>
              <a:t>33</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511AFD9-292E-771A-C007-015E1915DFF0}"/>
                  </a:ext>
                </a:extLst>
              </p:cNvPr>
              <p:cNvSpPr>
                <a:spLocks noGrp="1"/>
              </p:cNvSpPr>
              <p:nvPr>
                <p:ph idx="1"/>
              </p:nvPr>
            </p:nvSpPr>
            <p:spPr/>
            <p:txBody>
              <a:bodyPr/>
              <a:lstStyle/>
              <a:p>
                <a:pPr marL="285750" indent="-285750">
                  <a:lnSpc>
                    <a:spcPct val="150000"/>
                  </a:lnSpc>
                  <a:buFont typeface="Arial" panose="020B0604020202020204" pitchFamily="34" charset="0"/>
                  <a:buChar char="•"/>
                </a:pPr>
                <a:r>
                  <a:rPr lang="en-US" dirty="0"/>
                  <a:t>An orthogonal polynomials of order </a:t>
                </a:r>
                <a14:m>
                  <m:oMath xmlns:m="http://schemas.openxmlformats.org/officeDocument/2006/math">
                    <m:r>
                      <a:rPr lang="en-US" b="0" i="1" smtClean="0">
                        <a:latin typeface="Cambria Math" panose="02040503050406030204" pitchFamily="18" charset="0"/>
                      </a:rPr>
                      <m:t>𝑛</m:t>
                    </m:r>
                  </m:oMath>
                </a14:m>
                <a:r>
                  <a:rPr lang="en-US" dirty="0"/>
                  <a:t> is orthogonal to all polynomials of degree less than </a:t>
                </a:r>
                <a14:m>
                  <m:oMath xmlns:m="http://schemas.openxmlformats.org/officeDocument/2006/math">
                    <m:r>
                      <a:rPr lang="en-US" b="0" i="1" smtClean="0">
                        <a:latin typeface="Cambria Math" panose="02040503050406030204" pitchFamily="18" charset="0"/>
                      </a:rPr>
                      <m:t>𝑛</m:t>
                    </m:r>
                  </m:oMath>
                </a14:m>
                <a:r>
                  <a:rPr lang="en-US" dirty="0"/>
                  <a:t> (can you see why?)</a:t>
                </a:r>
              </a:p>
              <a:p>
                <a:pPr>
                  <a:lnSpc>
                    <a:spcPct val="150000"/>
                  </a:lnSpc>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𝑑𝑥</m:t>
                          </m:r>
                        </m:e>
                      </m:nary>
                      <m:r>
                        <a:rPr lang="en-US" b="0" i="1" smtClean="0">
                          <a:latin typeface="Cambria Math" panose="02040503050406030204" pitchFamily="18" charset="0"/>
                        </a:rPr>
                        <m:t>=0</m:t>
                      </m:r>
                    </m:oMath>
                  </m:oMathPara>
                </a14:m>
                <a:endParaRPr lang="en-US" dirty="0"/>
              </a:p>
              <a:p>
                <a:pPr marL="285750" indent="-285750">
                  <a:lnSpc>
                    <a:spcPct val="150000"/>
                  </a:lnSpc>
                  <a:buFont typeface="Arial" panose="020B0604020202020204" pitchFamily="34" charset="0"/>
                  <a:buChar char="•"/>
                </a:pPr>
                <a:r>
                  <a:rPr lang="en-US" dirty="0"/>
                  <a:t>Where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any polynomial of degree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endParaRPr lang="en-US" dirty="0"/>
              </a:p>
              <a:p>
                <a:pPr marL="285750" indent="-285750">
                  <a:lnSpc>
                    <a:spcPct val="150000"/>
                  </a:lnSpc>
                  <a:buFont typeface="Arial" panose="020B0604020202020204" pitchFamily="34" charset="0"/>
                  <a:buChar char="•"/>
                </a:pPr>
                <a:r>
                  <a:rPr lang="en-US" dirty="0"/>
                  <a:t>This property is crucial because it allows us to construct optimal quadrature rules with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b="0" i="1" dirty="0" smtClean="0">
                        <a:latin typeface="Cambria Math" panose="02040503050406030204" pitchFamily="18" charset="0"/>
                      </a:rPr>
                      <m:t>−1</m:t>
                    </m:r>
                  </m:oMath>
                </a14:m>
                <a:r>
                  <a:rPr lang="en-US" dirty="0"/>
                  <a:t> degree</a:t>
                </a:r>
              </a:p>
              <a:p>
                <a:pPr>
                  <a:lnSpc>
                    <a:spcPct val="150000"/>
                  </a:lnSpc>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a:lnSpc>
                    <a:spcPct val="150000"/>
                  </a:lnSpc>
                </a:pPr>
                <a:endParaRPr lang="en-US" dirty="0"/>
              </a:p>
            </p:txBody>
          </p:sp>
        </mc:Choice>
        <mc:Fallback xmlns="">
          <p:sp>
            <p:nvSpPr>
              <p:cNvPr id="5" name="Content Placeholder 4">
                <a:extLst>
                  <a:ext uri="{FF2B5EF4-FFF2-40B4-BE49-F238E27FC236}">
                    <a16:creationId xmlns:a16="http://schemas.microsoft.com/office/drawing/2014/main" id="{4511AFD9-292E-771A-C007-015E1915DFF0}"/>
                  </a:ext>
                </a:extLst>
              </p:cNvPr>
              <p:cNvSpPr>
                <a:spLocks noGrp="1" noRot="1" noChangeAspect="1" noMove="1" noResize="1" noEditPoints="1" noAdjustHandles="1" noChangeArrowheads="1" noChangeShapeType="1" noTextEdit="1"/>
              </p:cNvSpPr>
              <p:nvPr>
                <p:ph idx="1"/>
              </p:nvPr>
            </p:nvSpPr>
            <p:spPr>
              <a:blipFill>
                <a:blip r:embed="rId2"/>
                <a:stretch>
                  <a:fillRect l="-112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33A95E5-0F66-9E6F-4826-744843B26AF9}"/>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806755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FCC7C8-7146-2E06-6682-CA97A6B740C9}"/>
                  </a:ext>
                </a:extLst>
              </p:cNvPr>
              <p:cNvSpPr>
                <a:spLocks noGrp="1"/>
              </p:cNvSpPr>
              <p:nvPr>
                <p:ph type="title"/>
              </p:nvPr>
            </p:nvSpPr>
            <p:spPr/>
            <p:txBody>
              <a:bodyPr/>
              <a:lstStyle/>
              <a:p>
                <a:r>
                  <a:rPr lang="en-US" dirty="0"/>
                  <a:t>Why It Works for Degree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endParaRPr lang="en-US" dirty="0"/>
              </a:p>
            </p:txBody>
          </p:sp>
        </mc:Choice>
        <mc:Fallback xmlns="">
          <p:sp>
            <p:nvSpPr>
              <p:cNvPr id="2" name="Title 1">
                <a:extLst>
                  <a:ext uri="{FF2B5EF4-FFF2-40B4-BE49-F238E27FC236}">
                    <a16:creationId xmlns:a16="http://schemas.microsoft.com/office/drawing/2014/main" id="{EFFCC7C8-7146-2E06-6682-CA97A6B740C9}"/>
                  </a:ext>
                </a:extLst>
              </p:cNvPr>
              <p:cNvSpPr>
                <a:spLocks noGrp="1" noRot="1" noChangeAspect="1" noMove="1" noResize="1" noEditPoints="1" noAdjustHandles="1" noChangeArrowheads="1" noChangeShapeType="1" noTextEdit="1"/>
              </p:cNvSpPr>
              <p:nvPr>
                <p:ph type="title"/>
              </p:nvPr>
            </p:nvSpPr>
            <p:spPr>
              <a:blipFill>
                <a:blip r:embed="rId3"/>
                <a:stretch>
                  <a:fillRect l="-1545" t="-18085"/>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4B483219-CD56-2017-7239-B3468A83B91C}"/>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0E6485AF-BC82-FABC-9DCD-60327D69E828}"/>
              </a:ext>
            </a:extLst>
          </p:cNvPr>
          <p:cNvSpPr>
            <a:spLocks noGrp="1"/>
          </p:cNvSpPr>
          <p:nvPr>
            <p:ph type="sldNum" sz="quarter" idx="11"/>
          </p:nvPr>
        </p:nvSpPr>
        <p:spPr/>
        <p:txBody>
          <a:bodyPr/>
          <a:lstStyle/>
          <a:p>
            <a:r>
              <a:rPr lang="en-US"/>
              <a:t>Page </a:t>
            </a:r>
            <a:fld id="{15EBE321-CBB1-4E91-BD14-37C8D44326FB}" type="slidenum">
              <a:rPr lang="en-US" smtClean="0"/>
              <a:pPr/>
              <a:t>34</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B1B53A0-EABE-D927-EDF0-34D473DC363D}"/>
                  </a:ext>
                </a:extLst>
              </p:cNvPr>
              <p:cNvSpPr>
                <a:spLocks noGrp="1"/>
              </p:cNvSpPr>
              <p:nvPr>
                <p:ph idx="1"/>
              </p:nvPr>
            </p:nvSpPr>
            <p:spPr>
              <a:xfrm>
                <a:off x="407987" y="1054800"/>
                <a:ext cx="11376026" cy="4752000"/>
              </a:xfrm>
            </p:spPr>
            <p:txBody>
              <a:bodyPr/>
              <a:lstStyle/>
              <a:p>
                <a:pPr marL="285750" indent="-285750">
                  <a:lnSpc>
                    <a:spcPct val="150000"/>
                  </a:lnSpc>
                  <a:buFont typeface="Arial" panose="020B0604020202020204" pitchFamily="34" charset="0"/>
                  <a:buChar char="•"/>
                </a:pPr>
                <a:r>
                  <a:rPr lang="en-US" dirty="0"/>
                  <a:t>Consider any polynomial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of degree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We can express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as</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pPr marL="285750" indent="-285750">
                  <a:lnSpc>
                    <a:spcPct val="150000"/>
                  </a:lnSpc>
                  <a:buFont typeface="Arial" panose="020B0604020202020204" pitchFamily="34" charset="0"/>
                  <a:buChar char="•"/>
                </a:pPr>
                <a:r>
                  <a:rPr lang="en-US" b="0" dirty="0"/>
                  <a:t>where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is a polynomial of degree less than </a:t>
                </a:r>
                <a14:m>
                  <m:oMath xmlns:m="http://schemas.openxmlformats.org/officeDocument/2006/math">
                    <m:r>
                      <a:rPr lang="en-US" b="0" i="1" smtClean="0">
                        <a:latin typeface="Cambria Math" panose="02040503050406030204" pitchFamily="18" charset="0"/>
                      </a:rPr>
                      <m:t>𝑛</m:t>
                    </m:r>
                  </m:oMath>
                </a14:m>
                <a:r>
                  <a:rPr lang="en-US" b="0" dirty="0"/>
                  <a:t>, and </a:t>
                </a:r>
                <a14:m>
                  <m:oMath xmlns:m="http://schemas.openxmlformats.org/officeDocument/2006/math">
                    <m:r>
                      <a:rPr lang="en-US" b="0" i="1" dirty="0" smtClean="0">
                        <a:latin typeface="Cambria Math" panose="02040503050406030204" pitchFamily="18" charset="0"/>
                      </a:rPr>
                      <m:t>𝑟</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US" b="0" dirty="0"/>
                  <a:t> is a polynomial of degree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dirty="0"/>
              </a:p>
              <a:p>
                <a:pPr marL="285750" indent="-285750">
                  <a:lnSpc>
                    <a:spcPct val="150000"/>
                  </a:lnSpc>
                  <a:buFont typeface="Arial" panose="020B0604020202020204" pitchFamily="34" charset="0"/>
                  <a:buChar char="•"/>
                </a:pPr>
                <a:r>
                  <a:rPr lang="en-US" dirty="0"/>
                  <a:t>When we integrate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we get</a:t>
                </a:r>
              </a:p>
              <a:p>
                <a:pPr>
                  <a:lnSpc>
                    <a:spcPct val="150000"/>
                  </a:lnSpc>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𝑑𝑥</m:t>
                          </m:r>
                          <m:r>
                            <a:rPr lang="en-US" b="0" i="1" smtClean="0">
                              <a:latin typeface="Cambria Math" panose="02040503050406030204" pitchFamily="18" charset="0"/>
                            </a:rPr>
                            <m:t>= </m:t>
                          </m:r>
                        </m:e>
                      </m:nary>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1</m:t>
                          </m:r>
                        </m:sup>
                        <m:e>
                          <m:r>
                            <a:rPr lang="en-US" b="0" i="1" smtClean="0">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e>
                      </m:nary>
                      <m:r>
                        <a:rPr lang="en-US" b="0" i="1" smtClean="0">
                          <a:latin typeface="Cambria Math" panose="02040503050406030204" pitchFamily="18" charset="0"/>
                        </a:rPr>
                        <m:t>+</m:t>
                      </m:r>
                      <m:nary>
                        <m:naryPr>
                          <m:ctrlPr>
                            <a:rPr lang="en-US" i="1" smtClean="0">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𝑑𝑥</m:t>
                          </m:r>
                        </m:e>
                      </m:nary>
                    </m:oMath>
                  </m:oMathPara>
                </a14:m>
                <a:endParaRPr lang="en-US" dirty="0"/>
              </a:p>
              <a:p>
                <a:pPr marL="285750" indent="-285750">
                  <a:lnSpc>
                    <a:spcPct val="150000"/>
                  </a:lnSpc>
                  <a:buFont typeface="Arial" panose="020B0604020202020204" pitchFamily="34" charset="0"/>
                  <a:buChar char="•"/>
                </a:pPr>
                <a:r>
                  <a:rPr lang="en-US" dirty="0"/>
                  <a:t>So </a:t>
                </a:r>
              </a:p>
              <a:p>
                <a:pPr>
                  <a:lnSpc>
                    <a:spcPct val="150000"/>
                  </a:lnSpc>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𝑑𝑥</m:t>
                          </m:r>
                          <m:r>
                            <a:rPr lang="en-US" b="0" i="1" smtClean="0">
                              <a:latin typeface="Cambria Math" panose="02040503050406030204" pitchFamily="18" charset="0"/>
                            </a:rPr>
                            <m:t>= </m:t>
                          </m:r>
                        </m:e>
                      </m:nary>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1</m:t>
                          </m:r>
                        </m:sup>
                        <m:e>
                          <m:r>
                            <a:rPr lang="en-US" b="0" i="1" smtClean="0">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e>
                      </m:nary>
                    </m:oMath>
                  </m:oMathPara>
                </a14:m>
                <a:endParaRPr lang="en-US" dirty="0"/>
              </a:p>
              <a:p>
                <a:pPr marL="285750" indent="-285750">
                  <a:lnSpc>
                    <a:spcPct val="150000"/>
                  </a:lnSpc>
                  <a:buFont typeface="Arial" panose="020B0604020202020204" pitchFamily="34" charset="0"/>
                  <a:buChar char="•"/>
                </a:pPr>
                <a:r>
                  <a:rPr lang="en-US" dirty="0"/>
                  <a:t>Since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a polynomial of degree less than </a:t>
                </a:r>
                <a14:m>
                  <m:oMath xmlns:m="http://schemas.openxmlformats.org/officeDocument/2006/math">
                    <m:r>
                      <a:rPr lang="en-US" i="1" dirty="0" smtClean="0">
                        <a:latin typeface="Cambria Math" panose="02040503050406030204" pitchFamily="18" charset="0"/>
                      </a:rPr>
                      <m:t>𝑛</m:t>
                    </m:r>
                  </m:oMath>
                </a14:m>
                <a:r>
                  <a:rPr lang="en-US" dirty="0"/>
                  <a:t>, the Gaussian quadrature rule with </a:t>
                </a:r>
                <a14:m>
                  <m:oMath xmlns:m="http://schemas.openxmlformats.org/officeDocument/2006/math">
                    <m:r>
                      <a:rPr lang="en-US" i="1" dirty="0" smtClean="0">
                        <a:latin typeface="Cambria Math" panose="02040503050406030204" pitchFamily="18" charset="0"/>
                      </a:rPr>
                      <m:t>𝑛</m:t>
                    </m:r>
                  </m:oMath>
                </a14:m>
                <a:r>
                  <a:rPr lang="en-US" dirty="0"/>
                  <a:t> nodes corresponding to the roots of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𝑃</m:t>
                        </m:r>
                      </m:e>
                      <m:sub>
                        <m:r>
                          <a:rPr lang="en-US" i="1" dirty="0" smtClean="0">
                            <a:latin typeface="Cambria Math" panose="02040503050406030204" pitchFamily="18" charset="0"/>
                          </a:rPr>
                          <m:t>𝑛</m:t>
                        </m:r>
                      </m:sub>
                    </m:sSub>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exactly integrates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ensuring that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also exactly integrated.</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b="0" dirty="0"/>
              </a:p>
              <a:p>
                <a:pPr marL="285750" indent="-285750">
                  <a:lnSpc>
                    <a:spcPct val="150000"/>
                  </a:lnSpc>
                  <a:buFont typeface="Arial" panose="020B0604020202020204" pitchFamily="34" charset="0"/>
                  <a:buChar char="•"/>
                </a:pPr>
                <a:endParaRPr lang="en-US" b="0"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5B1B53A0-EABE-D927-EDF0-34D473DC363D}"/>
                  </a:ext>
                </a:extLst>
              </p:cNvPr>
              <p:cNvSpPr>
                <a:spLocks noGrp="1" noRot="1" noChangeAspect="1" noMove="1" noResize="1" noEditPoints="1" noAdjustHandles="1" noChangeArrowheads="1" noChangeShapeType="1" noTextEdit="1"/>
              </p:cNvSpPr>
              <p:nvPr>
                <p:ph idx="1"/>
              </p:nvPr>
            </p:nvSpPr>
            <p:spPr>
              <a:xfrm>
                <a:off x="407987" y="1054800"/>
                <a:ext cx="11376026" cy="4752000"/>
              </a:xfrm>
              <a:blipFill>
                <a:blip r:embed="rId4"/>
                <a:stretch>
                  <a:fillRect l="-1179" r="-1608" b="-7051"/>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4B6B7C6-5A38-924F-8CFE-A8F05CB9881F}"/>
              </a:ext>
            </a:extLst>
          </p:cNvPr>
          <p:cNvGrpSpPr/>
          <p:nvPr/>
        </p:nvGrpSpPr>
        <p:grpSpPr>
          <a:xfrm>
            <a:off x="6646095" y="2815710"/>
            <a:ext cx="1935000" cy="973800"/>
            <a:chOff x="6646095" y="3206235"/>
            <a:chExt cx="1935000" cy="97380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5CF59C8-91E9-202B-00F7-61A87086E780}"/>
                    </a:ext>
                  </a:extLst>
                </p14:cNvPr>
                <p14:cNvContentPartPr/>
                <p14:nvPr/>
              </p14:nvContentPartPr>
              <p14:xfrm>
                <a:off x="6646095" y="3328635"/>
                <a:ext cx="1372320" cy="851400"/>
              </p14:xfrm>
            </p:contentPart>
          </mc:Choice>
          <mc:Fallback xmlns="">
            <p:pic>
              <p:nvPicPr>
                <p:cNvPr id="6" name="Ink 5">
                  <a:extLst>
                    <a:ext uri="{FF2B5EF4-FFF2-40B4-BE49-F238E27FC236}">
                      <a16:creationId xmlns:a16="http://schemas.microsoft.com/office/drawing/2014/main" id="{A5CF59C8-91E9-202B-00F7-61A87086E780}"/>
                    </a:ext>
                  </a:extLst>
                </p:cNvPr>
                <p:cNvPicPr/>
                <p:nvPr/>
              </p:nvPicPr>
              <p:blipFill>
                <a:blip r:embed="rId6"/>
                <a:stretch>
                  <a:fillRect/>
                </a:stretch>
              </p:blipFill>
              <p:spPr>
                <a:xfrm>
                  <a:off x="6637455" y="3319995"/>
                  <a:ext cx="1389960" cy="86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37A6BAB-E994-594C-E60A-72B91A00CBEE}"/>
                    </a:ext>
                  </a:extLst>
                </p14:cNvPr>
                <p14:cNvContentPartPr/>
                <p14:nvPr/>
              </p14:nvContentPartPr>
              <p14:xfrm>
                <a:off x="8166735" y="3343755"/>
                <a:ext cx="171720" cy="45720"/>
              </p14:xfrm>
            </p:contentPart>
          </mc:Choice>
          <mc:Fallback xmlns="">
            <p:pic>
              <p:nvPicPr>
                <p:cNvPr id="7" name="Ink 6">
                  <a:extLst>
                    <a:ext uri="{FF2B5EF4-FFF2-40B4-BE49-F238E27FC236}">
                      <a16:creationId xmlns:a16="http://schemas.microsoft.com/office/drawing/2014/main" id="{037A6BAB-E994-594C-E60A-72B91A00CBEE}"/>
                    </a:ext>
                  </a:extLst>
                </p:cNvPr>
                <p:cNvPicPr/>
                <p:nvPr/>
              </p:nvPicPr>
              <p:blipFill>
                <a:blip r:embed="rId8"/>
                <a:stretch>
                  <a:fillRect/>
                </a:stretch>
              </p:blipFill>
              <p:spPr>
                <a:xfrm>
                  <a:off x="8158095" y="3335115"/>
                  <a:ext cx="189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8A8D180-6AE8-0B72-23E8-64752BCD51EC}"/>
                    </a:ext>
                  </a:extLst>
                </p14:cNvPr>
                <p14:cNvContentPartPr/>
                <p14:nvPr/>
              </p14:nvContentPartPr>
              <p14:xfrm>
                <a:off x="8182935" y="3268155"/>
                <a:ext cx="137520" cy="39240"/>
              </p14:xfrm>
            </p:contentPart>
          </mc:Choice>
          <mc:Fallback xmlns="">
            <p:pic>
              <p:nvPicPr>
                <p:cNvPr id="8" name="Ink 7">
                  <a:extLst>
                    <a:ext uri="{FF2B5EF4-FFF2-40B4-BE49-F238E27FC236}">
                      <a16:creationId xmlns:a16="http://schemas.microsoft.com/office/drawing/2014/main" id="{58A8D180-6AE8-0B72-23E8-64752BCD51EC}"/>
                    </a:ext>
                  </a:extLst>
                </p:cNvPr>
                <p:cNvPicPr/>
                <p:nvPr/>
              </p:nvPicPr>
              <p:blipFill>
                <a:blip r:embed="rId10"/>
                <a:stretch>
                  <a:fillRect/>
                </a:stretch>
              </p:blipFill>
              <p:spPr>
                <a:xfrm>
                  <a:off x="8174295" y="3259155"/>
                  <a:ext cx="155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20DD9342-5220-E847-D45A-ABE550C8B564}"/>
                    </a:ext>
                  </a:extLst>
                </p14:cNvPr>
                <p14:cNvContentPartPr/>
                <p14:nvPr/>
              </p14:nvContentPartPr>
              <p14:xfrm>
                <a:off x="8442495" y="3206235"/>
                <a:ext cx="138600" cy="133920"/>
              </p14:xfrm>
            </p:contentPart>
          </mc:Choice>
          <mc:Fallback xmlns="">
            <p:pic>
              <p:nvPicPr>
                <p:cNvPr id="9" name="Ink 8">
                  <a:extLst>
                    <a:ext uri="{FF2B5EF4-FFF2-40B4-BE49-F238E27FC236}">
                      <a16:creationId xmlns:a16="http://schemas.microsoft.com/office/drawing/2014/main" id="{20DD9342-5220-E847-D45A-ABE550C8B564}"/>
                    </a:ext>
                  </a:extLst>
                </p:cNvPr>
                <p:cNvPicPr/>
                <p:nvPr/>
              </p:nvPicPr>
              <p:blipFill>
                <a:blip r:embed="rId12"/>
                <a:stretch>
                  <a:fillRect/>
                </a:stretch>
              </p:blipFill>
              <p:spPr>
                <a:xfrm>
                  <a:off x="8433495" y="3197595"/>
                  <a:ext cx="156240" cy="151560"/>
                </a:xfrm>
                <a:prstGeom prst="rect">
                  <a:avLst/>
                </a:prstGeom>
              </p:spPr>
            </p:pic>
          </mc:Fallback>
        </mc:AlternateContent>
      </p:grpSp>
      <p:sp>
        <p:nvSpPr>
          <p:cNvPr id="11" name="Rectangle 10">
            <a:extLst>
              <a:ext uri="{FF2B5EF4-FFF2-40B4-BE49-F238E27FC236}">
                <a16:creationId xmlns:a16="http://schemas.microsoft.com/office/drawing/2014/main" id="{2F457D5A-73FC-68F2-2295-72F1667AC4DA}"/>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112321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C9C9-B3D5-1721-4AB8-BED4AB352013}"/>
              </a:ext>
            </a:extLst>
          </p:cNvPr>
          <p:cNvSpPr>
            <a:spLocks noGrp="1"/>
          </p:cNvSpPr>
          <p:nvPr>
            <p:ph type="title"/>
          </p:nvPr>
        </p:nvSpPr>
        <p:spPr/>
        <p:txBody>
          <a:bodyPr/>
          <a:lstStyle/>
          <a:p>
            <a:r>
              <a:rPr lang="en-US" dirty="0"/>
              <a:t>Gauss quadrature</a:t>
            </a:r>
          </a:p>
        </p:txBody>
      </p:sp>
      <p:sp>
        <p:nvSpPr>
          <p:cNvPr id="3" name="Footer Placeholder 2">
            <a:extLst>
              <a:ext uri="{FF2B5EF4-FFF2-40B4-BE49-F238E27FC236}">
                <a16:creationId xmlns:a16="http://schemas.microsoft.com/office/drawing/2014/main" id="{ABEBFFB6-B423-31B5-1259-6018C7F1CA6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54B2AA33-3126-CCBE-B067-F10C41785903}"/>
              </a:ext>
            </a:extLst>
          </p:cNvPr>
          <p:cNvSpPr>
            <a:spLocks noGrp="1"/>
          </p:cNvSpPr>
          <p:nvPr>
            <p:ph type="sldNum" sz="quarter" idx="11"/>
          </p:nvPr>
        </p:nvSpPr>
        <p:spPr/>
        <p:txBody>
          <a:bodyPr/>
          <a:lstStyle/>
          <a:p>
            <a:r>
              <a:rPr lang="en-US"/>
              <a:t>Page </a:t>
            </a:r>
            <a:fld id="{15EBE321-CBB1-4E91-BD14-37C8D44326FB}" type="slidenum">
              <a:rPr lang="en-US" smtClean="0"/>
              <a:pPr/>
              <a:t>35</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AE81F3C-572E-E0B5-7F5E-D1284ADE0CDB}"/>
                  </a:ext>
                </a:extLst>
              </p:cNvPr>
              <p:cNvSpPr>
                <a:spLocks noGrp="1"/>
              </p:cNvSpPr>
              <p:nvPr>
                <p:ph idx="1"/>
              </p:nvPr>
            </p:nvSpPr>
            <p:spPr>
              <a:xfrm>
                <a:off x="410400" y="1300574"/>
                <a:ext cx="6966601" cy="4752000"/>
              </a:xfrm>
            </p:spPr>
            <p:txBody>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Legendre Polynomial Roots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825750" lvl="3" indent="-285750" eaLnBrk="0" fontAlgn="base" hangingPunct="0">
                  <a:lnSpc>
                    <a:spcPct val="150000"/>
                  </a:lnSpc>
                  <a:spcBef>
                    <a:spcPct val="0"/>
                  </a:spcBef>
                  <a:spcAft>
                    <a:spcPct val="0"/>
                  </a:spcAft>
                  <a:buClrTx/>
                </a:pPr>
                <a:r>
                  <a:rPr kumimoji="0" lang="en-US" altLang="en-US" b="0" i="0" u="none" strike="noStrike" cap="none" normalizeH="0" baseline="0" dirty="0">
                    <a:ln>
                      <a:noFill/>
                    </a:ln>
                    <a:solidFill>
                      <a:schemeClr val="tx1"/>
                    </a:solidFill>
                    <a:effectLst/>
                    <a:latin typeface="Arial" panose="020B0604020202020204" pitchFamily="34" charset="0"/>
                  </a:rPr>
                  <a:t>Using </a:t>
                </a:r>
                <a14:m>
                  <m:oMath xmlns:m="http://schemas.openxmlformats.org/officeDocument/2006/math">
                    <m:r>
                      <a:rPr kumimoji="0" lang="en-US" altLang="en-US" b="0" i="1" u="none" strike="noStrike" cap="none" normalizeH="0" baseline="0" dirty="0" smtClean="0">
                        <a:ln>
                          <a:noFill/>
                        </a:ln>
                        <a:solidFill>
                          <a:schemeClr val="tx1"/>
                        </a:solidFill>
                        <a:effectLst/>
                        <a:latin typeface="Cambria Math" panose="02040503050406030204" pitchFamily="18" charset="0"/>
                      </a:rPr>
                      <m:t>𝑛</m:t>
                    </m:r>
                  </m:oMath>
                </a14:m>
                <a:r>
                  <a:rPr kumimoji="0" lang="en-US" altLang="en-US" b="0" i="0" u="none" strike="noStrike" cap="none" normalizeH="0" baseline="0" dirty="0">
                    <a:ln>
                      <a:noFill/>
                    </a:ln>
                    <a:solidFill>
                      <a:schemeClr val="tx1"/>
                    </a:solidFill>
                    <a:effectLst/>
                    <a:latin typeface="Arial" panose="020B0604020202020204" pitchFamily="34" charset="0"/>
                  </a:rPr>
                  <a:t> roots of the Legendre polynomial ensures we can integrate any polynomial up to degree 2n−1 </a:t>
                </a:r>
                <a:r>
                  <a:rPr kumimoji="0" lang="en-US" altLang="en-US" b="0" i="1" u="none" strike="noStrike" cap="none" normalizeH="0" baseline="0" dirty="0">
                    <a:ln>
                      <a:noFill/>
                    </a:ln>
                    <a:solidFill>
                      <a:schemeClr val="tx1"/>
                    </a:solidFill>
                    <a:effectLst/>
                    <a:latin typeface="Arial" panose="020B0604020202020204" pitchFamily="34" charset="0"/>
                  </a:rPr>
                  <a:t>exactly</a:t>
                </a:r>
                <a:r>
                  <a:rPr kumimoji="0" lang="en-US" altLang="en-US" b="0" i="0" u="none" strike="noStrike" cap="none" normalizeH="0" baseline="0" dirty="0">
                    <a:ln>
                      <a:noFill/>
                    </a:ln>
                    <a:solidFill>
                      <a:schemeClr val="tx1"/>
                    </a:solidFill>
                    <a:effectLst/>
                    <a:latin typeface="Arial" panose="020B0604020202020204" pitchFamily="34" charset="0"/>
                  </a:rPr>
                  <a:t>.</a:t>
                </a:r>
              </a:p>
              <a:p>
                <a:pPr marL="825750" lvl="3" indent="-285750" eaLnBrk="0" fontAlgn="base" hangingPunct="0">
                  <a:lnSpc>
                    <a:spcPct val="150000"/>
                  </a:lnSpc>
                  <a:spcBef>
                    <a:spcPct val="0"/>
                  </a:spcBef>
                  <a:spcAft>
                    <a:spcPct val="0"/>
                  </a:spcAft>
                  <a:buClrTx/>
                </a:pPr>
                <a:r>
                  <a:rPr kumimoji="0" lang="en-US" altLang="en-US" sz="1800" b="0" i="0" u="none" strike="noStrike" cap="none" normalizeH="0" baseline="0" dirty="0">
                    <a:ln>
                      <a:noFill/>
                    </a:ln>
                    <a:solidFill>
                      <a:schemeClr val="tx1"/>
                    </a:solidFill>
                    <a:effectLst/>
                    <a:latin typeface="Arial" panose="020B0604020202020204" pitchFamily="34" charset="0"/>
                  </a:rPr>
                  <a:t>This minimizes error, making Gauss(-Legendre) quadrature the most efficient for polynomial integrals.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nSpc>
                    <a:spcPct val="150000"/>
                  </a:lnSpc>
                </a:pPr>
                <a:endParaRPr lang="en-US" dirty="0"/>
              </a:p>
            </p:txBody>
          </p:sp>
        </mc:Choice>
        <mc:Fallback xmlns="">
          <p:sp>
            <p:nvSpPr>
              <p:cNvPr id="5" name="Content Placeholder 4">
                <a:extLst>
                  <a:ext uri="{FF2B5EF4-FFF2-40B4-BE49-F238E27FC236}">
                    <a16:creationId xmlns:a16="http://schemas.microsoft.com/office/drawing/2014/main" id="{4AE81F3C-572E-E0B5-7F5E-D1284ADE0CDB}"/>
                  </a:ext>
                </a:extLst>
              </p:cNvPr>
              <p:cNvSpPr>
                <a:spLocks noGrp="1" noRot="1" noChangeAspect="1" noMove="1" noResize="1" noEditPoints="1" noAdjustHandles="1" noChangeArrowheads="1" noChangeShapeType="1" noTextEdit="1"/>
              </p:cNvSpPr>
              <p:nvPr>
                <p:ph idx="1"/>
              </p:nvPr>
            </p:nvSpPr>
            <p:spPr>
              <a:xfrm>
                <a:off x="410400" y="1300574"/>
                <a:ext cx="6966601" cy="4752000"/>
              </a:xfrm>
              <a:blipFill>
                <a:blip r:embed="rId2"/>
                <a:stretch>
                  <a:fillRect l="-1837" r="-875"/>
                </a:stretch>
              </a:blipFill>
            </p:spPr>
            <p:txBody>
              <a:bodyPr/>
              <a:lstStyle/>
              <a:p>
                <a:r>
                  <a:rPr lang="en-US">
                    <a:noFill/>
                  </a:rPr>
                  <a:t> </a:t>
                </a:r>
              </a:p>
            </p:txBody>
          </p:sp>
        </mc:Fallback>
      </mc:AlternateContent>
      <p:pic>
        <p:nvPicPr>
          <p:cNvPr id="11" name="Picture 10" descr="A graph with colored lines and numbers&#10;&#10;Description automatically generated">
            <a:extLst>
              <a:ext uri="{FF2B5EF4-FFF2-40B4-BE49-F238E27FC236}">
                <a16:creationId xmlns:a16="http://schemas.microsoft.com/office/drawing/2014/main" id="{E3D55DFE-4B58-36BC-CFBD-729DEEC3F7EA}"/>
              </a:ext>
            </a:extLst>
          </p:cNvPr>
          <p:cNvPicPr>
            <a:picLocks noChangeAspect="1"/>
          </p:cNvPicPr>
          <p:nvPr/>
        </p:nvPicPr>
        <p:blipFill>
          <a:blip r:embed="rId3"/>
          <a:stretch>
            <a:fillRect/>
          </a:stretch>
        </p:blipFill>
        <p:spPr>
          <a:xfrm>
            <a:off x="8258477" y="1054799"/>
            <a:ext cx="3478008" cy="4710000"/>
          </a:xfrm>
          <a:prstGeom prst="rect">
            <a:avLst/>
          </a:prstGeom>
        </p:spPr>
      </p:pic>
      <p:sp>
        <p:nvSpPr>
          <p:cNvPr id="55" name="Title 9">
            <a:extLst>
              <a:ext uri="{FF2B5EF4-FFF2-40B4-BE49-F238E27FC236}">
                <a16:creationId xmlns:a16="http://schemas.microsoft.com/office/drawing/2014/main" id="{B3A1D0A7-D218-AEBA-F387-3503351719F4}"/>
              </a:ext>
            </a:extLst>
          </p:cNvPr>
          <p:cNvSpPr txBox="1">
            <a:spLocks/>
          </p:cNvSpPr>
          <p:nvPr/>
        </p:nvSpPr>
        <p:spPr bwMode="black">
          <a:xfrm>
            <a:off x="582758" y="5999601"/>
            <a:ext cx="9863137" cy="276999"/>
          </a:xfrm>
          <a:prstGeom prst="rect">
            <a:avLst/>
          </a:prstGeom>
          <a:noFill/>
        </p:spPr>
        <p:txBody>
          <a:bodyPr vert="horz" wrap="square" lIns="0" tIns="0" rIns="0" bIns="0" rtlCol="0" anchor="t" anchorCtr="0">
            <a:sp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buClrTx/>
            </a:pPr>
            <a:r>
              <a:rPr lang="en-US" dirty="0">
                <a:highlight>
                  <a:srgbClr val="800080"/>
                </a:highlight>
              </a:rPr>
              <a:t>Exercise 4</a:t>
            </a:r>
          </a:p>
        </p:txBody>
      </p:sp>
      <p:sp>
        <p:nvSpPr>
          <p:cNvPr id="56" name="Rectangle 55">
            <a:extLst>
              <a:ext uri="{FF2B5EF4-FFF2-40B4-BE49-F238E27FC236}">
                <a16:creationId xmlns:a16="http://schemas.microsoft.com/office/drawing/2014/main" id="{0E8CD96A-F55F-1BF8-1FF2-603F0E44CD89}"/>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a:extLst>
              <a:ext uri="{FF2B5EF4-FFF2-40B4-BE49-F238E27FC236}">
                <a16:creationId xmlns:a16="http://schemas.microsoft.com/office/drawing/2014/main" id="{91127260-4965-8B92-A476-DF45B8381CDF}"/>
              </a:ext>
            </a:extLst>
          </p:cNvPr>
          <p:cNvPicPr>
            <a:picLocks noChangeAspect="1"/>
          </p:cNvPicPr>
          <p:nvPr/>
        </p:nvPicPr>
        <p:blipFill>
          <a:blip r:embed="rId4"/>
          <a:stretch>
            <a:fillRect/>
          </a:stretch>
        </p:blipFill>
        <p:spPr>
          <a:xfrm>
            <a:off x="857250" y="3676574"/>
            <a:ext cx="5810310" cy="872578"/>
          </a:xfrm>
          <a:prstGeom prst="rect">
            <a:avLst/>
          </a:prstGeom>
        </p:spPr>
      </p:pic>
      <p:pic>
        <p:nvPicPr>
          <p:cNvPr id="9" name="Picture 8">
            <a:extLst>
              <a:ext uri="{FF2B5EF4-FFF2-40B4-BE49-F238E27FC236}">
                <a16:creationId xmlns:a16="http://schemas.microsoft.com/office/drawing/2014/main" id="{3213A3A2-57E5-8699-5344-D593F3603F25}"/>
              </a:ext>
            </a:extLst>
          </p:cNvPr>
          <p:cNvPicPr>
            <a:picLocks noChangeAspect="1"/>
          </p:cNvPicPr>
          <p:nvPr/>
        </p:nvPicPr>
        <p:blipFill>
          <a:blip r:embed="rId5"/>
          <a:stretch>
            <a:fillRect/>
          </a:stretch>
        </p:blipFill>
        <p:spPr>
          <a:xfrm>
            <a:off x="857250" y="4617553"/>
            <a:ext cx="5810310" cy="1022048"/>
          </a:xfrm>
          <a:prstGeom prst="rect">
            <a:avLst/>
          </a:prstGeom>
        </p:spPr>
      </p:pic>
      <p:sp>
        <p:nvSpPr>
          <p:cNvPr id="10" name="Rectangle 9">
            <a:extLst>
              <a:ext uri="{FF2B5EF4-FFF2-40B4-BE49-F238E27FC236}">
                <a16:creationId xmlns:a16="http://schemas.microsoft.com/office/drawing/2014/main" id="{D0B2B72D-B18A-F118-CE78-C0C2A94C02DC}"/>
              </a:ext>
            </a:extLst>
          </p:cNvPr>
          <p:cNvSpPr/>
          <p:nvPr/>
        </p:nvSpPr>
        <p:spPr>
          <a:xfrm>
            <a:off x="914400" y="3749040"/>
            <a:ext cx="1357162" cy="202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2" name="Rectangle 11">
            <a:extLst>
              <a:ext uri="{FF2B5EF4-FFF2-40B4-BE49-F238E27FC236}">
                <a16:creationId xmlns:a16="http://schemas.microsoft.com/office/drawing/2014/main" id="{02BE2494-2B97-04F8-E128-A7106A84986B}"/>
              </a:ext>
            </a:extLst>
          </p:cNvPr>
          <p:cNvSpPr/>
          <p:nvPr/>
        </p:nvSpPr>
        <p:spPr>
          <a:xfrm>
            <a:off x="914400" y="4701552"/>
            <a:ext cx="1357162" cy="202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235702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5AF2-D837-D204-E628-0970F76E3B3F}"/>
              </a:ext>
            </a:extLst>
          </p:cNvPr>
          <p:cNvSpPr>
            <a:spLocks noGrp="1"/>
          </p:cNvSpPr>
          <p:nvPr>
            <p:ph type="title"/>
          </p:nvPr>
        </p:nvSpPr>
        <p:spPr/>
        <p:txBody>
          <a:bodyPr/>
          <a:lstStyle/>
          <a:p>
            <a:r>
              <a:rPr lang="en-US" dirty="0"/>
              <a:t>Progressive Quadrature rules (</a:t>
            </a:r>
            <a:r>
              <a:rPr lang="en-US" dirty="0" err="1"/>
              <a:t>Kronrod</a:t>
            </a:r>
            <a:r>
              <a:rPr lang="en-US" dirty="0"/>
              <a:t> rules)</a:t>
            </a:r>
          </a:p>
        </p:txBody>
      </p:sp>
      <p:sp>
        <p:nvSpPr>
          <p:cNvPr id="3" name="Footer Placeholder 2">
            <a:extLst>
              <a:ext uri="{FF2B5EF4-FFF2-40B4-BE49-F238E27FC236}">
                <a16:creationId xmlns:a16="http://schemas.microsoft.com/office/drawing/2014/main" id="{FE77D8E8-8A23-DD2D-0929-12F0AE9FE3C2}"/>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2A84A153-825D-48A2-F177-0D1543A967CC}"/>
              </a:ext>
            </a:extLst>
          </p:cNvPr>
          <p:cNvSpPr>
            <a:spLocks noGrp="1"/>
          </p:cNvSpPr>
          <p:nvPr>
            <p:ph type="sldNum" sz="quarter" idx="11"/>
          </p:nvPr>
        </p:nvSpPr>
        <p:spPr/>
        <p:txBody>
          <a:bodyPr/>
          <a:lstStyle/>
          <a:p>
            <a:r>
              <a:rPr lang="en-US"/>
              <a:t>Page </a:t>
            </a:r>
            <a:fld id="{15EBE321-CBB1-4E91-BD14-37C8D44326FB}" type="slidenum">
              <a:rPr lang="en-US" smtClean="0"/>
              <a:pPr/>
              <a:t>36</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F324B09-DC2C-89B7-86E2-E250BAF2A5EE}"/>
                  </a:ext>
                </a:extLst>
              </p:cNvPr>
              <p:cNvSpPr>
                <a:spLocks noGrp="1"/>
              </p:cNvSpPr>
              <p:nvPr>
                <p:ph idx="1"/>
              </p:nvPr>
            </p:nvSpPr>
            <p:spPr>
              <a:xfrm>
                <a:off x="410400" y="1148100"/>
                <a:ext cx="11376026" cy="4752000"/>
              </a:xfrm>
            </p:spPr>
            <p:txBody>
              <a:bodyPr/>
              <a:lstStyle/>
              <a:p>
                <a:pPr marL="285750" indent="-285750">
                  <a:buFont typeface="Arial" panose="020B0604020202020204" pitchFamily="34" charset="0"/>
                  <a:buChar char="•"/>
                </a:pPr>
                <a:r>
                  <a:rPr lang="en-US" b="1" dirty="0">
                    <a:solidFill>
                      <a:schemeClr val="accent1"/>
                    </a:solidFill>
                  </a:rPr>
                  <a:t>Purpose</a:t>
                </a:r>
                <a:r>
                  <a:rPr lang="en-US" dirty="0"/>
                  <a:t>: </a:t>
                </a:r>
              </a:p>
              <a:p>
                <a:pPr marL="645750" lvl="2" indent="-285750"/>
                <a:r>
                  <a:rPr lang="en-US" dirty="0"/>
                  <a:t>Extend an existing Gauss quadrature rule by adding extra points to increase accuracy without changing the interval.</a:t>
                </a:r>
              </a:p>
              <a:p>
                <a:pPr marL="285750" indent="-285750">
                  <a:buFont typeface="Arial" panose="020B0604020202020204" pitchFamily="34" charset="0"/>
                  <a:buChar char="•"/>
                </a:pPr>
                <a:r>
                  <a:rPr lang="en-US" b="1" dirty="0">
                    <a:solidFill>
                      <a:schemeClr val="accent1"/>
                    </a:solidFill>
                  </a:rPr>
                  <a:t>Concept</a:t>
                </a:r>
                <a:r>
                  <a:rPr lang="en-US" dirty="0"/>
                  <a:t>:</a:t>
                </a:r>
              </a:p>
              <a:p>
                <a:pPr marL="742950" lvl="1" indent="-285750">
                  <a:buFont typeface="Arial" panose="020B0604020202020204" pitchFamily="34" charset="0"/>
                  <a:buChar char="•"/>
                </a:pPr>
                <a:r>
                  <a:rPr lang="en-US" dirty="0"/>
                  <a:t>Start with an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point Gauss quadrature rule.</a:t>
                </a:r>
              </a:p>
              <a:p>
                <a:pPr marL="742950" lvl="1" indent="-285750">
                  <a:buFont typeface="Arial" panose="020B0604020202020204" pitchFamily="34" charset="0"/>
                  <a:buChar char="•"/>
                </a:pPr>
                <a:r>
                  <a:rPr lang="en-US" dirty="0"/>
                  <a:t>Add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additional points to create a new rule with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nodes (the </a:t>
                </a:r>
                <a:r>
                  <a:rPr lang="en-US" dirty="0" err="1"/>
                  <a:t>Kronrod</a:t>
                </a:r>
                <a:r>
                  <a:rPr lang="en-US" dirty="0"/>
                  <a:t> rule).</a:t>
                </a:r>
              </a:p>
              <a:p>
                <a:pPr marL="742950" lvl="1" indent="-285750">
                  <a:buFont typeface="Arial" panose="020B0604020202020204" pitchFamily="34" charset="0"/>
                  <a:buChar char="•"/>
                </a:pPr>
                <a:r>
                  <a:rPr lang="en-US" dirty="0" err="1"/>
                  <a:t>Kronrod</a:t>
                </a:r>
                <a:r>
                  <a:rPr lang="en-US" dirty="0"/>
                  <a:t> rule is designed to keep all Gauss nodes and add new ones to improve accuracy</a:t>
                </a:r>
              </a:p>
              <a:p>
                <a:pPr marL="285750" indent="-285750">
                  <a:buFont typeface="Arial" panose="020B0604020202020204" pitchFamily="34" charset="0"/>
                  <a:buChar char="•"/>
                </a:pPr>
                <a:r>
                  <a:rPr lang="en-US" b="1" dirty="0">
                    <a:solidFill>
                      <a:schemeClr val="accent1"/>
                    </a:solidFill>
                  </a:rPr>
                  <a:t>Applications</a:t>
                </a:r>
                <a:r>
                  <a:rPr lang="en-US" dirty="0"/>
                  <a:t>:</a:t>
                </a:r>
              </a:p>
              <a:p>
                <a:pPr marL="742950" lvl="1" indent="-285750">
                  <a:buFont typeface="Arial" panose="020B0604020202020204" pitchFamily="34" charset="0"/>
                  <a:buChar char="•"/>
                </a:pPr>
                <a:r>
                  <a:rPr lang="en-US" dirty="0"/>
                  <a:t>Efficient error estimation: Combine the Gauss and </a:t>
                </a:r>
                <a:r>
                  <a:rPr lang="en-US" dirty="0" err="1"/>
                  <a:t>Kronrod</a:t>
                </a:r>
                <a:r>
                  <a:rPr lang="en-US" dirty="0"/>
                  <a:t> rules to approximate the integral and estimate the error from their difference.</a:t>
                </a:r>
              </a:p>
              <a:p>
                <a:pPr marL="742950" lvl="1" indent="-285750">
                  <a:buFont typeface="Arial" panose="020B0604020202020204" pitchFamily="34" charset="0"/>
                  <a:buChar char="•"/>
                </a:pPr>
                <a:r>
                  <a:rPr lang="en-US" dirty="0"/>
                  <a:t>Commonly used in adaptive quadrature algorithms to control accuracy.</a:t>
                </a:r>
              </a:p>
              <a:p>
                <a:pPr marL="285750" indent="-285750">
                  <a:buFont typeface="Arial" panose="020B0604020202020204" pitchFamily="34" charset="0"/>
                  <a:buChar char="•"/>
                </a:pPr>
                <a:r>
                  <a:rPr lang="en-US" b="1" dirty="0">
                    <a:solidFill>
                      <a:schemeClr val="accent3"/>
                    </a:solidFill>
                  </a:rPr>
                  <a:t>Example</a:t>
                </a:r>
                <a:r>
                  <a:rPr lang="en-US" dirty="0"/>
                  <a:t>:</a:t>
                </a:r>
              </a:p>
              <a:p>
                <a:pPr marL="742950" lvl="1" indent="-285750">
                  <a:buFont typeface="Arial" panose="020B0604020202020204" pitchFamily="34" charset="0"/>
                  <a:buChar char="•"/>
                </a:pPr>
                <a:r>
                  <a:rPr lang="en-US" dirty="0"/>
                  <a:t>The Gauss-</a:t>
                </a:r>
                <a:r>
                  <a:rPr lang="en-US" dirty="0" err="1"/>
                  <a:t>Kronrod</a:t>
                </a:r>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𝐺</m:t>
                        </m:r>
                      </m:e>
                      <m:sub>
                        <m:r>
                          <a:rPr lang="en-US" b="0" i="1" dirty="0" smtClean="0">
                            <a:latin typeface="Cambria Math" panose="02040503050406030204" pitchFamily="18" charset="0"/>
                          </a:rPr>
                          <m:t>7</m:t>
                        </m:r>
                      </m:sub>
                    </m:sSub>
                    <m:r>
                      <a:rPr lang="en-US" b="0" i="0" dirty="0" smtClean="0">
                        <a:latin typeface="Cambria Math" panose="02040503050406030204" pitchFamily="18" charset="0"/>
                      </a:rPr>
                      <m:t>, </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K</m:t>
                        </m:r>
                      </m:e>
                      <m:sub>
                        <m:r>
                          <a:rPr lang="en-US" b="0" i="1" dirty="0" smtClean="0">
                            <a:latin typeface="Cambria Math" panose="02040503050406030204" pitchFamily="18" charset="0"/>
                          </a:rPr>
                          <m:t>15</m:t>
                        </m:r>
                      </m:sub>
                    </m:sSub>
                  </m:oMath>
                </a14:m>
                <a:r>
                  <a:rPr lang="en-US" dirty="0"/>
                  <a:t>) rule uses 7 Gauss points and extends to 15 points for a higher accuracy approximation and error estimation.</a:t>
                </a:r>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8F324B09-DC2C-89B7-86E2-E250BAF2A5EE}"/>
                  </a:ext>
                </a:extLst>
              </p:cNvPr>
              <p:cNvSpPr>
                <a:spLocks noGrp="1" noRot="1" noChangeAspect="1" noMove="1" noResize="1" noEditPoints="1" noAdjustHandles="1" noChangeArrowheads="1" noChangeShapeType="1" noTextEdit="1"/>
              </p:cNvSpPr>
              <p:nvPr>
                <p:ph idx="1"/>
              </p:nvPr>
            </p:nvSpPr>
            <p:spPr>
              <a:xfrm>
                <a:off x="410400" y="1148100"/>
                <a:ext cx="11376026" cy="4752000"/>
              </a:xfrm>
              <a:blipFill>
                <a:blip r:embed="rId2"/>
                <a:stretch>
                  <a:fillRect l="-1125" t="-1538" r="-171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713EFB-F4D2-92E2-8521-3B83BE6729A1}"/>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126152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8F84-9C72-E70E-1C14-77E14340D015}"/>
              </a:ext>
            </a:extLst>
          </p:cNvPr>
          <p:cNvSpPr>
            <a:spLocks noGrp="1"/>
          </p:cNvSpPr>
          <p:nvPr>
            <p:ph type="title"/>
          </p:nvPr>
        </p:nvSpPr>
        <p:spPr/>
        <p:txBody>
          <a:bodyPr/>
          <a:lstStyle/>
          <a:p>
            <a:r>
              <a:rPr lang="en-US" dirty="0"/>
              <a:t>Alternative Gaussian </a:t>
            </a:r>
            <a:r>
              <a:rPr lang="en-US" dirty="0" err="1"/>
              <a:t>quadratures</a:t>
            </a:r>
            <a:endParaRPr lang="en-US" dirty="0"/>
          </a:p>
        </p:txBody>
      </p:sp>
      <p:sp>
        <p:nvSpPr>
          <p:cNvPr id="3" name="Footer Placeholder 2">
            <a:extLst>
              <a:ext uri="{FF2B5EF4-FFF2-40B4-BE49-F238E27FC236}">
                <a16:creationId xmlns:a16="http://schemas.microsoft.com/office/drawing/2014/main" id="{3214C44D-60D5-79BA-679B-45B94E75EF7B}"/>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EBB8994-9713-95A6-D8E0-4B21D523AA25}"/>
              </a:ext>
            </a:extLst>
          </p:cNvPr>
          <p:cNvSpPr>
            <a:spLocks noGrp="1"/>
          </p:cNvSpPr>
          <p:nvPr>
            <p:ph type="sldNum" sz="quarter" idx="11"/>
          </p:nvPr>
        </p:nvSpPr>
        <p:spPr/>
        <p:txBody>
          <a:bodyPr/>
          <a:lstStyle/>
          <a:p>
            <a:r>
              <a:rPr lang="en-US"/>
              <a:t>Page </a:t>
            </a:r>
            <a:fld id="{15EBE321-CBB1-4E91-BD14-37C8D44326FB}" type="slidenum">
              <a:rPr lang="en-US" smtClean="0"/>
              <a:pPr/>
              <a:t>37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6802B66-30D3-805B-C076-8F8538C23C98}"/>
                  </a:ext>
                </a:extLst>
              </p:cNvPr>
              <p:cNvSpPr>
                <a:spLocks noGrp="1"/>
              </p:cNvSpPr>
              <p:nvPr>
                <p:ph idx="1"/>
              </p:nvPr>
            </p:nvSpPr>
            <p:spPr/>
            <p:txBody>
              <a:bodyPr/>
              <a:lstStyle/>
              <a:p>
                <a:pPr marL="285750" indent="-285750">
                  <a:buFont typeface="Arial" panose="020B0604020202020204" pitchFamily="34" charset="0"/>
                  <a:buChar char="•"/>
                </a:pPr>
                <a:r>
                  <a:rPr lang="en-US" dirty="0"/>
                  <a:t>Gaussian quadrature do not include </a:t>
                </a:r>
                <a:r>
                  <a:rPr lang="en-US" b="1" dirty="0"/>
                  <a:t>end points,</a:t>
                </a:r>
                <a:r>
                  <a:rPr lang="en-US" dirty="0"/>
                  <a:t> in some occasions it is useful</a:t>
                </a:r>
              </a:p>
              <a:p>
                <a:pPr marL="285750" indent="-285750">
                  <a:buFont typeface="Arial" panose="020B0604020202020204" pitchFamily="34" charset="0"/>
                  <a:buChar char="•"/>
                </a:pPr>
                <a:endParaRPr lang="en-US" b="1" dirty="0">
                  <a:solidFill>
                    <a:schemeClr val="accent1"/>
                  </a:solidFill>
                </a:endParaRPr>
              </a:p>
              <a:p>
                <a:pPr marL="285750" indent="-285750">
                  <a:buFont typeface="Arial" panose="020B0604020202020204" pitchFamily="34" charset="0"/>
                  <a:buChar char="•"/>
                </a:pPr>
                <a:r>
                  <a:rPr lang="en-US" b="1" dirty="0">
                    <a:solidFill>
                      <a:schemeClr val="accent1"/>
                    </a:solidFill>
                  </a:rPr>
                  <a:t>Gauss-</a:t>
                </a:r>
                <a:r>
                  <a:rPr lang="en-US" b="1" dirty="0" err="1">
                    <a:solidFill>
                      <a:schemeClr val="accent1"/>
                    </a:solidFill>
                  </a:rPr>
                  <a:t>Radau</a:t>
                </a:r>
                <a:r>
                  <a:rPr lang="en-US" b="1" dirty="0">
                    <a:solidFill>
                      <a:schemeClr val="accent1"/>
                    </a:solidFill>
                  </a:rPr>
                  <a:t>:</a:t>
                </a:r>
              </a:p>
              <a:p>
                <a:pPr marL="645750" lvl="2" indent="-285750"/>
                <a:r>
                  <a:rPr lang="en-US" dirty="0"/>
                  <a:t>In Gauss </a:t>
                </a:r>
                <a:r>
                  <a:rPr lang="en-US" dirty="0" err="1"/>
                  <a:t>Radau</a:t>
                </a:r>
                <a:r>
                  <a:rPr lang="en-US" dirty="0"/>
                  <a:t> quadrature, one of the endpoints of the interval of integration is prespeciﬁed as a node, leaving the remaining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 </m:t>
                    </m:r>
                  </m:oMath>
                </a14:m>
                <a:r>
                  <a:rPr lang="en-US" dirty="0"/>
                  <a:t>nodes, as well as all </a:t>
                </a:r>
                <a14:m>
                  <m:oMath xmlns:m="http://schemas.openxmlformats.org/officeDocument/2006/math">
                    <m:r>
                      <a:rPr lang="en-US" i="1" dirty="0" smtClean="0">
                        <a:latin typeface="Cambria Math" panose="02040503050406030204" pitchFamily="18" charset="0"/>
                      </a:rPr>
                      <m:t>𝑛</m:t>
                    </m:r>
                  </m:oMath>
                </a14:m>
                <a:r>
                  <a:rPr lang="en-US" dirty="0"/>
                  <a:t> weights, free to be chosen to maximize the degree of the resulting rule</a:t>
                </a:r>
              </a:p>
              <a:p>
                <a:pPr marL="645750" lvl="2" indent="-285750"/>
                <a:r>
                  <a:rPr lang="en-US" dirty="0"/>
                  <a:t>There are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free parameters, so an </a:t>
                </a:r>
                <a14:m>
                  <m:oMath xmlns:m="http://schemas.openxmlformats.org/officeDocument/2006/math">
                    <m:r>
                      <a:rPr lang="en-US" i="1" dirty="0" smtClean="0">
                        <a:latin typeface="Cambria Math" panose="02040503050406030204" pitchFamily="18" charset="0"/>
                      </a:rPr>
                      <m:t>𝑛</m:t>
                    </m:r>
                  </m:oMath>
                </a14:m>
                <a:r>
                  <a:rPr lang="en-US" dirty="0"/>
                  <a:t>-point Gauss-</a:t>
                </a:r>
                <a:r>
                  <a:rPr lang="en-US" dirty="0" err="1"/>
                  <a:t>Radau</a:t>
                </a:r>
                <a:r>
                  <a:rPr lang="en-US" dirty="0"/>
                  <a:t> rule has degree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 − 2</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1"/>
                    </a:solidFill>
                  </a:rPr>
                  <a:t>Gauss-</a:t>
                </a:r>
                <a:r>
                  <a:rPr lang="en-US" b="1" dirty="0" err="1">
                    <a:solidFill>
                      <a:schemeClr val="accent1"/>
                    </a:solidFill>
                  </a:rPr>
                  <a:t>Lobatto</a:t>
                </a:r>
                <a:r>
                  <a:rPr lang="en-US" b="1" dirty="0">
                    <a:solidFill>
                      <a:schemeClr val="accent1"/>
                    </a:solidFill>
                  </a:rPr>
                  <a:t>:</a:t>
                </a:r>
              </a:p>
              <a:p>
                <a:pPr marL="645750" lvl="2" indent="-285750"/>
                <a:r>
                  <a:rPr lang="en-US" dirty="0"/>
                  <a:t>In 	Gauss-</a:t>
                </a:r>
                <a:r>
                  <a:rPr lang="en-US" dirty="0" err="1"/>
                  <a:t>Lobatto</a:t>
                </a:r>
                <a:r>
                  <a:rPr lang="en-US" dirty="0"/>
                  <a:t> quadrature, both endpoints of the interval of integration are prespeciﬁed as nodes, leaving the remaining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− 2</m:t>
                    </m:r>
                  </m:oMath>
                </a14:m>
                <a:r>
                  <a:rPr lang="en-US" dirty="0"/>
                  <a:t> nodes, as well as all </a:t>
                </a:r>
                <a14:m>
                  <m:oMath xmlns:m="http://schemas.openxmlformats.org/officeDocument/2006/math">
                    <m:r>
                      <a:rPr lang="en-US" i="1" dirty="0" smtClean="0">
                        <a:latin typeface="Cambria Math" panose="02040503050406030204" pitchFamily="18" charset="0"/>
                      </a:rPr>
                      <m:t>𝑛</m:t>
                    </m:r>
                  </m:oMath>
                </a14:m>
                <a:r>
                  <a:rPr lang="en-US" dirty="0"/>
                  <a:t> weights, free</a:t>
                </a:r>
              </a:p>
              <a:p>
                <a:pPr marL="645750" lvl="2" indent="-285750"/>
                <a:r>
                  <a:rPr lang="en-US" dirty="0"/>
                  <a:t>There are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 −2</m:t>
                    </m:r>
                  </m:oMath>
                </a14:m>
                <a:r>
                  <a:rPr lang="en-US" dirty="0"/>
                  <a:t> free parameters, so an </a:t>
                </a:r>
                <a14:m>
                  <m:oMath xmlns:m="http://schemas.openxmlformats.org/officeDocument/2006/math">
                    <m:r>
                      <a:rPr lang="en-US" i="1" dirty="0" smtClean="0">
                        <a:latin typeface="Cambria Math" panose="02040503050406030204" pitchFamily="18" charset="0"/>
                      </a:rPr>
                      <m:t>𝑛</m:t>
                    </m:r>
                  </m:oMath>
                </a14:m>
                <a:r>
                  <a:rPr lang="en-US" dirty="0"/>
                  <a:t>-point Gauss-</a:t>
                </a:r>
                <a:r>
                  <a:rPr lang="en-US" dirty="0" err="1"/>
                  <a:t>Lobatto</a:t>
                </a:r>
                <a:r>
                  <a:rPr lang="en-US" dirty="0"/>
                  <a:t> rule has degree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 −3</m:t>
                    </m:r>
                  </m:oMath>
                </a14:m>
                <a:endParaRPr lang="en-US" dirty="0"/>
              </a:p>
              <a:p>
                <a:pPr marL="645750" lvl="2" indent="-285750"/>
                <a:endParaRPr lang="en-US" dirty="0"/>
              </a:p>
              <a:p>
                <a:endParaRPr lang="en-US" dirty="0"/>
              </a:p>
            </p:txBody>
          </p:sp>
        </mc:Choice>
        <mc:Fallback xmlns="">
          <p:sp>
            <p:nvSpPr>
              <p:cNvPr id="5" name="Content Placeholder 4">
                <a:extLst>
                  <a:ext uri="{FF2B5EF4-FFF2-40B4-BE49-F238E27FC236}">
                    <a16:creationId xmlns:a16="http://schemas.microsoft.com/office/drawing/2014/main" id="{46802B66-30D3-805B-C076-8F8538C23C98}"/>
                  </a:ext>
                </a:extLst>
              </p:cNvPr>
              <p:cNvSpPr>
                <a:spLocks noGrp="1" noRot="1" noChangeAspect="1" noMove="1" noResize="1" noEditPoints="1" noAdjustHandles="1" noChangeArrowheads="1" noChangeShapeType="1" noTextEdit="1"/>
              </p:cNvSpPr>
              <p:nvPr>
                <p:ph idx="1"/>
              </p:nvPr>
            </p:nvSpPr>
            <p:spPr>
              <a:blipFill>
                <a:blip r:embed="rId2"/>
                <a:stretch>
                  <a:fillRect l="-1125" t="-1538" r="-58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B57CF62-89C5-45E7-9F5D-B33FCF9792BE}"/>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268870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7BBD-0532-36FA-E128-997CBE693B77}"/>
              </a:ext>
            </a:extLst>
          </p:cNvPr>
          <p:cNvSpPr>
            <a:spLocks noGrp="1"/>
          </p:cNvSpPr>
          <p:nvPr>
            <p:ph type="title"/>
          </p:nvPr>
        </p:nvSpPr>
        <p:spPr/>
        <p:txBody>
          <a:bodyPr/>
          <a:lstStyle/>
          <a:p>
            <a:r>
              <a:rPr lang="en-US" dirty="0"/>
              <a:t>Adaptive quadrature rule </a:t>
            </a:r>
          </a:p>
        </p:txBody>
      </p:sp>
      <p:sp>
        <p:nvSpPr>
          <p:cNvPr id="3" name="Footer Placeholder 2">
            <a:extLst>
              <a:ext uri="{FF2B5EF4-FFF2-40B4-BE49-F238E27FC236}">
                <a16:creationId xmlns:a16="http://schemas.microsoft.com/office/drawing/2014/main" id="{6A6DCFF4-6E68-A118-4977-25B592F35991}"/>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CB0D7007-59F8-A13C-593C-C8CD3A050A35}"/>
              </a:ext>
            </a:extLst>
          </p:cNvPr>
          <p:cNvSpPr>
            <a:spLocks noGrp="1"/>
          </p:cNvSpPr>
          <p:nvPr>
            <p:ph type="sldNum" sz="quarter" idx="11"/>
          </p:nvPr>
        </p:nvSpPr>
        <p:spPr/>
        <p:txBody>
          <a:bodyPr/>
          <a:lstStyle/>
          <a:p>
            <a:r>
              <a:rPr lang="en-US"/>
              <a:t>Page </a:t>
            </a:r>
            <a:fld id="{15EBE321-CBB1-4E91-BD14-37C8D44326FB}" type="slidenum">
              <a:rPr lang="en-US" smtClean="0"/>
              <a:pPr/>
              <a:t>38</a:t>
            </a:fld>
            <a:endParaRPr lang="en-US"/>
          </a:p>
        </p:txBody>
      </p:sp>
      <p:pic>
        <p:nvPicPr>
          <p:cNvPr id="9" name="Content Placeholder 8" descr="A line of a sound wave&#10;&#10;Description automatically generated with medium confidence">
            <a:extLst>
              <a:ext uri="{FF2B5EF4-FFF2-40B4-BE49-F238E27FC236}">
                <a16:creationId xmlns:a16="http://schemas.microsoft.com/office/drawing/2014/main" id="{52E697BA-4C1D-EBFA-6458-5E877AED2CA7}"/>
              </a:ext>
            </a:extLst>
          </p:cNvPr>
          <p:cNvPicPr>
            <a:picLocks noGrp="1" noChangeAspect="1"/>
          </p:cNvPicPr>
          <p:nvPr>
            <p:ph idx="1"/>
          </p:nvPr>
        </p:nvPicPr>
        <p:blipFill>
          <a:blip r:embed="rId2"/>
          <a:stretch>
            <a:fillRect/>
          </a:stretch>
        </p:blipFill>
        <p:spPr>
          <a:xfrm>
            <a:off x="3652192" y="4503706"/>
            <a:ext cx="5729934" cy="1752359"/>
          </a:xfrm>
        </p:spPr>
      </p:pic>
      <p:sp>
        <p:nvSpPr>
          <p:cNvPr id="10" name="Content Placeholder 4">
            <a:extLst>
              <a:ext uri="{FF2B5EF4-FFF2-40B4-BE49-F238E27FC236}">
                <a16:creationId xmlns:a16="http://schemas.microsoft.com/office/drawing/2014/main" id="{F70AE649-E217-57F5-4504-A3AABF43F8AF}"/>
              </a:ext>
            </a:extLst>
          </p:cNvPr>
          <p:cNvSpPr txBox="1">
            <a:spLocks/>
          </p:cNvSpPr>
          <p:nvPr/>
        </p:nvSpPr>
        <p:spPr bwMode="black">
          <a:xfrm>
            <a:off x="411162" y="1414800"/>
            <a:ext cx="11376026" cy="4752000"/>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b="1" dirty="0">
              <a:solidFill>
                <a:schemeClr val="accent1"/>
              </a:solidFill>
            </a:endParaRPr>
          </a:p>
          <a:p>
            <a:pPr lvl="2" indent="0">
              <a:buNone/>
            </a:pPr>
            <a:endParaRPr lang="en-US" dirty="0"/>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0B97D5-0880-033C-1148-0C8C2D1DC87E}"/>
                  </a:ext>
                </a:extLst>
              </p:cNvPr>
              <p:cNvSpPr txBox="1"/>
              <p:nvPr/>
            </p:nvSpPr>
            <p:spPr>
              <a:xfrm>
                <a:off x="304799" y="914400"/>
                <a:ext cx="11153775" cy="331174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dirty="0">
                    <a:solidFill>
                      <a:schemeClr val="tx1"/>
                    </a:solidFill>
                    <a:latin typeface="+mj-lt"/>
                  </a:rPr>
                  <a:t>Adaptive Quadrature </a:t>
                </a:r>
                <a:r>
                  <a:rPr lang="en-US" sz="1400" dirty="0">
                    <a:solidFill>
                      <a:schemeClr val="tx1"/>
                    </a:solidFill>
                    <a:latin typeface="+mj-lt"/>
                  </a:rPr>
                  <a:t>is a composite rule which refines the interval of integration selectively, focusing more sampling points in areas where the integrand is difficult to approximate.</a:t>
                </a:r>
              </a:p>
              <a:p>
                <a:pPr marL="342900" indent="-342900">
                  <a:lnSpc>
                    <a:spcPct val="150000"/>
                  </a:lnSpc>
                  <a:buFont typeface="+mj-lt"/>
                  <a:buAutoNum type="arabicPeriod"/>
                </a:pPr>
                <a:r>
                  <a:rPr lang="en-US" sz="1400" b="1" dirty="0">
                    <a:solidFill>
                      <a:srgbClr val="EF0137"/>
                    </a:solidFill>
                    <a:latin typeface="+mj-lt"/>
                  </a:rPr>
                  <a:t>Error Estimation</a:t>
                </a:r>
                <a:r>
                  <a:rPr lang="en-US" sz="1400" dirty="0">
                    <a:solidFill>
                      <a:schemeClr val="tx1"/>
                    </a:solidFill>
                    <a:latin typeface="+mj-lt"/>
                  </a:rPr>
                  <a:t>: Use two quadrature rules, </a:t>
                </a:r>
                <a14:m>
                  <m:oMath xmlns:m="http://schemas.openxmlformats.org/officeDocument/2006/math">
                    <m:sSub>
                      <m:sSubPr>
                        <m:ctrlPr>
                          <a:rPr lang="en-US" sz="1400" b="0" i="1" dirty="0" smtClean="0">
                            <a:solidFill>
                              <a:schemeClr val="tx1"/>
                            </a:solidFill>
                            <a:latin typeface="Cambria Math" panose="02040503050406030204" pitchFamily="18" charset="0"/>
                          </a:rPr>
                        </m:ctrlPr>
                      </m:sSubPr>
                      <m:e>
                        <m:r>
                          <a:rPr lang="en-US" sz="1400" i="1" dirty="0" smtClean="0">
                            <a:solidFill>
                              <a:schemeClr val="tx1"/>
                            </a:solidFill>
                            <a:latin typeface="Cambria Math" panose="02040503050406030204" pitchFamily="18" charset="0"/>
                          </a:rPr>
                          <m:t>𝑄</m:t>
                        </m:r>
                      </m:e>
                      <m:sub>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𝑛</m:t>
                            </m:r>
                          </m:e>
                          <m:sub>
                            <m:r>
                              <a:rPr lang="en-US" sz="1400" i="1" dirty="0">
                                <a:solidFill>
                                  <a:schemeClr val="tx1"/>
                                </a:solidFill>
                                <a:latin typeface="Cambria Math" panose="02040503050406030204" pitchFamily="18" charset="0"/>
                              </a:rPr>
                              <m:t>1</m:t>
                            </m:r>
                          </m:sub>
                        </m:sSub>
                      </m:sub>
                    </m:sSub>
                  </m:oMath>
                </a14:m>
                <a:r>
                  <a:rPr lang="en-US" sz="1400" dirty="0">
                    <a:solidFill>
                      <a:schemeClr val="tx1"/>
                    </a:solidFill>
                    <a:latin typeface="+mj-lt"/>
                  </a:rPr>
                  <a:t> and </a:t>
                </a:r>
                <a14:m>
                  <m:oMath xmlns:m="http://schemas.openxmlformats.org/officeDocument/2006/math">
                    <m:sSub>
                      <m:sSubPr>
                        <m:ctrlPr>
                          <a:rPr lang="en-US" sz="1400" b="0" i="1" dirty="0" smtClean="0">
                            <a:solidFill>
                              <a:schemeClr val="tx1"/>
                            </a:solidFill>
                            <a:latin typeface="Cambria Math" panose="02040503050406030204" pitchFamily="18" charset="0"/>
                          </a:rPr>
                        </m:ctrlPr>
                      </m:sSubPr>
                      <m:e>
                        <m:r>
                          <a:rPr lang="en-US" sz="1400" i="1" dirty="0" smtClean="0">
                            <a:solidFill>
                              <a:schemeClr val="tx1"/>
                            </a:solidFill>
                            <a:latin typeface="Cambria Math" panose="02040503050406030204" pitchFamily="18" charset="0"/>
                          </a:rPr>
                          <m:t>𝑄</m:t>
                        </m:r>
                      </m:e>
                      <m:sub>
                        <m:sSub>
                          <m:sSubPr>
                            <m:ctrlPr>
                              <a:rPr lang="en-US" sz="1400" b="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𝑛</m:t>
                            </m:r>
                          </m:e>
                          <m:sub>
                            <m:r>
                              <a:rPr lang="en-US" sz="1400" b="0" i="1" dirty="0" smtClean="0">
                                <a:solidFill>
                                  <a:schemeClr val="tx1"/>
                                </a:solidFill>
                                <a:latin typeface="Cambria Math" panose="02040503050406030204" pitchFamily="18" charset="0"/>
                              </a:rPr>
                              <m:t>2</m:t>
                            </m:r>
                          </m:sub>
                        </m:sSub>
                      </m:sub>
                    </m:sSub>
                  </m:oMath>
                </a14:m>
                <a:r>
                  <a:rPr lang="en-US" sz="1400" dirty="0">
                    <a:solidFill>
                      <a:schemeClr val="tx1"/>
                    </a:solidFill>
                    <a:latin typeface="+mj-lt"/>
                  </a:rPr>
                  <a:t>​, whose difference estimates the error.</a:t>
                </a:r>
              </a:p>
              <a:p>
                <a:pPr marL="522900" lvl="1" indent="-342900">
                  <a:lnSpc>
                    <a:spcPct val="150000"/>
                  </a:lnSpc>
                </a:pPr>
                <a:r>
                  <a:rPr lang="en-US" sz="1400" b="1" dirty="0">
                    <a:solidFill>
                      <a:schemeClr val="tx1"/>
                    </a:solidFill>
                    <a:latin typeface="+mj-lt"/>
                  </a:rPr>
                  <a:t>Trapezoid and Midpoint Rules</a:t>
                </a:r>
                <a:r>
                  <a:rPr lang="en-US" sz="1400" dirty="0">
                    <a:solidFill>
                      <a:schemeClr val="tx1"/>
                    </a:solidFill>
                    <a:latin typeface="+mj-lt"/>
                  </a:rPr>
                  <a:t>: Basic</a:t>
                </a:r>
              </a:p>
              <a:p>
                <a:pPr marL="522900" lvl="1" indent="-342900">
                  <a:lnSpc>
                    <a:spcPct val="150000"/>
                  </a:lnSpc>
                </a:pPr>
                <a:r>
                  <a:rPr lang="en-US" sz="1400" b="1" dirty="0">
                    <a:solidFill>
                      <a:schemeClr val="tx1"/>
                    </a:solidFill>
                    <a:latin typeface="+mj-lt"/>
                  </a:rPr>
                  <a:t>Higher-Degree Rules</a:t>
                </a:r>
                <a:r>
                  <a:rPr lang="en-US" sz="1400" dirty="0">
                    <a:solidFill>
                      <a:schemeClr val="tx1"/>
                    </a:solidFill>
                    <a:latin typeface="+mj-lt"/>
                  </a:rPr>
                  <a:t>: More efficient, e.g., Gauss-</a:t>
                </a:r>
                <a:r>
                  <a:rPr lang="en-US" sz="1400" dirty="0" err="1">
                    <a:solidFill>
                      <a:schemeClr val="tx1"/>
                    </a:solidFill>
                    <a:latin typeface="+mj-lt"/>
                  </a:rPr>
                  <a:t>Kronrod</a:t>
                </a:r>
                <a:r>
                  <a:rPr lang="en-US" sz="1400" dirty="0">
                    <a:solidFill>
                      <a:schemeClr val="tx1"/>
                    </a:solidFill>
                    <a:latin typeface="+mj-lt"/>
                  </a:rPr>
                  <a:t> (G7, K15)</a:t>
                </a:r>
              </a:p>
              <a:p>
                <a:pPr marL="522900" lvl="1" indent="-342900">
                  <a:lnSpc>
                    <a:spcPct val="150000"/>
                  </a:lnSpc>
                </a:pPr>
                <a:r>
                  <a:rPr lang="en-US" sz="1400" b="1" dirty="0">
                    <a:solidFill>
                      <a:schemeClr val="tx1"/>
                    </a:solidFill>
                    <a:latin typeface="+mj-lt"/>
                  </a:rPr>
                  <a:t>Simpson’s Rule</a:t>
                </a:r>
                <a:r>
                  <a:rPr lang="en-US" sz="1400" dirty="0">
                    <a:solidFill>
                      <a:schemeClr val="tx1"/>
                    </a:solidFill>
                    <a:latin typeface="+mj-lt"/>
                  </a:rPr>
                  <a:t>: Uses a single rule at two levels of subdivision.</a:t>
                </a:r>
                <a:endParaRPr lang="en-US" sz="1400" b="1" dirty="0">
                  <a:solidFill>
                    <a:schemeClr val="tx1"/>
                  </a:solidFill>
                  <a:latin typeface="+mj-lt"/>
                </a:endParaRPr>
              </a:p>
              <a:p>
                <a:pPr marL="342900" indent="-342900">
                  <a:lnSpc>
                    <a:spcPct val="150000"/>
                  </a:lnSpc>
                  <a:buFont typeface="+mj-lt"/>
                  <a:buAutoNum type="arabicPeriod"/>
                </a:pPr>
                <a:r>
                  <a:rPr lang="en-US" sz="1400" b="1" dirty="0">
                    <a:solidFill>
                      <a:srgbClr val="EF0137"/>
                    </a:solidFill>
                    <a:latin typeface="+mj-lt"/>
                  </a:rPr>
                  <a:t>Progressive Rule Application</a:t>
                </a:r>
                <a:r>
                  <a:rPr lang="en-US" sz="1400" dirty="0">
                    <a:solidFill>
                      <a:schemeClr val="tx1"/>
                    </a:solidFill>
                    <a:latin typeface="+mj-lt"/>
                  </a:rPr>
                  <a:t>:</a:t>
                </a:r>
              </a:p>
              <a:p>
                <a:pPr marL="522900" lvl="1" indent="-342900">
                  <a:lnSpc>
                    <a:spcPct val="150000"/>
                  </a:lnSpc>
                </a:pPr>
                <a:r>
                  <a:rPr lang="en-US" sz="1400" dirty="0">
                    <a:solidFill>
                      <a:schemeClr val="tx1"/>
                    </a:solidFill>
                    <a:latin typeface="+mj-lt"/>
                  </a:rPr>
                  <a:t>Apply both rules on the initial interval </a:t>
                </a:r>
                <a14:m>
                  <m:oMath xmlns:m="http://schemas.openxmlformats.org/officeDocument/2006/math">
                    <m:r>
                      <a:rPr lang="en-US" sz="1400" i="1" dirty="0" smtClean="0">
                        <a:solidFill>
                          <a:schemeClr val="tx1"/>
                        </a:solidFill>
                        <a:latin typeface="Cambria Math" panose="02040503050406030204" pitchFamily="18" charset="0"/>
                      </a:rPr>
                      <m:t>[</m:t>
                    </m:r>
                    <m:r>
                      <a:rPr lang="en-US" sz="1400" i="1" dirty="0" err="1">
                        <a:solidFill>
                          <a:schemeClr val="tx1"/>
                        </a:solidFill>
                        <a:latin typeface="Cambria Math" panose="02040503050406030204" pitchFamily="18" charset="0"/>
                      </a:rPr>
                      <m:t>𝑎</m:t>
                    </m:r>
                    <m:r>
                      <a:rPr lang="en-US" sz="1400" i="1" dirty="0" err="1">
                        <a:solidFill>
                          <a:schemeClr val="tx1"/>
                        </a:solidFill>
                        <a:latin typeface="Cambria Math" panose="02040503050406030204" pitchFamily="18" charset="0"/>
                      </a:rPr>
                      <m:t>,</m:t>
                    </m:r>
                    <m:r>
                      <a:rPr lang="en-US" sz="1400" i="1" dirty="0" err="1">
                        <a:solidFill>
                          <a:schemeClr val="tx1"/>
                        </a:solidFill>
                        <a:latin typeface="Cambria Math" panose="02040503050406030204" pitchFamily="18" charset="0"/>
                      </a:rPr>
                      <m:t>𝑏</m:t>
                    </m:r>
                    <m:r>
                      <a:rPr lang="en-US" sz="1400" i="1" dirty="0" smtClean="0">
                        <a:solidFill>
                          <a:schemeClr val="tx1"/>
                        </a:solidFill>
                        <a:latin typeface="Cambria Math" panose="02040503050406030204" pitchFamily="18" charset="0"/>
                      </a:rPr>
                      <m:t>]</m:t>
                    </m:r>
                  </m:oMath>
                </a14:m>
                <a:endParaRPr lang="en-US" sz="1400" dirty="0">
                  <a:solidFill>
                    <a:schemeClr val="tx1"/>
                  </a:solidFill>
                  <a:latin typeface="+mj-lt"/>
                </a:endParaRPr>
              </a:p>
              <a:p>
                <a:pPr marL="522900" lvl="1" indent="-342900">
                  <a:lnSpc>
                    <a:spcPct val="150000"/>
                  </a:lnSpc>
                </a:pPr>
                <a:r>
                  <a:rPr lang="en-US" sz="1400" dirty="0">
                    <a:solidFill>
                      <a:schemeClr val="tx1"/>
                    </a:solidFill>
                    <a:latin typeface="+mj-lt"/>
                  </a:rPr>
                  <a:t>If the estimated error exceeds tolerance, divide the interval and repeat on each subinterval.</a:t>
                </a:r>
              </a:p>
              <a:p>
                <a:pPr marL="522900" lvl="1" indent="-342900">
                  <a:lnSpc>
                    <a:spcPct val="150000"/>
                  </a:lnSpc>
                </a:pPr>
                <a:r>
                  <a:rPr lang="en-US" sz="1400" dirty="0">
                    <a:solidFill>
                      <a:schemeClr val="tx1"/>
                    </a:solidFill>
                    <a:latin typeface="+mj-lt"/>
                  </a:rPr>
                  <a:t>Continue until all subintervals meet the desired accuracy tolerance.</a:t>
                </a:r>
              </a:p>
            </p:txBody>
          </p:sp>
        </mc:Choice>
        <mc:Fallback xmlns="">
          <p:sp>
            <p:nvSpPr>
              <p:cNvPr id="12" name="TextBox 11">
                <a:extLst>
                  <a:ext uri="{FF2B5EF4-FFF2-40B4-BE49-F238E27FC236}">
                    <a16:creationId xmlns:a16="http://schemas.microsoft.com/office/drawing/2014/main" id="{A30B97D5-0880-033C-1148-0C8C2D1DC87E}"/>
                  </a:ext>
                </a:extLst>
              </p:cNvPr>
              <p:cNvSpPr txBox="1">
                <a:spLocks noRot="1" noChangeAspect="1" noMove="1" noResize="1" noEditPoints="1" noAdjustHandles="1" noChangeArrowheads="1" noChangeShapeType="1" noTextEdit="1"/>
              </p:cNvSpPr>
              <p:nvPr/>
            </p:nvSpPr>
            <p:spPr>
              <a:xfrm>
                <a:off x="304799" y="914400"/>
                <a:ext cx="11153775" cy="3311740"/>
              </a:xfrm>
              <a:prstGeom prst="rect">
                <a:avLst/>
              </a:prstGeom>
              <a:blipFill>
                <a:blip r:embed="rId3"/>
                <a:stretch>
                  <a:fillRect l="-55" b="-92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3F8E9D5-64C6-7CB2-8EED-DE06228B66BD}"/>
              </a:ext>
            </a:extLst>
          </p:cNvPr>
          <p:cNvSpPr txBox="1"/>
          <p:nvPr/>
        </p:nvSpPr>
        <p:spPr>
          <a:xfrm>
            <a:off x="3652192" y="5443200"/>
            <a:ext cx="5729934" cy="307777"/>
          </a:xfrm>
          <a:prstGeom prst="rect">
            <a:avLst/>
          </a:prstGeom>
          <a:noFill/>
        </p:spPr>
        <p:txBody>
          <a:bodyPr wrap="square">
            <a:spAutoFit/>
          </a:bodyPr>
          <a:lstStyle/>
          <a:p>
            <a:r>
              <a:rPr lang="en-US" sz="1400" dirty="0">
                <a:solidFill>
                  <a:schemeClr val="bg1"/>
                </a:solidFill>
                <a:latin typeface="+mj-lt"/>
              </a:rPr>
              <a:t>Typical placement of evaluation points by adaptive quadrature routine</a:t>
            </a:r>
          </a:p>
        </p:txBody>
      </p:sp>
      <p:sp>
        <p:nvSpPr>
          <p:cNvPr id="15" name="Rectangle 14">
            <a:extLst>
              <a:ext uri="{FF2B5EF4-FFF2-40B4-BE49-F238E27FC236}">
                <a16:creationId xmlns:a16="http://schemas.microsoft.com/office/drawing/2014/main" id="{B4DDADA5-9790-745F-2529-849275C2231D}"/>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92567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3B98-2A69-F989-2E48-BA766C91E198}"/>
              </a:ext>
            </a:extLst>
          </p:cNvPr>
          <p:cNvSpPr>
            <a:spLocks noGrp="1"/>
          </p:cNvSpPr>
          <p:nvPr>
            <p:ph type="title"/>
          </p:nvPr>
        </p:nvSpPr>
        <p:spPr/>
        <p:txBody>
          <a:bodyPr/>
          <a:lstStyle/>
          <a:p>
            <a:r>
              <a:rPr lang="en-US" dirty="0"/>
              <a:t>Improper Integrals</a:t>
            </a:r>
          </a:p>
        </p:txBody>
      </p:sp>
      <p:sp>
        <p:nvSpPr>
          <p:cNvPr id="3" name="Footer Placeholder 2">
            <a:extLst>
              <a:ext uri="{FF2B5EF4-FFF2-40B4-BE49-F238E27FC236}">
                <a16:creationId xmlns:a16="http://schemas.microsoft.com/office/drawing/2014/main" id="{868676C2-DB04-6274-483B-49F7B97A531B}"/>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25E4A117-3511-CF9D-21BD-A3F62756E686}"/>
              </a:ext>
            </a:extLst>
          </p:cNvPr>
          <p:cNvSpPr>
            <a:spLocks noGrp="1"/>
          </p:cNvSpPr>
          <p:nvPr>
            <p:ph type="sldNum" sz="quarter" idx="11"/>
          </p:nvPr>
        </p:nvSpPr>
        <p:spPr/>
        <p:txBody>
          <a:bodyPr/>
          <a:lstStyle/>
          <a:p>
            <a:r>
              <a:rPr lang="en-US"/>
              <a:t>Page </a:t>
            </a:r>
            <a:fld id="{15EBE321-CBB1-4E91-BD14-37C8D44326FB}" type="slidenum">
              <a:rPr lang="en-US" smtClean="0"/>
              <a:pPr/>
              <a:t>39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29E5BAC-4B5A-5D7B-E270-7AE440F1C039}"/>
                  </a:ext>
                </a:extLst>
              </p:cNvPr>
              <p:cNvSpPr>
                <a:spLocks noGrp="1"/>
              </p:cNvSpPr>
              <p:nvPr>
                <p:ph idx="1"/>
              </p:nvPr>
            </p:nvSpPr>
            <p:spPr>
              <a:xfrm>
                <a:off x="407987" y="1443375"/>
                <a:ext cx="11376026" cy="4752000"/>
              </a:xfrm>
            </p:spPr>
            <p:txBody>
              <a:bodyPr/>
              <a:lstStyle/>
              <a:p>
                <a:pPr marL="285750" indent="-285750">
                  <a:buFont typeface="Arial" panose="020B0604020202020204" pitchFamily="34" charset="0"/>
                  <a:buChar char="•"/>
                </a:pPr>
                <a:r>
                  <a:rPr lang="en-US" dirty="0"/>
                  <a:t>If either the integrand or the interval is unbounded, then it may still be possible to deﬁne an improper integral</a:t>
                </a:r>
              </a:p>
              <a:p>
                <a:pPr marL="285750" indent="-285750">
                  <a:buFont typeface="Arial" panose="020B0604020202020204" pitchFamily="34" charset="0"/>
                  <a:buChar char="•"/>
                </a:pPr>
                <a:r>
                  <a:rPr lang="en-US" dirty="0"/>
                  <a:t>For an integrand with a singularity (i.e. unbounded at a point c ∈ [a, b]), the improper integral is deﬁned as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Provided that </a:t>
                </a:r>
                <a14:m>
                  <m:oMath xmlns:m="http://schemas.openxmlformats.org/officeDocument/2006/math">
                    <m:r>
                      <a:rPr lang="en-US" i="1" dirty="0" smtClean="0">
                        <a:latin typeface="Cambria Math" panose="02040503050406030204" pitchFamily="18" charset="0"/>
                      </a:rPr>
                      <m:t>𝑓</m:t>
                    </m:r>
                  </m:oMath>
                </a14:m>
                <a:r>
                  <a:rPr lang="en-US" dirty="0"/>
                  <a:t> is integrable on any subinterval and the indicated limits exist and are ﬁnite. </a:t>
                </a:r>
              </a:p>
              <a:p>
                <a:pPr marL="285750" indent="-285750">
                  <a:buFont typeface="Arial" panose="020B0604020202020204" pitchFamily="34" charset="0"/>
                  <a:buChar char="•"/>
                </a:pPr>
                <a:r>
                  <a:rPr lang="en-US" dirty="0"/>
                  <a:t>Best approach for dealing with a singularity in the integrand is to remove the singularity either by </a:t>
                </a:r>
              </a:p>
              <a:p>
                <a:pPr marL="702900" lvl="2" indent="-342900">
                  <a:buFont typeface="+mj-lt"/>
                  <a:buAutoNum type="arabicPeriod"/>
                </a:pPr>
                <a:r>
                  <a:rPr lang="en-US" dirty="0"/>
                  <a:t>transforming the variable of integration</a:t>
                </a:r>
              </a:p>
              <a:p>
                <a:pPr marL="702900" lvl="2" indent="-342900">
                  <a:buFont typeface="+mj-lt"/>
                  <a:buAutoNum type="arabicPeriod"/>
                </a:pPr>
                <a:r>
                  <a:rPr lang="en-US" dirty="0"/>
                  <a:t>dividing out / subtracting oﬀ an analytically integrable function having the same singularity</a:t>
                </a:r>
              </a:p>
              <a:p>
                <a:pPr lvl="2" indent="0">
                  <a:buNone/>
                </a:pPr>
                <a:endParaRPr lang="en-US" dirty="0"/>
              </a:p>
              <a:p>
                <a:pPr marL="702900" lvl="2" indent="-342900">
                  <a:buFont typeface="+mj-lt"/>
                  <a:buAutoNum type="arabicPeriod"/>
                </a:pPr>
                <a:endParaRPr lang="en-US" dirty="0"/>
              </a:p>
              <a:p>
                <a:pPr marL="702900" lvl="2" indent="-342900">
                  <a:buFont typeface="+mj-lt"/>
                  <a:buAutoNum type="arabicPeriod"/>
                </a:pPr>
                <a:endParaRPr lang="en-US" dirty="0"/>
              </a:p>
              <a:p>
                <a:pPr marL="702900" lvl="2" indent="-342900">
                  <a:buFont typeface="+mj-lt"/>
                  <a:buAutoNum type="arabicPeriod"/>
                </a:pPr>
                <a:endParaRPr lang="en-US" dirty="0"/>
              </a:p>
              <a:p>
                <a:endParaRPr lang="en-US" dirty="0"/>
              </a:p>
            </p:txBody>
          </p:sp>
        </mc:Choice>
        <mc:Fallback xmlns="">
          <p:sp>
            <p:nvSpPr>
              <p:cNvPr id="5" name="Content Placeholder 4">
                <a:extLst>
                  <a:ext uri="{FF2B5EF4-FFF2-40B4-BE49-F238E27FC236}">
                    <a16:creationId xmlns:a16="http://schemas.microsoft.com/office/drawing/2014/main" id="{529E5BAC-4B5A-5D7B-E270-7AE440F1C039}"/>
                  </a:ext>
                </a:extLst>
              </p:cNvPr>
              <p:cNvSpPr>
                <a:spLocks noGrp="1" noRot="1" noChangeAspect="1" noMove="1" noResize="1" noEditPoints="1" noAdjustHandles="1" noChangeArrowheads="1" noChangeShapeType="1" noTextEdit="1"/>
              </p:cNvSpPr>
              <p:nvPr>
                <p:ph idx="1"/>
              </p:nvPr>
            </p:nvSpPr>
            <p:spPr>
              <a:xfrm>
                <a:off x="407987" y="1443375"/>
                <a:ext cx="11376026" cy="4752000"/>
              </a:xfrm>
              <a:blipFill>
                <a:blip r:embed="rId2"/>
                <a:stretch>
                  <a:fillRect l="-1179" t="-1540"/>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CEABC17E-D939-618A-CD0D-69FBF2F095E3}"/>
              </a:ext>
            </a:extLst>
          </p:cNvPr>
          <p:cNvPicPr>
            <a:picLocks noChangeAspect="1"/>
          </p:cNvPicPr>
          <p:nvPr/>
        </p:nvPicPr>
        <p:blipFill>
          <a:blip r:embed="rId3"/>
          <a:stretch>
            <a:fillRect/>
          </a:stretch>
        </p:blipFill>
        <p:spPr>
          <a:xfrm>
            <a:off x="3547334" y="2311371"/>
            <a:ext cx="4674152" cy="673998"/>
          </a:xfrm>
          <a:prstGeom prst="rect">
            <a:avLst/>
          </a:prstGeom>
        </p:spPr>
      </p:pic>
      <p:sp>
        <p:nvSpPr>
          <p:cNvPr id="10" name="TextBox 9">
            <a:extLst>
              <a:ext uri="{FF2B5EF4-FFF2-40B4-BE49-F238E27FC236}">
                <a16:creationId xmlns:a16="http://schemas.microsoft.com/office/drawing/2014/main" id="{359B09D0-B118-28EE-4656-AC71C0096517}"/>
              </a:ext>
            </a:extLst>
          </p:cNvPr>
          <p:cNvSpPr txBox="1"/>
          <p:nvPr/>
        </p:nvSpPr>
        <p:spPr>
          <a:xfrm>
            <a:off x="735162" y="4800627"/>
            <a:ext cx="1400175" cy="276999"/>
          </a:xfrm>
          <a:prstGeom prst="rect">
            <a:avLst/>
          </a:prstGeom>
          <a:noFill/>
        </p:spPr>
        <p:txBody>
          <a:bodyPr wrap="square" lIns="0" tIns="0" rIns="0" bIns="0" rtlCol="0">
            <a:spAutoFit/>
          </a:bodyPr>
          <a:lstStyle/>
          <a:p>
            <a:pPr algn="l"/>
            <a:r>
              <a:rPr lang="en-US" dirty="0">
                <a:solidFill>
                  <a:schemeClr val="tx1"/>
                </a:solidFill>
                <a:highlight>
                  <a:srgbClr val="800080"/>
                </a:highlight>
              </a:rPr>
              <a:t>Exercise 5</a:t>
            </a:r>
          </a:p>
        </p:txBody>
      </p:sp>
      <p:sp>
        <p:nvSpPr>
          <p:cNvPr id="11" name="Rectangle 10">
            <a:extLst>
              <a:ext uri="{FF2B5EF4-FFF2-40B4-BE49-F238E27FC236}">
                <a16:creationId xmlns:a16="http://schemas.microsoft.com/office/drawing/2014/main" id="{1EA783DA-8371-955B-6068-3E0FE50582EA}"/>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5309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Dates back from Antiquity </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D83F2D0-CFB7-550C-8481-E800013F42B4}"/>
                  </a:ext>
                </a:extLst>
              </p:cNvPr>
              <p:cNvSpPr>
                <a:spLocks noGrp="1"/>
              </p:cNvSpPr>
              <p:nvPr>
                <p:ph idx="1"/>
              </p:nvPr>
            </p:nvSpPr>
            <p:spPr>
              <a:xfrm>
                <a:off x="411162" y="1414800"/>
                <a:ext cx="7322950" cy="4752000"/>
              </a:xfrm>
            </p:spPr>
            <p:txBody>
              <a:bodyPr/>
              <a:lstStyle/>
              <a:p>
                <a:pPr marL="285750" indent="-285750" eaLnBrk="0" fontAlgn="base" hangingPunct="0">
                  <a:lnSpc>
                    <a:spcPct val="100000"/>
                  </a:lnSpc>
                  <a:spcBef>
                    <a:spcPct val="0"/>
                  </a:spcBef>
                  <a:spcAft>
                    <a:spcPct val="0"/>
                  </a:spcAft>
                  <a:buClrTx/>
                  <a:buFont typeface="Arial" panose="020B0604020202020204" pitchFamily="34" charset="0"/>
                  <a:buChar char="•"/>
                </a:pPr>
                <a:r>
                  <a:rPr lang="en-US" dirty="0"/>
                  <a:t>In antiquity, aera approximation was know. </a:t>
                </a:r>
              </a:p>
              <a:p>
                <a:pPr marL="285750" indent="-285750" eaLnBrk="0" fontAlgn="base" hangingPunct="0">
                  <a:lnSpc>
                    <a:spcPct val="100000"/>
                  </a:lnSpc>
                  <a:spcBef>
                    <a:spcPct val="0"/>
                  </a:spcBef>
                  <a:spcAft>
                    <a:spcPct val="0"/>
                  </a:spcAft>
                  <a:buClrTx/>
                  <a:buFont typeface="Arial" panose="020B0604020202020204" pitchFamily="34" charset="0"/>
                  <a:buChar char="•"/>
                </a:pPr>
                <a:endParaRPr lang="en-US" dirty="0"/>
              </a:p>
              <a:p>
                <a:pPr marL="285750" indent="-285750" eaLnBrk="0" fontAlgn="base" hangingPunct="0">
                  <a:lnSpc>
                    <a:spcPct val="100000"/>
                  </a:lnSpc>
                  <a:spcBef>
                    <a:spcPct val="0"/>
                  </a:spcBef>
                  <a:spcAft>
                    <a:spcPct val="0"/>
                  </a:spcAft>
                  <a:buClrTx/>
                  <a:buFont typeface="Arial" panose="020B0604020202020204" pitchFamily="34" charset="0"/>
                  <a:buChar char="•"/>
                </a:pPr>
                <a:r>
                  <a:rPr lang="en-US" dirty="0"/>
                  <a:t>Approach was to tile the region with small squares and then count the number of squares within the region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Archimedes (</a:t>
                </a:r>
                <a:r>
                  <a:rPr lang="en-US" dirty="0"/>
                  <a:t>287–212 BCE) </a:t>
                </a: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1" i="0" u="none" strike="noStrike" cap="none" normalizeH="0" baseline="0" dirty="0">
                    <a:ln>
                      <a:noFill/>
                    </a:ln>
                    <a:solidFill>
                      <a:schemeClr val="tx1"/>
                    </a:solidFill>
                    <a:effectLst/>
                    <a:latin typeface="Arial" panose="020B0604020202020204" pitchFamily="34" charset="0"/>
                  </a:rPr>
                  <a:t>polygons</a:t>
                </a:r>
                <a:r>
                  <a:rPr kumimoji="0" lang="en-US" altLang="en-US" sz="1800" b="0" i="0" u="none" strike="noStrike" cap="none" normalizeH="0" baseline="0" dirty="0">
                    <a:ln>
                      <a:noFill/>
                    </a:ln>
                    <a:solidFill>
                      <a:schemeClr val="tx1"/>
                    </a:solidFill>
                    <a:effectLst/>
                    <a:latin typeface="Arial" panose="020B0604020202020204" pitchFamily="34" charset="0"/>
                  </a:rPr>
                  <a:t> to approximate the area of a circle.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By calculating the areas of inscribed and circumscribed polygons, he found an early approximation for </a:t>
                </a:r>
                <a14:m>
                  <m:oMath xmlns:m="http://schemas.openxmlformats.org/officeDocument/2006/math">
                    <m:r>
                      <a:rPr kumimoji="0" lang="en-US" altLang="en-US" sz="1800" b="0" i="1" u="none" strike="noStrike" cap="none" normalizeH="0" baseline="0" dirty="0" smtClean="0">
                        <a:ln>
                          <a:noFill/>
                        </a:ln>
                        <a:solidFill>
                          <a:schemeClr val="tx1"/>
                        </a:solidFill>
                        <a:effectLst/>
                        <a:latin typeface="Cambria Math" panose="02040503050406030204" pitchFamily="18" charset="0"/>
                      </a:rPr>
                      <m:t>𝜋</m:t>
                    </m:r>
                  </m:oMath>
                </a14:m>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 obtained by using 96 polygons </a:t>
                </a:r>
              </a:p>
              <a:p>
                <a:pPr marR="0" lvl="0" algn="l" defTabSz="914400" rtl="0" eaLnBrk="0" fontAlgn="base" latinLnBrk="0" hangingPunct="0">
                  <a:lnSpc>
                    <a:spcPct val="100000"/>
                  </a:lnSpc>
                  <a:spcBef>
                    <a:spcPct val="0"/>
                  </a:spcBef>
                  <a:spcAft>
                    <a:spcPct val="0"/>
                  </a:spcAft>
                  <a:buClrTx/>
                  <a:buSzTx/>
                  <a:tabLst/>
                </a:pPr>
                <a:endParaRPr lang="en-US" i="1" dirty="0">
                  <a:latin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r>
                        <a:rPr lang="el-GR" i="1" dirty="0" smtClean="0">
                          <a:latin typeface="Cambria Math" panose="02040503050406030204" pitchFamily="18" charset="0"/>
                        </a:rPr>
                        <m:t>3.1408</m:t>
                      </m:r>
                      <m:r>
                        <a:rPr lang="en-US" i="1" dirty="0" smtClean="0">
                          <a:latin typeface="Cambria Math" panose="02040503050406030204" pitchFamily="18" charset="0"/>
                        </a:rPr>
                        <m:t> </m:t>
                      </m:r>
                      <m:r>
                        <a:rPr lang="el-GR" i="1" dirty="0" smtClean="0">
                          <a:latin typeface="Cambria Math" panose="02040503050406030204" pitchFamily="18" charset="0"/>
                        </a:rPr>
                        <m:t>&lt;</m:t>
                      </m:r>
                      <m:r>
                        <a:rPr lang="en-US" i="1" dirty="0" smtClean="0">
                          <a:latin typeface="Cambria Math" panose="02040503050406030204" pitchFamily="18" charset="0"/>
                        </a:rPr>
                        <m:t> </m:t>
                      </m:r>
                      <m:r>
                        <a:rPr lang="en-US" b="0" i="1" smtClean="0">
                          <a:latin typeface="Cambria Math" panose="02040503050406030204" pitchFamily="18" charset="0"/>
                        </a:rPr>
                        <m:t>𝜋</m:t>
                      </m:r>
                      <m:r>
                        <a:rPr lang="en-US" b="0" i="1" smtClean="0">
                          <a:latin typeface="Cambria Math" panose="02040503050406030204" pitchFamily="18" charset="0"/>
                        </a:rPr>
                        <m:t> &lt;3.1429</m:t>
                      </m:r>
                    </m:oMath>
                  </m:oMathPara>
                </a14:m>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dirty="0"/>
              </a:p>
            </p:txBody>
          </p:sp>
        </mc:Choice>
        <mc:Fallback xmlns="">
          <p:sp>
            <p:nvSpPr>
              <p:cNvPr id="5" name="Content Placeholder 4">
                <a:extLst>
                  <a:ext uri="{FF2B5EF4-FFF2-40B4-BE49-F238E27FC236}">
                    <a16:creationId xmlns:a16="http://schemas.microsoft.com/office/drawing/2014/main" id="{4D83F2D0-CFB7-550C-8481-E800013F42B4}"/>
                  </a:ext>
                </a:extLst>
              </p:cNvPr>
              <p:cNvSpPr>
                <a:spLocks noGrp="1" noRot="1" noChangeAspect="1" noMove="1" noResize="1" noEditPoints="1" noAdjustHandles="1" noChangeArrowheads="1" noChangeShapeType="1" noTextEdit="1"/>
              </p:cNvSpPr>
              <p:nvPr>
                <p:ph idx="1"/>
              </p:nvPr>
            </p:nvSpPr>
            <p:spPr>
              <a:xfrm>
                <a:off x="411162" y="1414800"/>
                <a:ext cx="7322950" cy="4752000"/>
              </a:xfrm>
              <a:blipFill>
                <a:blip r:embed="rId3"/>
                <a:stretch>
                  <a:fillRect l="-1747" t="-1667" r="-2829"/>
                </a:stretch>
              </a:blipFill>
            </p:spPr>
            <p:txBody>
              <a:bodyPr/>
              <a:lstStyle/>
              <a:p>
                <a:r>
                  <a:rPr lang="en-US">
                    <a:noFill/>
                  </a:rPr>
                  <a:t> </a:t>
                </a:r>
              </a:p>
            </p:txBody>
          </p:sp>
        </mc:Fallback>
      </mc:AlternateContent>
      <p:pic>
        <p:nvPicPr>
          <p:cNvPr id="7" name="Picture 6" descr="A profile of a person with long hair&#10;&#10;Description automatically generated">
            <a:extLst>
              <a:ext uri="{FF2B5EF4-FFF2-40B4-BE49-F238E27FC236}">
                <a16:creationId xmlns:a16="http://schemas.microsoft.com/office/drawing/2014/main" id="{7385956C-CE30-4D5D-5FEA-67D8E54C46E0}"/>
              </a:ext>
            </a:extLst>
          </p:cNvPr>
          <p:cNvPicPr>
            <a:picLocks noChangeAspect="1"/>
          </p:cNvPicPr>
          <p:nvPr/>
        </p:nvPicPr>
        <p:blipFill>
          <a:blip r:embed="rId4"/>
          <a:stretch>
            <a:fillRect/>
          </a:stretch>
        </p:blipFill>
        <p:spPr>
          <a:xfrm>
            <a:off x="8602669" y="478800"/>
            <a:ext cx="2807745" cy="2673381"/>
          </a:xfrm>
          <a:prstGeom prst="rect">
            <a:avLst/>
          </a:prstGeom>
        </p:spPr>
      </p:pic>
      <p:pic>
        <p:nvPicPr>
          <p:cNvPr id="13" name="Picture 12" descr="A diagram of a hexagon&#10;&#10;Description automatically generated">
            <a:extLst>
              <a:ext uri="{FF2B5EF4-FFF2-40B4-BE49-F238E27FC236}">
                <a16:creationId xmlns:a16="http://schemas.microsoft.com/office/drawing/2014/main" id="{62867D60-3FC1-9DF3-819D-4906861024B7}"/>
              </a:ext>
            </a:extLst>
          </p:cNvPr>
          <p:cNvPicPr>
            <a:picLocks noChangeAspect="1"/>
          </p:cNvPicPr>
          <p:nvPr/>
        </p:nvPicPr>
        <p:blipFill>
          <a:blip r:embed="rId5"/>
          <a:stretch>
            <a:fillRect/>
          </a:stretch>
        </p:blipFill>
        <p:spPr>
          <a:xfrm>
            <a:off x="8602669" y="3260287"/>
            <a:ext cx="2807745" cy="2720412"/>
          </a:xfrm>
          <a:prstGeom prst="rect">
            <a:avLst/>
          </a:prstGeom>
        </p:spPr>
      </p:pic>
      <p:sp>
        <p:nvSpPr>
          <p:cNvPr id="14" name="Rectangle 13">
            <a:extLst>
              <a:ext uri="{FF2B5EF4-FFF2-40B4-BE49-F238E27FC236}">
                <a16:creationId xmlns:a16="http://schemas.microsoft.com/office/drawing/2014/main" id="{106B3296-2BE4-35CF-369C-975104B7F1F7}"/>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066803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705B-FF95-B6D3-BF5B-52D26774A13D}"/>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484A7980-CC7A-F7C0-7E0D-3A338E7B0039}"/>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1BA6DA88-C7BD-62FE-55D5-2FF44CF7111E}"/>
              </a:ext>
            </a:extLst>
          </p:cNvPr>
          <p:cNvSpPr>
            <a:spLocks noGrp="1"/>
          </p:cNvSpPr>
          <p:nvPr>
            <p:ph type="sldNum" sz="quarter" idx="11"/>
          </p:nvPr>
        </p:nvSpPr>
        <p:spPr/>
        <p:txBody>
          <a:bodyPr/>
          <a:lstStyle/>
          <a:p>
            <a:r>
              <a:rPr lang="en-US"/>
              <a:t>Page </a:t>
            </a:r>
            <a:fld id="{15EBE321-CBB1-4E91-BD14-37C8D44326FB}" type="slidenum">
              <a:rPr lang="en-US" smtClean="0"/>
              <a:pPr/>
              <a:t>40</a:t>
            </a:fld>
            <a:endParaRPr lang="en-US"/>
          </a:p>
        </p:txBody>
      </p:sp>
      <p:grpSp>
        <p:nvGrpSpPr>
          <p:cNvPr id="104" name="Group 103">
            <a:extLst>
              <a:ext uri="{FF2B5EF4-FFF2-40B4-BE49-F238E27FC236}">
                <a16:creationId xmlns:a16="http://schemas.microsoft.com/office/drawing/2014/main" id="{B45BA235-9115-8B59-FD50-8B56BF9828D1}"/>
              </a:ext>
            </a:extLst>
          </p:cNvPr>
          <p:cNvGrpSpPr/>
          <p:nvPr/>
        </p:nvGrpSpPr>
        <p:grpSpPr>
          <a:xfrm>
            <a:off x="10332907" y="1496220"/>
            <a:ext cx="1165680" cy="453960"/>
            <a:chOff x="10332907" y="1496220"/>
            <a:chExt cx="1165680" cy="453960"/>
          </a:xfrm>
        </p:grpSpPr>
        <mc:AlternateContent xmlns:mc="http://schemas.openxmlformats.org/markup-compatibility/2006">
          <mc:Choice xmlns:p14="http://schemas.microsoft.com/office/powerpoint/2010/main" Requires="p14">
            <p:contentPart p14:bwMode="auto" r:id="rId2">
              <p14:nvContentPartPr>
                <p14:cNvPr id="99" name="Ink 98">
                  <a:extLst>
                    <a:ext uri="{FF2B5EF4-FFF2-40B4-BE49-F238E27FC236}">
                      <a16:creationId xmlns:a16="http://schemas.microsoft.com/office/drawing/2014/main" id="{E4DD0725-A988-8A40-67DB-AF3AAD21C406}"/>
                    </a:ext>
                  </a:extLst>
                </p14:cNvPr>
                <p14:cNvContentPartPr/>
                <p14:nvPr/>
              </p14:nvContentPartPr>
              <p14:xfrm>
                <a:off x="10332907" y="1556700"/>
                <a:ext cx="81360" cy="387000"/>
              </p14:xfrm>
            </p:contentPart>
          </mc:Choice>
          <mc:Fallback>
            <p:pic>
              <p:nvPicPr>
                <p:cNvPr id="99" name="Ink 98">
                  <a:extLst>
                    <a:ext uri="{FF2B5EF4-FFF2-40B4-BE49-F238E27FC236}">
                      <a16:creationId xmlns:a16="http://schemas.microsoft.com/office/drawing/2014/main" id="{E4DD0725-A988-8A40-67DB-AF3AAD21C406}"/>
                    </a:ext>
                  </a:extLst>
                </p:cNvPr>
                <p:cNvPicPr/>
                <p:nvPr/>
              </p:nvPicPr>
              <p:blipFill>
                <a:blip r:embed="rId3"/>
                <a:stretch>
                  <a:fillRect/>
                </a:stretch>
              </p:blipFill>
              <p:spPr>
                <a:xfrm>
                  <a:off x="10323907" y="1548060"/>
                  <a:ext cx="9900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0" name="Ink 99">
                  <a:extLst>
                    <a:ext uri="{FF2B5EF4-FFF2-40B4-BE49-F238E27FC236}">
                      <a16:creationId xmlns:a16="http://schemas.microsoft.com/office/drawing/2014/main" id="{DE162ACA-54A2-4BDD-6A18-EE4D8EB02E8A}"/>
                    </a:ext>
                  </a:extLst>
                </p14:cNvPr>
                <p14:cNvContentPartPr/>
                <p14:nvPr/>
              </p14:nvContentPartPr>
              <p14:xfrm>
                <a:off x="10341187" y="1733100"/>
                <a:ext cx="182160" cy="5040"/>
              </p14:xfrm>
            </p:contentPart>
          </mc:Choice>
          <mc:Fallback>
            <p:pic>
              <p:nvPicPr>
                <p:cNvPr id="100" name="Ink 99">
                  <a:extLst>
                    <a:ext uri="{FF2B5EF4-FFF2-40B4-BE49-F238E27FC236}">
                      <a16:creationId xmlns:a16="http://schemas.microsoft.com/office/drawing/2014/main" id="{DE162ACA-54A2-4BDD-6A18-EE4D8EB02E8A}"/>
                    </a:ext>
                  </a:extLst>
                </p:cNvPr>
                <p:cNvPicPr/>
                <p:nvPr/>
              </p:nvPicPr>
              <p:blipFill>
                <a:blip r:embed="rId5"/>
                <a:stretch>
                  <a:fillRect/>
                </a:stretch>
              </p:blipFill>
              <p:spPr>
                <a:xfrm>
                  <a:off x="10332187" y="1724100"/>
                  <a:ext cx="1998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1" name="Ink 100">
                  <a:extLst>
                    <a:ext uri="{FF2B5EF4-FFF2-40B4-BE49-F238E27FC236}">
                      <a16:creationId xmlns:a16="http://schemas.microsoft.com/office/drawing/2014/main" id="{7B5C1EB0-E0A3-1FE3-3B47-75CC65CA134A}"/>
                    </a:ext>
                  </a:extLst>
                </p14:cNvPr>
                <p14:cNvContentPartPr/>
                <p14:nvPr/>
              </p14:nvContentPartPr>
              <p14:xfrm>
                <a:off x="10640347" y="1757940"/>
                <a:ext cx="185400" cy="117720"/>
              </p14:xfrm>
            </p:contentPart>
          </mc:Choice>
          <mc:Fallback>
            <p:pic>
              <p:nvPicPr>
                <p:cNvPr id="101" name="Ink 100">
                  <a:extLst>
                    <a:ext uri="{FF2B5EF4-FFF2-40B4-BE49-F238E27FC236}">
                      <a16:creationId xmlns:a16="http://schemas.microsoft.com/office/drawing/2014/main" id="{7B5C1EB0-E0A3-1FE3-3B47-75CC65CA134A}"/>
                    </a:ext>
                  </a:extLst>
                </p:cNvPr>
                <p:cNvPicPr/>
                <p:nvPr/>
              </p:nvPicPr>
              <p:blipFill>
                <a:blip r:embed="rId7"/>
                <a:stretch>
                  <a:fillRect/>
                </a:stretch>
              </p:blipFill>
              <p:spPr>
                <a:xfrm>
                  <a:off x="10631707" y="1749300"/>
                  <a:ext cx="2030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2" name="Ink 101">
                  <a:extLst>
                    <a:ext uri="{FF2B5EF4-FFF2-40B4-BE49-F238E27FC236}">
                      <a16:creationId xmlns:a16="http://schemas.microsoft.com/office/drawing/2014/main" id="{110ACF35-1A4C-3AAC-750E-FC2C1FD2A4C5}"/>
                    </a:ext>
                  </a:extLst>
                </p14:cNvPr>
                <p14:cNvContentPartPr/>
                <p14:nvPr/>
              </p14:nvContentPartPr>
              <p14:xfrm>
                <a:off x="10978387" y="1496220"/>
                <a:ext cx="520200" cy="453960"/>
              </p14:xfrm>
            </p:contentPart>
          </mc:Choice>
          <mc:Fallback>
            <p:pic>
              <p:nvPicPr>
                <p:cNvPr id="102" name="Ink 101">
                  <a:extLst>
                    <a:ext uri="{FF2B5EF4-FFF2-40B4-BE49-F238E27FC236}">
                      <a16:creationId xmlns:a16="http://schemas.microsoft.com/office/drawing/2014/main" id="{110ACF35-1A4C-3AAC-750E-FC2C1FD2A4C5}"/>
                    </a:ext>
                  </a:extLst>
                </p:cNvPr>
                <p:cNvPicPr/>
                <p:nvPr/>
              </p:nvPicPr>
              <p:blipFill>
                <a:blip r:embed="rId9"/>
                <a:stretch>
                  <a:fillRect/>
                </a:stretch>
              </p:blipFill>
              <p:spPr>
                <a:xfrm>
                  <a:off x="10969747" y="1487220"/>
                  <a:ext cx="53784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3" name="Ink 102">
                  <a:extLst>
                    <a:ext uri="{FF2B5EF4-FFF2-40B4-BE49-F238E27FC236}">
                      <a16:creationId xmlns:a16="http://schemas.microsoft.com/office/drawing/2014/main" id="{1981B2E0-F4D4-CD3C-B6EB-7B729B3B6ED9}"/>
                    </a:ext>
                  </a:extLst>
                </p14:cNvPr>
                <p14:cNvContentPartPr/>
                <p14:nvPr/>
              </p14:nvContentPartPr>
              <p14:xfrm>
                <a:off x="11191147" y="1782060"/>
                <a:ext cx="275040" cy="159480"/>
              </p14:xfrm>
            </p:contentPart>
          </mc:Choice>
          <mc:Fallback>
            <p:pic>
              <p:nvPicPr>
                <p:cNvPr id="103" name="Ink 102">
                  <a:extLst>
                    <a:ext uri="{FF2B5EF4-FFF2-40B4-BE49-F238E27FC236}">
                      <a16:creationId xmlns:a16="http://schemas.microsoft.com/office/drawing/2014/main" id="{1981B2E0-F4D4-CD3C-B6EB-7B729B3B6ED9}"/>
                    </a:ext>
                  </a:extLst>
                </p:cNvPr>
                <p:cNvPicPr/>
                <p:nvPr/>
              </p:nvPicPr>
              <p:blipFill>
                <a:blip r:embed="rId11"/>
                <a:stretch>
                  <a:fillRect/>
                </a:stretch>
              </p:blipFill>
              <p:spPr>
                <a:xfrm>
                  <a:off x="11182507" y="1773060"/>
                  <a:ext cx="292680" cy="177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06" name="Ink 105">
                <a:extLst>
                  <a:ext uri="{FF2B5EF4-FFF2-40B4-BE49-F238E27FC236}">
                    <a16:creationId xmlns:a16="http://schemas.microsoft.com/office/drawing/2014/main" id="{D7E2B7AE-F90B-E074-9E79-776279107C33}"/>
                  </a:ext>
                </a:extLst>
              </p14:cNvPr>
              <p14:cNvContentPartPr/>
              <p14:nvPr/>
            </p14:nvContentPartPr>
            <p14:xfrm>
              <a:off x="1458547" y="2763780"/>
              <a:ext cx="651600" cy="614160"/>
            </p14:xfrm>
          </p:contentPart>
        </mc:Choice>
        <mc:Fallback>
          <p:pic>
            <p:nvPicPr>
              <p:cNvPr id="106" name="Ink 105">
                <a:extLst>
                  <a:ext uri="{FF2B5EF4-FFF2-40B4-BE49-F238E27FC236}">
                    <a16:creationId xmlns:a16="http://schemas.microsoft.com/office/drawing/2014/main" id="{D7E2B7AE-F90B-E074-9E79-776279107C33}"/>
                  </a:ext>
                </a:extLst>
              </p:cNvPr>
              <p:cNvPicPr/>
              <p:nvPr/>
            </p:nvPicPr>
            <p:blipFill>
              <a:blip r:embed="rId13"/>
              <a:stretch>
                <a:fillRect/>
              </a:stretch>
            </p:blipFill>
            <p:spPr>
              <a:xfrm>
                <a:off x="1449907" y="2754780"/>
                <a:ext cx="669240" cy="631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Ink 5">
                <a:extLst>
                  <a:ext uri="{FF2B5EF4-FFF2-40B4-BE49-F238E27FC236}">
                    <a16:creationId xmlns:a16="http://schemas.microsoft.com/office/drawing/2014/main" id="{1054C536-AEEC-EAA7-DFE1-9A18A7FA5B5F}"/>
                  </a:ext>
                </a:extLst>
              </p14:cNvPr>
              <p14:cNvContentPartPr/>
              <p14:nvPr/>
            </p14:nvContentPartPr>
            <p14:xfrm>
              <a:off x="1269934" y="1581477"/>
              <a:ext cx="17280" cy="363240"/>
            </p14:xfrm>
          </p:contentPart>
        </mc:Choice>
        <mc:Fallback>
          <p:pic>
            <p:nvPicPr>
              <p:cNvPr id="6" name="Ink 5">
                <a:extLst>
                  <a:ext uri="{FF2B5EF4-FFF2-40B4-BE49-F238E27FC236}">
                    <a16:creationId xmlns:a16="http://schemas.microsoft.com/office/drawing/2014/main" id="{1054C536-AEEC-EAA7-DFE1-9A18A7FA5B5F}"/>
                  </a:ext>
                </a:extLst>
              </p:cNvPr>
              <p:cNvPicPr/>
              <p:nvPr/>
            </p:nvPicPr>
            <p:blipFill>
              <a:blip r:embed="rId15"/>
              <a:stretch>
                <a:fillRect/>
              </a:stretch>
            </p:blipFill>
            <p:spPr>
              <a:xfrm>
                <a:off x="1260934" y="1572837"/>
                <a:ext cx="3492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32547F27-4D2C-2520-9E2D-111CF46A49C6}"/>
                  </a:ext>
                </a:extLst>
              </p14:cNvPr>
              <p14:cNvContentPartPr/>
              <p14:nvPr/>
            </p14:nvContentPartPr>
            <p14:xfrm>
              <a:off x="1104694" y="1995477"/>
              <a:ext cx="330480" cy="49320"/>
            </p14:xfrm>
          </p:contentPart>
        </mc:Choice>
        <mc:Fallback>
          <p:pic>
            <p:nvPicPr>
              <p:cNvPr id="7" name="Ink 6">
                <a:extLst>
                  <a:ext uri="{FF2B5EF4-FFF2-40B4-BE49-F238E27FC236}">
                    <a16:creationId xmlns:a16="http://schemas.microsoft.com/office/drawing/2014/main" id="{32547F27-4D2C-2520-9E2D-111CF46A49C6}"/>
                  </a:ext>
                </a:extLst>
              </p:cNvPr>
              <p:cNvPicPr/>
              <p:nvPr/>
            </p:nvPicPr>
            <p:blipFill>
              <a:blip r:embed="rId17"/>
              <a:stretch>
                <a:fillRect/>
              </a:stretch>
            </p:blipFill>
            <p:spPr>
              <a:xfrm>
                <a:off x="1095694" y="1986477"/>
                <a:ext cx="3481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0A7AA5DA-8D13-375A-D671-AA8FF58DCA98}"/>
                  </a:ext>
                </a:extLst>
              </p14:cNvPr>
              <p14:cNvContentPartPr/>
              <p14:nvPr/>
            </p14:nvContentPartPr>
            <p14:xfrm>
              <a:off x="1016494" y="1479597"/>
              <a:ext cx="537480" cy="16920"/>
            </p14:xfrm>
          </p:contentPart>
        </mc:Choice>
        <mc:Fallback>
          <p:pic>
            <p:nvPicPr>
              <p:cNvPr id="8" name="Ink 7">
                <a:extLst>
                  <a:ext uri="{FF2B5EF4-FFF2-40B4-BE49-F238E27FC236}">
                    <a16:creationId xmlns:a16="http://schemas.microsoft.com/office/drawing/2014/main" id="{0A7AA5DA-8D13-375A-D671-AA8FF58DCA98}"/>
                  </a:ext>
                </a:extLst>
              </p:cNvPr>
              <p:cNvPicPr/>
              <p:nvPr/>
            </p:nvPicPr>
            <p:blipFill>
              <a:blip r:embed="rId19"/>
              <a:stretch>
                <a:fillRect/>
              </a:stretch>
            </p:blipFill>
            <p:spPr>
              <a:xfrm>
                <a:off x="1007494" y="1470597"/>
                <a:ext cx="5551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29052C59-C9A9-1AA7-E0BF-E7CCBA97BF2A}"/>
                  </a:ext>
                </a:extLst>
              </p14:cNvPr>
              <p14:cNvContentPartPr/>
              <p14:nvPr/>
            </p14:nvContentPartPr>
            <p14:xfrm>
              <a:off x="1647214" y="1866597"/>
              <a:ext cx="154800" cy="47880"/>
            </p14:xfrm>
          </p:contentPart>
        </mc:Choice>
        <mc:Fallback>
          <p:pic>
            <p:nvPicPr>
              <p:cNvPr id="10" name="Ink 9">
                <a:extLst>
                  <a:ext uri="{FF2B5EF4-FFF2-40B4-BE49-F238E27FC236}">
                    <a16:creationId xmlns:a16="http://schemas.microsoft.com/office/drawing/2014/main" id="{29052C59-C9A9-1AA7-E0BF-E7CCBA97BF2A}"/>
                  </a:ext>
                </a:extLst>
              </p:cNvPr>
              <p:cNvPicPr/>
              <p:nvPr/>
            </p:nvPicPr>
            <p:blipFill>
              <a:blip r:embed="rId21"/>
              <a:stretch>
                <a:fillRect/>
              </a:stretch>
            </p:blipFill>
            <p:spPr>
              <a:xfrm>
                <a:off x="1638214" y="1857597"/>
                <a:ext cx="1724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50104C50-5882-856A-FD4A-EFD4C29A86B4}"/>
                  </a:ext>
                </a:extLst>
              </p14:cNvPr>
              <p14:cNvContentPartPr/>
              <p14:nvPr/>
            </p14:nvContentPartPr>
            <p14:xfrm>
              <a:off x="1632454" y="2027157"/>
              <a:ext cx="225720" cy="17280"/>
            </p14:xfrm>
          </p:contentPart>
        </mc:Choice>
        <mc:Fallback>
          <p:pic>
            <p:nvPicPr>
              <p:cNvPr id="11" name="Ink 10">
                <a:extLst>
                  <a:ext uri="{FF2B5EF4-FFF2-40B4-BE49-F238E27FC236}">
                    <a16:creationId xmlns:a16="http://schemas.microsoft.com/office/drawing/2014/main" id="{50104C50-5882-856A-FD4A-EFD4C29A86B4}"/>
                  </a:ext>
                </a:extLst>
              </p:cNvPr>
              <p:cNvPicPr/>
              <p:nvPr/>
            </p:nvPicPr>
            <p:blipFill>
              <a:blip r:embed="rId23"/>
              <a:stretch>
                <a:fillRect/>
              </a:stretch>
            </p:blipFill>
            <p:spPr>
              <a:xfrm>
                <a:off x="1623454" y="2018157"/>
                <a:ext cx="2433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5FF94C90-389D-EA14-9CF2-9CECD6E0596B}"/>
                  </a:ext>
                </a:extLst>
              </p14:cNvPr>
              <p14:cNvContentPartPr/>
              <p14:nvPr/>
            </p14:nvContentPartPr>
            <p14:xfrm>
              <a:off x="2193694" y="2512437"/>
              <a:ext cx="165960" cy="155520"/>
            </p14:xfrm>
          </p:contentPart>
        </mc:Choice>
        <mc:Fallback>
          <p:pic>
            <p:nvPicPr>
              <p:cNvPr id="13" name="Ink 12">
                <a:extLst>
                  <a:ext uri="{FF2B5EF4-FFF2-40B4-BE49-F238E27FC236}">
                    <a16:creationId xmlns:a16="http://schemas.microsoft.com/office/drawing/2014/main" id="{5FF94C90-389D-EA14-9CF2-9CECD6E0596B}"/>
                  </a:ext>
                </a:extLst>
              </p:cNvPr>
              <p:cNvPicPr/>
              <p:nvPr/>
            </p:nvPicPr>
            <p:blipFill>
              <a:blip r:embed="rId25"/>
              <a:stretch>
                <a:fillRect/>
              </a:stretch>
            </p:blipFill>
            <p:spPr>
              <a:xfrm>
                <a:off x="2185054" y="2503797"/>
                <a:ext cx="1836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 name="Ink 11">
                <a:extLst>
                  <a:ext uri="{FF2B5EF4-FFF2-40B4-BE49-F238E27FC236}">
                    <a16:creationId xmlns:a16="http://schemas.microsoft.com/office/drawing/2014/main" id="{854026BC-F697-2D2E-334C-5A17555F8F19}"/>
                  </a:ext>
                </a:extLst>
              </p14:cNvPr>
              <p14:cNvContentPartPr/>
              <p14:nvPr/>
            </p14:nvContentPartPr>
            <p14:xfrm>
              <a:off x="2291614" y="1364757"/>
              <a:ext cx="128160" cy="816840"/>
            </p14:xfrm>
          </p:contentPart>
        </mc:Choice>
        <mc:Fallback>
          <p:pic>
            <p:nvPicPr>
              <p:cNvPr id="12" name="Ink 11">
                <a:extLst>
                  <a:ext uri="{FF2B5EF4-FFF2-40B4-BE49-F238E27FC236}">
                    <a16:creationId xmlns:a16="http://schemas.microsoft.com/office/drawing/2014/main" id="{854026BC-F697-2D2E-334C-5A17555F8F19}"/>
                  </a:ext>
                </a:extLst>
              </p:cNvPr>
              <p:cNvPicPr/>
              <p:nvPr/>
            </p:nvPicPr>
            <p:blipFill>
              <a:blip r:embed="rId27"/>
              <a:stretch>
                <a:fillRect/>
              </a:stretch>
            </p:blipFill>
            <p:spPr>
              <a:xfrm>
                <a:off x="2282614" y="1355757"/>
                <a:ext cx="145800" cy="834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Ink 13">
                <a:extLst>
                  <a:ext uri="{FF2B5EF4-FFF2-40B4-BE49-F238E27FC236}">
                    <a16:creationId xmlns:a16="http://schemas.microsoft.com/office/drawing/2014/main" id="{753465E5-FB96-EF2A-ECB7-80C8A7B91DF5}"/>
                  </a:ext>
                </a:extLst>
              </p14:cNvPr>
              <p14:cNvContentPartPr/>
              <p14:nvPr/>
            </p14:nvContentPartPr>
            <p14:xfrm>
              <a:off x="2616334" y="1273317"/>
              <a:ext cx="17280" cy="183600"/>
            </p14:xfrm>
          </p:contentPart>
        </mc:Choice>
        <mc:Fallback>
          <p:pic>
            <p:nvPicPr>
              <p:cNvPr id="14" name="Ink 13">
                <a:extLst>
                  <a:ext uri="{FF2B5EF4-FFF2-40B4-BE49-F238E27FC236}">
                    <a16:creationId xmlns:a16="http://schemas.microsoft.com/office/drawing/2014/main" id="{753465E5-FB96-EF2A-ECB7-80C8A7B91DF5}"/>
                  </a:ext>
                </a:extLst>
              </p:cNvPr>
              <p:cNvPicPr/>
              <p:nvPr/>
            </p:nvPicPr>
            <p:blipFill>
              <a:blip r:embed="rId29"/>
              <a:stretch>
                <a:fillRect/>
              </a:stretch>
            </p:blipFill>
            <p:spPr>
              <a:xfrm>
                <a:off x="2607694" y="1264677"/>
                <a:ext cx="3492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3BFEDF7F-A192-D7C3-6CD3-291A7FE3FCCA}"/>
                  </a:ext>
                </a:extLst>
              </p14:cNvPr>
              <p14:cNvContentPartPr/>
              <p14:nvPr/>
            </p14:nvContentPartPr>
            <p14:xfrm>
              <a:off x="2708494" y="1265037"/>
              <a:ext cx="9720" cy="174600"/>
            </p14:xfrm>
          </p:contentPart>
        </mc:Choice>
        <mc:Fallback>
          <p:pic>
            <p:nvPicPr>
              <p:cNvPr id="15" name="Ink 14">
                <a:extLst>
                  <a:ext uri="{FF2B5EF4-FFF2-40B4-BE49-F238E27FC236}">
                    <a16:creationId xmlns:a16="http://schemas.microsoft.com/office/drawing/2014/main" id="{3BFEDF7F-A192-D7C3-6CD3-291A7FE3FCCA}"/>
                  </a:ext>
                </a:extLst>
              </p:cNvPr>
              <p:cNvPicPr/>
              <p:nvPr/>
            </p:nvPicPr>
            <p:blipFill>
              <a:blip r:embed="rId31"/>
              <a:stretch>
                <a:fillRect/>
              </a:stretch>
            </p:blipFill>
            <p:spPr>
              <a:xfrm>
                <a:off x="2699494" y="1256037"/>
                <a:ext cx="273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8CBDCD5A-6A45-DAA4-251F-B26999994501}"/>
                  </a:ext>
                </a:extLst>
              </p14:cNvPr>
              <p14:cNvContentPartPr/>
              <p14:nvPr/>
            </p14:nvContentPartPr>
            <p14:xfrm>
              <a:off x="2580694" y="1171797"/>
              <a:ext cx="274680" cy="74880"/>
            </p14:xfrm>
          </p:contentPart>
        </mc:Choice>
        <mc:Fallback>
          <p:pic>
            <p:nvPicPr>
              <p:cNvPr id="16" name="Ink 15">
                <a:extLst>
                  <a:ext uri="{FF2B5EF4-FFF2-40B4-BE49-F238E27FC236}">
                    <a16:creationId xmlns:a16="http://schemas.microsoft.com/office/drawing/2014/main" id="{8CBDCD5A-6A45-DAA4-251F-B26999994501}"/>
                  </a:ext>
                </a:extLst>
              </p:cNvPr>
              <p:cNvPicPr/>
              <p:nvPr/>
            </p:nvPicPr>
            <p:blipFill>
              <a:blip r:embed="rId33"/>
              <a:stretch>
                <a:fillRect/>
              </a:stretch>
            </p:blipFill>
            <p:spPr>
              <a:xfrm>
                <a:off x="2572054" y="1163157"/>
                <a:ext cx="2923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Ink 16">
                <a:extLst>
                  <a:ext uri="{FF2B5EF4-FFF2-40B4-BE49-F238E27FC236}">
                    <a16:creationId xmlns:a16="http://schemas.microsoft.com/office/drawing/2014/main" id="{1AAD5390-844E-F1F5-F3F5-6640121CF56B}"/>
                  </a:ext>
                </a:extLst>
              </p14:cNvPr>
              <p14:cNvContentPartPr/>
              <p14:nvPr/>
            </p14:nvContentPartPr>
            <p14:xfrm>
              <a:off x="2774374" y="1292037"/>
              <a:ext cx="210600" cy="393840"/>
            </p14:xfrm>
          </p:contentPart>
        </mc:Choice>
        <mc:Fallback>
          <p:pic>
            <p:nvPicPr>
              <p:cNvPr id="17" name="Ink 16">
                <a:extLst>
                  <a:ext uri="{FF2B5EF4-FFF2-40B4-BE49-F238E27FC236}">
                    <a16:creationId xmlns:a16="http://schemas.microsoft.com/office/drawing/2014/main" id="{1AAD5390-844E-F1F5-F3F5-6640121CF56B}"/>
                  </a:ext>
                </a:extLst>
              </p:cNvPr>
              <p:cNvPicPr/>
              <p:nvPr/>
            </p:nvPicPr>
            <p:blipFill>
              <a:blip r:embed="rId35"/>
              <a:stretch>
                <a:fillRect/>
              </a:stretch>
            </p:blipFill>
            <p:spPr>
              <a:xfrm>
                <a:off x="2765374" y="1283037"/>
                <a:ext cx="22824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Ink 17">
                <a:extLst>
                  <a:ext uri="{FF2B5EF4-FFF2-40B4-BE49-F238E27FC236}">
                    <a16:creationId xmlns:a16="http://schemas.microsoft.com/office/drawing/2014/main" id="{0E91BAFE-FBB6-5284-7C5A-2A9CAE83FB66}"/>
                  </a:ext>
                </a:extLst>
              </p14:cNvPr>
              <p14:cNvContentPartPr/>
              <p14:nvPr/>
            </p14:nvContentPartPr>
            <p14:xfrm>
              <a:off x="2990014" y="1396437"/>
              <a:ext cx="218160" cy="210240"/>
            </p14:xfrm>
          </p:contentPart>
        </mc:Choice>
        <mc:Fallback>
          <p:pic>
            <p:nvPicPr>
              <p:cNvPr id="18" name="Ink 17">
                <a:extLst>
                  <a:ext uri="{FF2B5EF4-FFF2-40B4-BE49-F238E27FC236}">
                    <a16:creationId xmlns:a16="http://schemas.microsoft.com/office/drawing/2014/main" id="{0E91BAFE-FBB6-5284-7C5A-2A9CAE83FB66}"/>
                  </a:ext>
                </a:extLst>
              </p:cNvPr>
              <p:cNvPicPr/>
              <p:nvPr/>
            </p:nvPicPr>
            <p:blipFill>
              <a:blip r:embed="rId37"/>
              <a:stretch>
                <a:fillRect/>
              </a:stretch>
            </p:blipFill>
            <p:spPr>
              <a:xfrm>
                <a:off x="2981374" y="1387797"/>
                <a:ext cx="2358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D359C9F7-D0D9-0381-408D-4940ED4A9EA7}"/>
                  </a:ext>
                </a:extLst>
              </p14:cNvPr>
              <p14:cNvContentPartPr/>
              <p14:nvPr/>
            </p14:nvContentPartPr>
            <p14:xfrm>
              <a:off x="3459454" y="1633317"/>
              <a:ext cx="481320" cy="281160"/>
            </p14:xfrm>
          </p:contentPart>
        </mc:Choice>
        <mc:Fallback>
          <p:pic>
            <p:nvPicPr>
              <p:cNvPr id="21" name="Ink 20">
                <a:extLst>
                  <a:ext uri="{FF2B5EF4-FFF2-40B4-BE49-F238E27FC236}">
                    <a16:creationId xmlns:a16="http://schemas.microsoft.com/office/drawing/2014/main" id="{D359C9F7-D0D9-0381-408D-4940ED4A9EA7}"/>
                  </a:ext>
                </a:extLst>
              </p:cNvPr>
              <p:cNvPicPr/>
              <p:nvPr/>
            </p:nvPicPr>
            <p:blipFill>
              <a:blip r:embed="rId39"/>
              <a:stretch>
                <a:fillRect/>
              </a:stretch>
            </p:blipFill>
            <p:spPr>
              <a:xfrm>
                <a:off x="3450814" y="1624317"/>
                <a:ext cx="49896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79ADA651-B068-ECB6-3BB3-3AFF9E2D9C64}"/>
                  </a:ext>
                </a:extLst>
              </p14:cNvPr>
              <p14:cNvContentPartPr/>
              <p14:nvPr/>
            </p14:nvContentPartPr>
            <p14:xfrm>
              <a:off x="4103494" y="1447557"/>
              <a:ext cx="216360" cy="549720"/>
            </p14:xfrm>
          </p:contentPart>
        </mc:Choice>
        <mc:Fallback>
          <p:pic>
            <p:nvPicPr>
              <p:cNvPr id="22" name="Ink 21">
                <a:extLst>
                  <a:ext uri="{FF2B5EF4-FFF2-40B4-BE49-F238E27FC236}">
                    <a16:creationId xmlns:a16="http://schemas.microsoft.com/office/drawing/2014/main" id="{79ADA651-B068-ECB6-3BB3-3AFF9E2D9C64}"/>
                  </a:ext>
                </a:extLst>
              </p:cNvPr>
              <p:cNvPicPr/>
              <p:nvPr/>
            </p:nvPicPr>
            <p:blipFill>
              <a:blip r:embed="rId41"/>
              <a:stretch>
                <a:fillRect/>
              </a:stretch>
            </p:blipFill>
            <p:spPr>
              <a:xfrm>
                <a:off x="4094854" y="1438557"/>
                <a:ext cx="23400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ECACE0F7-9114-CE89-90F4-D73BF54FA031}"/>
                  </a:ext>
                </a:extLst>
              </p14:cNvPr>
              <p14:cNvContentPartPr/>
              <p14:nvPr/>
            </p14:nvContentPartPr>
            <p14:xfrm>
              <a:off x="4291414" y="1740957"/>
              <a:ext cx="243000" cy="183600"/>
            </p14:xfrm>
          </p:contentPart>
        </mc:Choice>
        <mc:Fallback>
          <p:pic>
            <p:nvPicPr>
              <p:cNvPr id="23" name="Ink 22">
                <a:extLst>
                  <a:ext uri="{FF2B5EF4-FFF2-40B4-BE49-F238E27FC236}">
                    <a16:creationId xmlns:a16="http://schemas.microsoft.com/office/drawing/2014/main" id="{ECACE0F7-9114-CE89-90F4-D73BF54FA031}"/>
                  </a:ext>
                </a:extLst>
              </p:cNvPr>
              <p:cNvPicPr/>
              <p:nvPr/>
            </p:nvPicPr>
            <p:blipFill>
              <a:blip r:embed="rId43"/>
              <a:stretch>
                <a:fillRect/>
              </a:stretch>
            </p:blipFill>
            <p:spPr>
              <a:xfrm>
                <a:off x="4282414" y="1732317"/>
                <a:ext cx="2606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8AFB118B-1CFA-23C8-3AD2-D41D4950CE8B}"/>
                  </a:ext>
                </a:extLst>
              </p14:cNvPr>
              <p14:cNvContentPartPr/>
              <p14:nvPr/>
            </p14:nvContentPartPr>
            <p14:xfrm>
              <a:off x="4571494" y="1508397"/>
              <a:ext cx="133920" cy="495720"/>
            </p14:xfrm>
          </p:contentPart>
        </mc:Choice>
        <mc:Fallback>
          <p:pic>
            <p:nvPicPr>
              <p:cNvPr id="24" name="Ink 23">
                <a:extLst>
                  <a:ext uri="{FF2B5EF4-FFF2-40B4-BE49-F238E27FC236}">
                    <a16:creationId xmlns:a16="http://schemas.microsoft.com/office/drawing/2014/main" id="{8AFB118B-1CFA-23C8-3AD2-D41D4950CE8B}"/>
                  </a:ext>
                </a:extLst>
              </p:cNvPr>
              <p:cNvPicPr/>
              <p:nvPr/>
            </p:nvPicPr>
            <p:blipFill>
              <a:blip r:embed="rId45"/>
              <a:stretch>
                <a:fillRect/>
              </a:stretch>
            </p:blipFill>
            <p:spPr>
              <a:xfrm>
                <a:off x="4562494" y="1499397"/>
                <a:ext cx="15156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956D1433-963E-8B36-6845-54450BFA72AE}"/>
                  </a:ext>
                </a:extLst>
              </p14:cNvPr>
              <p14:cNvContentPartPr/>
              <p14:nvPr/>
            </p14:nvContentPartPr>
            <p14:xfrm>
              <a:off x="3333814" y="2133717"/>
              <a:ext cx="1576080" cy="100440"/>
            </p14:xfrm>
          </p:contentPart>
        </mc:Choice>
        <mc:Fallback>
          <p:pic>
            <p:nvPicPr>
              <p:cNvPr id="26" name="Ink 25">
                <a:extLst>
                  <a:ext uri="{FF2B5EF4-FFF2-40B4-BE49-F238E27FC236}">
                    <a16:creationId xmlns:a16="http://schemas.microsoft.com/office/drawing/2014/main" id="{956D1433-963E-8B36-6845-54450BFA72AE}"/>
                  </a:ext>
                </a:extLst>
              </p:cNvPr>
              <p:cNvPicPr/>
              <p:nvPr/>
            </p:nvPicPr>
            <p:blipFill>
              <a:blip r:embed="rId47"/>
              <a:stretch>
                <a:fillRect/>
              </a:stretch>
            </p:blipFill>
            <p:spPr>
              <a:xfrm>
                <a:off x="3325174" y="2124717"/>
                <a:ext cx="15937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30001A95-600A-1FE2-BA1F-C6FAB6EB2427}"/>
                  </a:ext>
                </a:extLst>
              </p14:cNvPr>
              <p14:cNvContentPartPr/>
              <p14:nvPr/>
            </p14:nvContentPartPr>
            <p14:xfrm>
              <a:off x="3625054" y="2280237"/>
              <a:ext cx="685800" cy="609840"/>
            </p14:xfrm>
          </p:contentPart>
        </mc:Choice>
        <mc:Fallback>
          <p:pic>
            <p:nvPicPr>
              <p:cNvPr id="28" name="Ink 27">
                <a:extLst>
                  <a:ext uri="{FF2B5EF4-FFF2-40B4-BE49-F238E27FC236}">
                    <a16:creationId xmlns:a16="http://schemas.microsoft.com/office/drawing/2014/main" id="{30001A95-600A-1FE2-BA1F-C6FAB6EB2427}"/>
                  </a:ext>
                </a:extLst>
              </p:cNvPr>
              <p:cNvPicPr/>
              <p:nvPr/>
            </p:nvPicPr>
            <p:blipFill>
              <a:blip r:embed="rId49"/>
              <a:stretch>
                <a:fillRect/>
              </a:stretch>
            </p:blipFill>
            <p:spPr>
              <a:xfrm>
                <a:off x="3616054" y="2271597"/>
                <a:ext cx="70344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49F14379-1EEA-9D0A-24EA-1E0CFE569256}"/>
                  </a:ext>
                </a:extLst>
              </p14:cNvPr>
              <p14:cNvContentPartPr/>
              <p14:nvPr/>
            </p14:nvContentPartPr>
            <p14:xfrm>
              <a:off x="4009894" y="2621877"/>
              <a:ext cx="267120" cy="257040"/>
            </p14:xfrm>
          </p:contentPart>
        </mc:Choice>
        <mc:Fallback>
          <p:pic>
            <p:nvPicPr>
              <p:cNvPr id="29" name="Ink 28">
                <a:extLst>
                  <a:ext uri="{FF2B5EF4-FFF2-40B4-BE49-F238E27FC236}">
                    <a16:creationId xmlns:a16="http://schemas.microsoft.com/office/drawing/2014/main" id="{49F14379-1EEA-9D0A-24EA-1E0CFE569256}"/>
                  </a:ext>
                </a:extLst>
              </p:cNvPr>
              <p:cNvPicPr/>
              <p:nvPr/>
            </p:nvPicPr>
            <p:blipFill>
              <a:blip r:embed="rId51"/>
              <a:stretch>
                <a:fillRect/>
              </a:stretch>
            </p:blipFill>
            <p:spPr>
              <a:xfrm>
                <a:off x="4001254" y="2613237"/>
                <a:ext cx="2847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0BB262D7-BB67-88DD-3A61-52CD6199F161}"/>
                  </a:ext>
                </a:extLst>
              </p14:cNvPr>
              <p14:cNvContentPartPr/>
              <p14:nvPr/>
            </p14:nvContentPartPr>
            <p14:xfrm>
              <a:off x="7512307" y="1659660"/>
              <a:ext cx="291240" cy="210960"/>
            </p14:xfrm>
          </p:contentPart>
        </mc:Choice>
        <mc:Fallback>
          <p:pic>
            <p:nvPicPr>
              <p:cNvPr id="34" name="Ink 33">
                <a:extLst>
                  <a:ext uri="{FF2B5EF4-FFF2-40B4-BE49-F238E27FC236}">
                    <a16:creationId xmlns:a16="http://schemas.microsoft.com/office/drawing/2014/main" id="{0BB262D7-BB67-88DD-3A61-52CD6199F161}"/>
                  </a:ext>
                </a:extLst>
              </p:cNvPr>
              <p:cNvPicPr/>
              <p:nvPr/>
            </p:nvPicPr>
            <p:blipFill>
              <a:blip r:embed="rId53"/>
              <a:stretch>
                <a:fillRect/>
              </a:stretch>
            </p:blipFill>
            <p:spPr>
              <a:xfrm>
                <a:off x="7503667" y="1651020"/>
                <a:ext cx="3088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0F3729CF-D8A0-0AF9-8E28-E201C7C35EC2}"/>
                  </a:ext>
                </a:extLst>
              </p14:cNvPr>
              <p14:cNvContentPartPr/>
              <p14:nvPr/>
            </p14:nvContentPartPr>
            <p14:xfrm>
              <a:off x="8044027" y="1777380"/>
              <a:ext cx="205560" cy="36000"/>
            </p14:xfrm>
          </p:contentPart>
        </mc:Choice>
        <mc:Fallback>
          <p:pic>
            <p:nvPicPr>
              <p:cNvPr id="35" name="Ink 34">
                <a:extLst>
                  <a:ext uri="{FF2B5EF4-FFF2-40B4-BE49-F238E27FC236}">
                    <a16:creationId xmlns:a16="http://schemas.microsoft.com/office/drawing/2014/main" id="{0F3729CF-D8A0-0AF9-8E28-E201C7C35EC2}"/>
                  </a:ext>
                </a:extLst>
              </p:cNvPr>
              <p:cNvPicPr/>
              <p:nvPr/>
            </p:nvPicPr>
            <p:blipFill>
              <a:blip r:embed="rId55"/>
              <a:stretch>
                <a:fillRect/>
              </a:stretch>
            </p:blipFill>
            <p:spPr>
              <a:xfrm>
                <a:off x="8035027" y="1768380"/>
                <a:ext cx="2232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B4DD9366-FE4C-4ACF-00CF-50BAB3B3B0C5}"/>
                  </a:ext>
                </a:extLst>
              </p14:cNvPr>
              <p14:cNvContentPartPr/>
              <p14:nvPr/>
            </p14:nvContentPartPr>
            <p14:xfrm>
              <a:off x="8059867" y="1665780"/>
              <a:ext cx="186480" cy="29160"/>
            </p14:xfrm>
          </p:contentPart>
        </mc:Choice>
        <mc:Fallback>
          <p:pic>
            <p:nvPicPr>
              <p:cNvPr id="36" name="Ink 35">
                <a:extLst>
                  <a:ext uri="{FF2B5EF4-FFF2-40B4-BE49-F238E27FC236}">
                    <a16:creationId xmlns:a16="http://schemas.microsoft.com/office/drawing/2014/main" id="{B4DD9366-FE4C-4ACF-00CF-50BAB3B3B0C5}"/>
                  </a:ext>
                </a:extLst>
              </p:cNvPr>
              <p:cNvPicPr/>
              <p:nvPr/>
            </p:nvPicPr>
            <p:blipFill>
              <a:blip r:embed="rId57"/>
              <a:stretch>
                <a:fillRect/>
              </a:stretch>
            </p:blipFill>
            <p:spPr>
              <a:xfrm>
                <a:off x="8051227" y="1656780"/>
                <a:ext cx="2041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F31A1A91-6585-4FA3-7159-203FF86C6603}"/>
                  </a:ext>
                </a:extLst>
              </p14:cNvPr>
              <p14:cNvContentPartPr/>
              <p14:nvPr/>
            </p14:nvContentPartPr>
            <p14:xfrm>
              <a:off x="8481427" y="1526820"/>
              <a:ext cx="313560" cy="322920"/>
            </p14:xfrm>
          </p:contentPart>
        </mc:Choice>
        <mc:Fallback>
          <p:pic>
            <p:nvPicPr>
              <p:cNvPr id="38" name="Ink 37">
                <a:extLst>
                  <a:ext uri="{FF2B5EF4-FFF2-40B4-BE49-F238E27FC236}">
                    <a16:creationId xmlns:a16="http://schemas.microsoft.com/office/drawing/2014/main" id="{F31A1A91-6585-4FA3-7159-203FF86C6603}"/>
                  </a:ext>
                </a:extLst>
              </p:cNvPr>
              <p:cNvPicPr/>
              <p:nvPr/>
            </p:nvPicPr>
            <p:blipFill>
              <a:blip r:embed="rId59"/>
              <a:stretch>
                <a:fillRect/>
              </a:stretch>
            </p:blipFill>
            <p:spPr>
              <a:xfrm>
                <a:off x="8472427" y="1517820"/>
                <a:ext cx="3312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A9F1A1BC-CE86-CAB6-19D0-64CDBA8A7262}"/>
                  </a:ext>
                </a:extLst>
              </p14:cNvPr>
              <p14:cNvContentPartPr/>
              <p14:nvPr/>
            </p14:nvContentPartPr>
            <p14:xfrm>
              <a:off x="8653507" y="1643460"/>
              <a:ext cx="186480" cy="18720"/>
            </p14:xfrm>
          </p:contentPart>
        </mc:Choice>
        <mc:Fallback>
          <p:pic>
            <p:nvPicPr>
              <p:cNvPr id="39" name="Ink 38">
                <a:extLst>
                  <a:ext uri="{FF2B5EF4-FFF2-40B4-BE49-F238E27FC236}">
                    <a16:creationId xmlns:a16="http://schemas.microsoft.com/office/drawing/2014/main" id="{A9F1A1BC-CE86-CAB6-19D0-64CDBA8A7262}"/>
                  </a:ext>
                </a:extLst>
              </p:cNvPr>
              <p:cNvPicPr/>
              <p:nvPr/>
            </p:nvPicPr>
            <p:blipFill>
              <a:blip r:embed="rId61"/>
              <a:stretch>
                <a:fillRect/>
              </a:stretch>
            </p:blipFill>
            <p:spPr>
              <a:xfrm>
                <a:off x="8644867" y="1634820"/>
                <a:ext cx="2041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132BC61D-8CE4-E2A6-AEA8-7604D54FADAC}"/>
                  </a:ext>
                </a:extLst>
              </p14:cNvPr>
              <p14:cNvContentPartPr/>
              <p14:nvPr/>
            </p14:nvContentPartPr>
            <p14:xfrm>
              <a:off x="8927827" y="1415940"/>
              <a:ext cx="216000" cy="191520"/>
            </p14:xfrm>
          </p:contentPart>
        </mc:Choice>
        <mc:Fallback>
          <p:pic>
            <p:nvPicPr>
              <p:cNvPr id="40" name="Ink 39">
                <a:extLst>
                  <a:ext uri="{FF2B5EF4-FFF2-40B4-BE49-F238E27FC236}">
                    <a16:creationId xmlns:a16="http://schemas.microsoft.com/office/drawing/2014/main" id="{132BC61D-8CE4-E2A6-AEA8-7604D54FADAC}"/>
                  </a:ext>
                </a:extLst>
              </p:cNvPr>
              <p:cNvPicPr/>
              <p:nvPr/>
            </p:nvPicPr>
            <p:blipFill>
              <a:blip r:embed="rId63"/>
              <a:stretch>
                <a:fillRect/>
              </a:stretch>
            </p:blipFill>
            <p:spPr>
              <a:xfrm>
                <a:off x="8918827" y="1406940"/>
                <a:ext cx="2336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37DBCCE7-5B51-8AFE-BC58-C9ABF01D0080}"/>
                  </a:ext>
                </a:extLst>
              </p14:cNvPr>
              <p14:cNvContentPartPr/>
              <p14:nvPr/>
            </p14:nvContentPartPr>
            <p14:xfrm>
              <a:off x="603187" y="3717420"/>
              <a:ext cx="28080" cy="258480"/>
            </p14:xfrm>
          </p:contentPart>
        </mc:Choice>
        <mc:Fallback>
          <p:pic>
            <p:nvPicPr>
              <p:cNvPr id="42" name="Ink 41">
                <a:extLst>
                  <a:ext uri="{FF2B5EF4-FFF2-40B4-BE49-F238E27FC236}">
                    <a16:creationId xmlns:a16="http://schemas.microsoft.com/office/drawing/2014/main" id="{37DBCCE7-5B51-8AFE-BC58-C9ABF01D0080}"/>
                  </a:ext>
                </a:extLst>
              </p:cNvPr>
              <p:cNvPicPr/>
              <p:nvPr/>
            </p:nvPicPr>
            <p:blipFill>
              <a:blip r:embed="rId65"/>
              <a:stretch>
                <a:fillRect/>
              </a:stretch>
            </p:blipFill>
            <p:spPr>
              <a:xfrm>
                <a:off x="594187" y="3708420"/>
                <a:ext cx="457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386ED855-54BA-3428-36B2-A09B1576374A}"/>
                  </a:ext>
                </a:extLst>
              </p14:cNvPr>
              <p14:cNvContentPartPr/>
              <p14:nvPr/>
            </p14:nvContentPartPr>
            <p14:xfrm>
              <a:off x="516427" y="3926580"/>
              <a:ext cx="236880" cy="49320"/>
            </p14:xfrm>
          </p:contentPart>
        </mc:Choice>
        <mc:Fallback>
          <p:pic>
            <p:nvPicPr>
              <p:cNvPr id="43" name="Ink 42">
                <a:extLst>
                  <a:ext uri="{FF2B5EF4-FFF2-40B4-BE49-F238E27FC236}">
                    <a16:creationId xmlns:a16="http://schemas.microsoft.com/office/drawing/2014/main" id="{386ED855-54BA-3428-36B2-A09B1576374A}"/>
                  </a:ext>
                </a:extLst>
              </p:cNvPr>
              <p:cNvPicPr/>
              <p:nvPr/>
            </p:nvPicPr>
            <p:blipFill>
              <a:blip r:embed="rId67"/>
              <a:stretch>
                <a:fillRect/>
              </a:stretch>
            </p:blipFill>
            <p:spPr>
              <a:xfrm>
                <a:off x="507427" y="3917580"/>
                <a:ext cx="2545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E2851CB5-592A-9ADD-D5A2-47C622F62FD9}"/>
                  </a:ext>
                </a:extLst>
              </p14:cNvPr>
              <p14:cNvContentPartPr/>
              <p14:nvPr/>
            </p14:nvContentPartPr>
            <p14:xfrm>
              <a:off x="463867" y="3685740"/>
              <a:ext cx="304200" cy="34920"/>
            </p14:xfrm>
          </p:contentPart>
        </mc:Choice>
        <mc:Fallback>
          <p:pic>
            <p:nvPicPr>
              <p:cNvPr id="44" name="Ink 43">
                <a:extLst>
                  <a:ext uri="{FF2B5EF4-FFF2-40B4-BE49-F238E27FC236}">
                    <a16:creationId xmlns:a16="http://schemas.microsoft.com/office/drawing/2014/main" id="{E2851CB5-592A-9ADD-D5A2-47C622F62FD9}"/>
                  </a:ext>
                </a:extLst>
              </p:cNvPr>
              <p:cNvPicPr/>
              <p:nvPr/>
            </p:nvPicPr>
            <p:blipFill>
              <a:blip r:embed="rId69"/>
              <a:stretch>
                <a:fillRect/>
              </a:stretch>
            </p:blipFill>
            <p:spPr>
              <a:xfrm>
                <a:off x="455227" y="3676740"/>
                <a:ext cx="3218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94042B87-045C-70F2-9230-AE085803394C}"/>
                  </a:ext>
                </a:extLst>
              </p14:cNvPr>
              <p14:cNvContentPartPr/>
              <p14:nvPr/>
            </p14:nvContentPartPr>
            <p14:xfrm>
              <a:off x="890107" y="3831900"/>
              <a:ext cx="119880" cy="27360"/>
            </p14:xfrm>
          </p:contentPart>
        </mc:Choice>
        <mc:Fallback>
          <p:pic>
            <p:nvPicPr>
              <p:cNvPr id="45" name="Ink 44">
                <a:extLst>
                  <a:ext uri="{FF2B5EF4-FFF2-40B4-BE49-F238E27FC236}">
                    <a16:creationId xmlns:a16="http://schemas.microsoft.com/office/drawing/2014/main" id="{94042B87-045C-70F2-9230-AE085803394C}"/>
                  </a:ext>
                </a:extLst>
              </p:cNvPr>
              <p:cNvPicPr/>
              <p:nvPr/>
            </p:nvPicPr>
            <p:blipFill>
              <a:blip r:embed="rId71"/>
              <a:stretch>
                <a:fillRect/>
              </a:stretch>
            </p:blipFill>
            <p:spPr>
              <a:xfrm>
                <a:off x="881107" y="3823260"/>
                <a:ext cx="1375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702AB780-457B-568E-7E10-AEC84FF4DCF0}"/>
                  </a:ext>
                </a:extLst>
              </p14:cNvPr>
              <p14:cNvContentPartPr/>
              <p14:nvPr/>
            </p14:nvContentPartPr>
            <p14:xfrm>
              <a:off x="885427" y="3908220"/>
              <a:ext cx="182160" cy="31320"/>
            </p14:xfrm>
          </p:contentPart>
        </mc:Choice>
        <mc:Fallback>
          <p:pic>
            <p:nvPicPr>
              <p:cNvPr id="46" name="Ink 45">
                <a:extLst>
                  <a:ext uri="{FF2B5EF4-FFF2-40B4-BE49-F238E27FC236}">
                    <a16:creationId xmlns:a16="http://schemas.microsoft.com/office/drawing/2014/main" id="{702AB780-457B-568E-7E10-AEC84FF4DCF0}"/>
                  </a:ext>
                </a:extLst>
              </p:cNvPr>
              <p:cNvPicPr/>
              <p:nvPr/>
            </p:nvPicPr>
            <p:blipFill>
              <a:blip r:embed="rId73"/>
              <a:stretch>
                <a:fillRect/>
              </a:stretch>
            </p:blipFill>
            <p:spPr>
              <a:xfrm>
                <a:off x="876427" y="3899220"/>
                <a:ext cx="1998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id="{CFA79DD5-5C25-52BC-1E73-D47160D02DB6}"/>
                  </a:ext>
                </a:extLst>
              </p14:cNvPr>
              <p14:cNvContentPartPr/>
              <p14:nvPr/>
            </p14:nvContentPartPr>
            <p14:xfrm>
              <a:off x="7487827" y="2155380"/>
              <a:ext cx="165960" cy="367200"/>
            </p14:xfrm>
          </p:contentPart>
        </mc:Choice>
        <mc:Fallback>
          <p:pic>
            <p:nvPicPr>
              <p:cNvPr id="48" name="Ink 47">
                <a:extLst>
                  <a:ext uri="{FF2B5EF4-FFF2-40B4-BE49-F238E27FC236}">
                    <a16:creationId xmlns:a16="http://schemas.microsoft.com/office/drawing/2014/main" id="{CFA79DD5-5C25-52BC-1E73-D47160D02DB6}"/>
                  </a:ext>
                </a:extLst>
              </p:cNvPr>
              <p:cNvPicPr/>
              <p:nvPr/>
            </p:nvPicPr>
            <p:blipFill>
              <a:blip r:embed="rId75"/>
              <a:stretch>
                <a:fillRect/>
              </a:stretch>
            </p:blipFill>
            <p:spPr>
              <a:xfrm>
                <a:off x="7479187" y="2146740"/>
                <a:ext cx="18360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F0C79EA7-0D44-F409-A591-6732EDA0AC76}"/>
                  </a:ext>
                </a:extLst>
              </p14:cNvPr>
              <p14:cNvContentPartPr/>
              <p14:nvPr/>
            </p14:nvContentPartPr>
            <p14:xfrm>
              <a:off x="7716787" y="2417100"/>
              <a:ext cx="208800" cy="125640"/>
            </p14:xfrm>
          </p:contentPart>
        </mc:Choice>
        <mc:Fallback>
          <p:pic>
            <p:nvPicPr>
              <p:cNvPr id="49" name="Ink 48">
                <a:extLst>
                  <a:ext uri="{FF2B5EF4-FFF2-40B4-BE49-F238E27FC236}">
                    <a16:creationId xmlns:a16="http://schemas.microsoft.com/office/drawing/2014/main" id="{F0C79EA7-0D44-F409-A591-6732EDA0AC76}"/>
                  </a:ext>
                </a:extLst>
              </p:cNvPr>
              <p:cNvPicPr/>
              <p:nvPr/>
            </p:nvPicPr>
            <p:blipFill>
              <a:blip r:embed="rId77"/>
              <a:stretch>
                <a:fillRect/>
              </a:stretch>
            </p:blipFill>
            <p:spPr>
              <a:xfrm>
                <a:off x="7707787" y="2408460"/>
                <a:ext cx="2264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1" name="Ink 50">
                <a:extLst>
                  <a:ext uri="{FF2B5EF4-FFF2-40B4-BE49-F238E27FC236}">
                    <a16:creationId xmlns:a16="http://schemas.microsoft.com/office/drawing/2014/main" id="{A1C935D5-8272-E27B-1574-E6E802645987}"/>
                  </a:ext>
                </a:extLst>
              </p14:cNvPr>
              <p14:cNvContentPartPr/>
              <p14:nvPr/>
            </p14:nvContentPartPr>
            <p14:xfrm>
              <a:off x="7432387" y="2699340"/>
              <a:ext cx="528480" cy="29160"/>
            </p14:xfrm>
          </p:contentPart>
        </mc:Choice>
        <mc:Fallback>
          <p:pic>
            <p:nvPicPr>
              <p:cNvPr id="51" name="Ink 50">
                <a:extLst>
                  <a:ext uri="{FF2B5EF4-FFF2-40B4-BE49-F238E27FC236}">
                    <a16:creationId xmlns:a16="http://schemas.microsoft.com/office/drawing/2014/main" id="{A1C935D5-8272-E27B-1574-E6E802645987}"/>
                  </a:ext>
                </a:extLst>
              </p:cNvPr>
              <p:cNvPicPr/>
              <p:nvPr/>
            </p:nvPicPr>
            <p:blipFill>
              <a:blip r:embed="rId79"/>
              <a:stretch>
                <a:fillRect/>
              </a:stretch>
            </p:blipFill>
            <p:spPr>
              <a:xfrm>
                <a:off x="7423387" y="2690340"/>
                <a:ext cx="5461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2" name="Ink 51">
                <a:extLst>
                  <a:ext uri="{FF2B5EF4-FFF2-40B4-BE49-F238E27FC236}">
                    <a16:creationId xmlns:a16="http://schemas.microsoft.com/office/drawing/2014/main" id="{CDDE1D2C-833C-CF28-E2CC-327B1462B88E}"/>
                  </a:ext>
                </a:extLst>
              </p14:cNvPr>
              <p14:cNvContentPartPr/>
              <p14:nvPr/>
            </p14:nvContentPartPr>
            <p14:xfrm>
              <a:off x="7523107" y="2825340"/>
              <a:ext cx="192960" cy="322920"/>
            </p14:xfrm>
          </p:contentPart>
        </mc:Choice>
        <mc:Fallback>
          <p:pic>
            <p:nvPicPr>
              <p:cNvPr id="52" name="Ink 51">
                <a:extLst>
                  <a:ext uri="{FF2B5EF4-FFF2-40B4-BE49-F238E27FC236}">
                    <a16:creationId xmlns:a16="http://schemas.microsoft.com/office/drawing/2014/main" id="{CDDE1D2C-833C-CF28-E2CC-327B1462B88E}"/>
                  </a:ext>
                </a:extLst>
              </p:cNvPr>
              <p:cNvPicPr/>
              <p:nvPr/>
            </p:nvPicPr>
            <p:blipFill>
              <a:blip r:embed="rId81"/>
              <a:stretch>
                <a:fillRect/>
              </a:stretch>
            </p:blipFill>
            <p:spPr>
              <a:xfrm>
                <a:off x="7514107" y="2816340"/>
                <a:ext cx="2106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26649578-705E-1F66-F08F-DFDEBCA2AE7B}"/>
                  </a:ext>
                </a:extLst>
              </p14:cNvPr>
              <p14:cNvContentPartPr/>
              <p14:nvPr/>
            </p14:nvContentPartPr>
            <p14:xfrm>
              <a:off x="7828027" y="2844420"/>
              <a:ext cx="118080" cy="278640"/>
            </p14:xfrm>
          </p:contentPart>
        </mc:Choice>
        <mc:Fallback>
          <p:pic>
            <p:nvPicPr>
              <p:cNvPr id="53" name="Ink 52">
                <a:extLst>
                  <a:ext uri="{FF2B5EF4-FFF2-40B4-BE49-F238E27FC236}">
                    <a16:creationId xmlns:a16="http://schemas.microsoft.com/office/drawing/2014/main" id="{26649578-705E-1F66-F08F-DFDEBCA2AE7B}"/>
                  </a:ext>
                </a:extLst>
              </p:cNvPr>
              <p:cNvPicPr/>
              <p:nvPr/>
            </p:nvPicPr>
            <p:blipFill>
              <a:blip r:embed="rId83"/>
              <a:stretch>
                <a:fillRect/>
              </a:stretch>
            </p:blipFill>
            <p:spPr>
              <a:xfrm>
                <a:off x="7819027" y="2835780"/>
                <a:ext cx="1357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957289C2-B024-1A3B-07C7-9A269C6C1124}"/>
                  </a:ext>
                </a:extLst>
              </p14:cNvPr>
              <p14:cNvContentPartPr/>
              <p14:nvPr/>
            </p14:nvContentPartPr>
            <p14:xfrm>
              <a:off x="7797067" y="2971500"/>
              <a:ext cx="190800" cy="21600"/>
            </p14:xfrm>
          </p:contentPart>
        </mc:Choice>
        <mc:Fallback>
          <p:pic>
            <p:nvPicPr>
              <p:cNvPr id="54" name="Ink 53">
                <a:extLst>
                  <a:ext uri="{FF2B5EF4-FFF2-40B4-BE49-F238E27FC236}">
                    <a16:creationId xmlns:a16="http://schemas.microsoft.com/office/drawing/2014/main" id="{957289C2-B024-1A3B-07C7-9A269C6C1124}"/>
                  </a:ext>
                </a:extLst>
              </p:cNvPr>
              <p:cNvPicPr/>
              <p:nvPr/>
            </p:nvPicPr>
            <p:blipFill>
              <a:blip r:embed="rId85"/>
              <a:stretch>
                <a:fillRect/>
              </a:stretch>
            </p:blipFill>
            <p:spPr>
              <a:xfrm>
                <a:off x="7788067" y="2962860"/>
                <a:ext cx="2084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B5B7BE0E-EAA1-88B4-2206-734E55078E28}"/>
                  </a:ext>
                </a:extLst>
              </p14:cNvPr>
              <p14:cNvContentPartPr/>
              <p14:nvPr/>
            </p14:nvContentPartPr>
            <p14:xfrm>
              <a:off x="8181187" y="2601060"/>
              <a:ext cx="187200" cy="15840"/>
            </p14:xfrm>
          </p:contentPart>
        </mc:Choice>
        <mc:Fallback>
          <p:pic>
            <p:nvPicPr>
              <p:cNvPr id="56" name="Ink 55">
                <a:extLst>
                  <a:ext uri="{FF2B5EF4-FFF2-40B4-BE49-F238E27FC236}">
                    <a16:creationId xmlns:a16="http://schemas.microsoft.com/office/drawing/2014/main" id="{B5B7BE0E-EAA1-88B4-2206-734E55078E28}"/>
                  </a:ext>
                </a:extLst>
              </p:cNvPr>
              <p:cNvPicPr/>
              <p:nvPr/>
            </p:nvPicPr>
            <p:blipFill>
              <a:blip r:embed="rId87"/>
              <a:stretch>
                <a:fillRect/>
              </a:stretch>
            </p:blipFill>
            <p:spPr>
              <a:xfrm>
                <a:off x="8172187" y="2592420"/>
                <a:ext cx="2048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E30B5344-A95E-BCDD-CA16-B2F98798C43D}"/>
                  </a:ext>
                </a:extLst>
              </p14:cNvPr>
              <p14:cNvContentPartPr/>
              <p14:nvPr/>
            </p14:nvContentPartPr>
            <p14:xfrm>
              <a:off x="8189827" y="2658660"/>
              <a:ext cx="194760" cy="48600"/>
            </p14:xfrm>
          </p:contentPart>
        </mc:Choice>
        <mc:Fallback>
          <p:pic>
            <p:nvPicPr>
              <p:cNvPr id="57" name="Ink 56">
                <a:extLst>
                  <a:ext uri="{FF2B5EF4-FFF2-40B4-BE49-F238E27FC236}">
                    <a16:creationId xmlns:a16="http://schemas.microsoft.com/office/drawing/2014/main" id="{E30B5344-A95E-BCDD-CA16-B2F98798C43D}"/>
                  </a:ext>
                </a:extLst>
              </p:cNvPr>
              <p:cNvPicPr/>
              <p:nvPr/>
            </p:nvPicPr>
            <p:blipFill>
              <a:blip r:embed="rId89"/>
              <a:stretch>
                <a:fillRect/>
              </a:stretch>
            </p:blipFill>
            <p:spPr>
              <a:xfrm>
                <a:off x="8180827" y="2650020"/>
                <a:ext cx="2124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3DAEA8C3-869D-AF42-6E57-F30DFFF16758}"/>
                  </a:ext>
                </a:extLst>
              </p14:cNvPr>
              <p14:cNvContentPartPr/>
              <p14:nvPr/>
            </p14:nvContentPartPr>
            <p14:xfrm>
              <a:off x="8682307" y="2434380"/>
              <a:ext cx="268920" cy="234000"/>
            </p14:xfrm>
          </p:contentPart>
        </mc:Choice>
        <mc:Fallback>
          <p:pic>
            <p:nvPicPr>
              <p:cNvPr id="59" name="Ink 58">
                <a:extLst>
                  <a:ext uri="{FF2B5EF4-FFF2-40B4-BE49-F238E27FC236}">
                    <a16:creationId xmlns:a16="http://schemas.microsoft.com/office/drawing/2014/main" id="{3DAEA8C3-869D-AF42-6E57-F30DFFF16758}"/>
                  </a:ext>
                </a:extLst>
              </p:cNvPr>
              <p:cNvPicPr/>
              <p:nvPr/>
            </p:nvPicPr>
            <p:blipFill>
              <a:blip r:embed="rId91"/>
              <a:stretch>
                <a:fillRect/>
              </a:stretch>
            </p:blipFill>
            <p:spPr>
              <a:xfrm>
                <a:off x="8673307" y="2425740"/>
                <a:ext cx="2865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DBA15403-C792-A9B2-E480-CF4B1C1BD240}"/>
                  </a:ext>
                </a:extLst>
              </p14:cNvPr>
              <p14:cNvContentPartPr/>
              <p14:nvPr/>
            </p14:nvContentPartPr>
            <p14:xfrm>
              <a:off x="9068587" y="2371020"/>
              <a:ext cx="75240" cy="288360"/>
            </p14:xfrm>
          </p:contentPart>
        </mc:Choice>
        <mc:Fallback>
          <p:pic>
            <p:nvPicPr>
              <p:cNvPr id="60" name="Ink 59">
                <a:extLst>
                  <a:ext uri="{FF2B5EF4-FFF2-40B4-BE49-F238E27FC236}">
                    <a16:creationId xmlns:a16="http://schemas.microsoft.com/office/drawing/2014/main" id="{DBA15403-C792-A9B2-E480-CF4B1C1BD240}"/>
                  </a:ext>
                </a:extLst>
              </p:cNvPr>
              <p:cNvPicPr/>
              <p:nvPr/>
            </p:nvPicPr>
            <p:blipFill>
              <a:blip r:embed="rId93"/>
              <a:stretch>
                <a:fillRect/>
              </a:stretch>
            </p:blipFill>
            <p:spPr>
              <a:xfrm>
                <a:off x="9059587" y="2362380"/>
                <a:ext cx="9288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D9235AFD-9655-813C-40AF-B20456897BC6}"/>
                  </a:ext>
                </a:extLst>
              </p14:cNvPr>
              <p14:cNvContentPartPr/>
              <p14:nvPr/>
            </p14:nvContentPartPr>
            <p14:xfrm>
              <a:off x="9008467" y="2494140"/>
              <a:ext cx="206640" cy="29160"/>
            </p14:xfrm>
          </p:contentPart>
        </mc:Choice>
        <mc:Fallback>
          <p:pic>
            <p:nvPicPr>
              <p:cNvPr id="61" name="Ink 60">
                <a:extLst>
                  <a:ext uri="{FF2B5EF4-FFF2-40B4-BE49-F238E27FC236}">
                    <a16:creationId xmlns:a16="http://schemas.microsoft.com/office/drawing/2014/main" id="{D9235AFD-9655-813C-40AF-B20456897BC6}"/>
                  </a:ext>
                </a:extLst>
              </p:cNvPr>
              <p:cNvPicPr/>
              <p:nvPr/>
            </p:nvPicPr>
            <p:blipFill>
              <a:blip r:embed="rId95"/>
              <a:stretch>
                <a:fillRect/>
              </a:stretch>
            </p:blipFill>
            <p:spPr>
              <a:xfrm>
                <a:off x="8999827" y="2485500"/>
                <a:ext cx="2242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0" name="Ink 29">
                <a:extLst>
                  <a:ext uri="{FF2B5EF4-FFF2-40B4-BE49-F238E27FC236}">
                    <a16:creationId xmlns:a16="http://schemas.microsoft.com/office/drawing/2014/main" id="{5944863F-7391-59EF-7C10-63501BBF137A}"/>
                  </a:ext>
                </a:extLst>
              </p14:cNvPr>
              <p14:cNvContentPartPr/>
              <p14:nvPr/>
            </p14:nvContentPartPr>
            <p14:xfrm>
              <a:off x="5234254" y="1778757"/>
              <a:ext cx="227880" cy="448200"/>
            </p14:xfrm>
          </p:contentPart>
        </mc:Choice>
        <mc:Fallback>
          <p:pic>
            <p:nvPicPr>
              <p:cNvPr id="30" name="Ink 29">
                <a:extLst>
                  <a:ext uri="{FF2B5EF4-FFF2-40B4-BE49-F238E27FC236}">
                    <a16:creationId xmlns:a16="http://schemas.microsoft.com/office/drawing/2014/main" id="{5944863F-7391-59EF-7C10-63501BBF137A}"/>
                  </a:ext>
                </a:extLst>
              </p:cNvPr>
              <p:cNvPicPr/>
              <p:nvPr/>
            </p:nvPicPr>
            <p:blipFill>
              <a:blip r:embed="rId97"/>
              <a:stretch>
                <a:fillRect/>
              </a:stretch>
            </p:blipFill>
            <p:spPr>
              <a:xfrm>
                <a:off x="5225254" y="1769757"/>
                <a:ext cx="24552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1" name="Ink 30">
                <a:extLst>
                  <a:ext uri="{FF2B5EF4-FFF2-40B4-BE49-F238E27FC236}">
                    <a16:creationId xmlns:a16="http://schemas.microsoft.com/office/drawing/2014/main" id="{48BD2618-DB83-8588-B689-00DF925C49FC}"/>
                  </a:ext>
                </a:extLst>
              </p14:cNvPr>
              <p14:cNvContentPartPr/>
              <p14:nvPr/>
            </p14:nvContentPartPr>
            <p14:xfrm>
              <a:off x="5576254" y="1986477"/>
              <a:ext cx="437760" cy="270720"/>
            </p14:xfrm>
          </p:contentPart>
        </mc:Choice>
        <mc:Fallback>
          <p:pic>
            <p:nvPicPr>
              <p:cNvPr id="31" name="Ink 30">
                <a:extLst>
                  <a:ext uri="{FF2B5EF4-FFF2-40B4-BE49-F238E27FC236}">
                    <a16:creationId xmlns:a16="http://schemas.microsoft.com/office/drawing/2014/main" id="{48BD2618-DB83-8588-B689-00DF925C49FC}"/>
                  </a:ext>
                </a:extLst>
              </p:cNvPr>
              <p:cNvPicPr/>
              <p:nvPr/>
            </p:nvPicPr>
            <p:blipFill>
              <a:blip r:embed="rId99"/>
              <a:stretch>
                <a:fillRect/>
              </a:stretch>
            </p:blipFill>
            <p:spPr>
              <a:xfrm>
                <a:off x="5567254" y="1977837"/>
                <a:ext cx="4554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3" name="Ink 82">
                <a:extLst>
                  <a:ext uri="{FF2B5EF4-FFF2-40B4-BE49-F238E27FC236}">
                    <a16:creationId xmlns:a16="http://schemas.microsoft.com/office/drawing/2014/main" id="{C7E3A2C8-C130-78FF-D5E0-3839C46FA087}"/>
                  </a:ext>
                </a:extLst>
              </p14:cNvPr>
              <p14:cNvContentPartPr/>
              <p14:nvPr/>
            </p14:nvContentPartPr>
            <p14:xfrm>
              <a:off x="5124427" y="1595220"/>
              <a:ext cx="928440" cy="931680"/>
            </p14:xfrm>
          </p:contentPart>
        </mc:Choice>
        <mc:Fallback>
          <p:pic>
            <p:nvPicPr>
              <p:cNvPr id="83" name="Ink 82">
                <a:extLst>
                  <a:ext uri="{FF2B5EF4-FFF2-40B4-BE49-F238E27FC236}">
                    <a16:creationId xmlns:a16="http://schemas.microsoft.com/office/drawing/2014/main" id="{C7E3A2C8-C130-78FF-D5E0-3839C46FA087}"/>
                  </a:ext>
                </a:extLst>
              </p:cNvPr>
              <p:cNvPicPr/>
              <p:nvPr/>
            </p:nvPicPr>
            <p:blipFill>
              <a:blip r:embed="rId101"/>
              <a:stretch>
                <a:fillRect/>
              </a:stretch>
            </p:blipFill>
            <p:spPr>
              <a:xfrm>
                <a:off x="5115787" y="1586580"/>
                <a:ext cx="946080" cy="949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8" name="Ink 87">
                <a:extLst>
                  <a:ext uri="{FF2B5EF4-FFF2-40B4-BE49-F238E27FC236}">
                    <a16:creationId xmlns:a16="http://schemas.microsoft.com/office/drawing/2014/main" id="{C06DBC40-3105-779A-F60D-F7ABA0728EB2}"/>
                  </a:ext>
                </a:extLst>
              </p14:cNvPr>
              <p14:cNvContentPartPr/>
              <p14:nvPr/>
            </p14:nvContentPartPr>
            <p14:xfrm>
              <a:off x="3618547" y="4304580"/>
              <a:ext cx="195120" cy="307800"/>
            </p14:xfrm>
          </p:contentPart>
        </mc:Choice>
        <mc:Fallback>
          <p:pic>
            <p:nvPicPr>
              <p:cNvPr id="88" name="Ink 87">
                <a:extLst>
                  <a:ext uri="{FF2B5EF4-FFF2-40B4-BE49-F238E27FC236}">
                    <a16:creationId xmlns:a16="http://schemas.microsoft.com/office/drawing/2014/main" id="{C06DBC40-3105-779A-F60D-F7ABA0728EB2}"/>
                  </a:ext>
                </a:extLst>
              </p:cNvPr>
              <p:cNvPicPr/>
              <p:nvPr/>
            </p:nvPicPr>
            <p:blipFill>
              <a:blip r:embed="rId103"/>
              <a:stretch>
                <a:fillRect/>
              </a:stretch>
            </p:blipFill>
            <p:spPr>
              <a:xfrm>
                <a:off x="3609907" y="4295580"/>
                <a:ext cx="2127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9" name="Ink 88">
                <a:extLst>
                  <a:ext uri="{FF2B5EF4-FFF2-40B4-BE49-F238E27FC236}">
                    <a16:creationId xmlns:a16="http://schemas.microsoft.com/office/drawing/2014/main" id="{769B8CDE-684C-2E23-9399-45303F2BB142}"/>
                  </a:ext>
                </a:extLst>
              </p14:cNvPr>
              <p14:cNvContentPartPr/>
              <p14:nvPr/>
            </p14:nvContentPartPr>
            <p14:xfrm>
              <a:off x="3954427" y="4359300"/>
              <a:ext cx="93240" cy="232920"/>
            </p14:xfrm>
          </p:contentPart>
        </mc:Choice>
        <mc:Fallback>
          <p:pic>
            <p:nvPicPr>
              <p:cNvPr id="89" name="Ink 88">
                <a:extLst>
                  <a:ext uri="{FF2B5EF4-FFF2-40B4-BE49-F238E27FC236}">
                    <a16:creationId xmlns:a16="http://schemas.microsoft.com/office/drawing/2014/main" id="{769B8CDE-684C-2E23-9399-45303F2BB142}"/>
                  </a:ext>
                </a:extLst>
              </p:cNvPr>
              <p:cNvPicPr/>
              <p:nvPr/>
            </p:nvPicPr>
            <p:blipFill>
              <a:blip r:embed="rId105"/>
              <a:stretch>
                <a:fillRect/>
              </a:stretch>
            </p:blipFill>
            <p:spPr>
              <a:xfrm>
                <a:off x="3945787" y="4350660"/>
                <a:ext cx="1108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0" name="Ink 89">
                <a:extLst>
                  <a:ext uri="{FF2B5EF4-FFF2-40B4-BE49-F238E27FC236}">
                    <a16:creationId xmlns:a16="http://schemas.microsoft.com/office/drawing/2014/main" id="{C70F242D-EFD4-D354-2359-119E3B27AA68}"/>
                  </a:ext>
                </a:extLst>
              </p14:cNvPr>
              <p14:cNvContentPartPr/>
              <p14:nvPr/>
            </p14:nvContentPartPr>
            <p14:xfrm>
              <a:off x="3952267" y="4432740"/>
              <a:ext cx="189720" cy="31320"/>
            </p14:xfrm>
          </p:contentPart>
        </mc:Choice>
        <mc:Fallback>
          <p:pic>
            <p:nvPicPr>
              <p:cNvPr id="90" name="Ink 89">
                <a:extLst>
                  <a:ext uri="{FF2B5EF4-FFF2-40B4-BE49-F238E27FC236}">
                    <a16:creationId xmlns:a16="http://schemas.microsoft.com/office/drawing/2014/main" id="{C70F242D-EFD4-D354-2359-119E3B27AA68}"/>
                  </a:ext>
                </a:extLst>
              </p:cNvPr>
              <p:cNvPicPr/>
              <p:nvPr/>
            </p:nvPicPr>
            <p:blipFill>
              <a:blip r:embed="rId107"/>
              <a:stretch>
                <a:fillRect/>
              </a:stretch>
            </p:blipFill>
            <p:spPr>
              <a:xfrm>
                <a:off x="3943627" y="4423740"/>
                <a:ext cx="207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5" name="Ink 84">
                <a:extLst>
                  <a:ext uri="{FF2B5EF4-FFF2-40B4-BE49-F238E27FC236}">
                    <a16:creationId xmlns:a16="http://schemas.microsoft.com/office/drawing/2014/main" id="{B7D1B043-8607-FE38-1A1F-DFABAB9E8A52}"/>
                  </a:ext>
                </a:extLst>
              </p14:cNvPr>
              <p14:cNvContentPartPr/>
              <p14:nvPr/>
            </p14:nvContentPartPr>
            <p14:xfrm>
              <a:off x="3630067" y="3562260"/>
              <a:ext cx="205200" cy="395280"/>
            </p14:xfrm>
          </p:contentPart>
        </mc:Choice>
        <mc:Fallback>
          <p:pic>
            <p:nvPicPr>
              <p:cNvPr id="85" name="Ink 84">
                <a:extLst>
                  <a:ext uri="{FF2B5EF4-FFF2-40B4-BE49-F238E27FC236}">
                    <a16:creationId xmlns:a16="http://schemas.microsoft.com/office/drawing/2014/main" id="{B7D1B043-8607-FE38-1A1F-DFABAB9E8A52}"/>
                  </a:ext>
                </a:extLst>
              </p:cNvPr>
              <p:cNvPicPr/>
              <p:nvPr/>
            </p:nvPicPr>
            <p:blipFill>
              <a:blip r:embed="rId109"/>
              <a:stretch>
                <a:fillRect/>
              </a:stretch>
            </p:blipFill>
            <p:spPr>
              <a:xfrm>
                <a:off x="3621067" y="3553620"/>
                <a:ext cx="22284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6" name="Ink 85">
                <a:extLst>
                  <a:ext uri="{FF2B5EF4-FFF2-40B4-BE49-F238E27FC236}">
                    <a16:creationId xmlns:a16="http://schemas.microsoft.com/office/drawing/2014/main" id="{2689BB13-22FA-F9A7-65A2-019FC5557661}"/>
                  </a:ext>
                </a:extLst>
              </p14:cNvPr>
              <p14:cNvContentPartPr/>
              <p14:nvPr/>
            </p14:nvContentPartPr>
            <p14:xfrm>
              <a:off x="3909787" y="3809940"/>
              <a:ext cx="215280" cy="165240"/>
            </p14:xfrm>
          </p:contentPart>
        </mc:Choice>
        <mc:Fallback>
          <p:pic>
            <p:nvPicPr>
              <p:cNvPr id="86" name="Ink 85">
                <a:extLst>
                  <a:ext uri="{FF2B5EF4-FFF2-40B4-BE49-F238E27FC236}">
                    <a16:creationId xmlns:a16="http://schemas.microsoft.com/office/drawing/2014/main" id="{2689BB13-22FA-F9A7-65A2-019FC5557661}"/>
                  </a:ext>
                </a:extLst>
              </p:cNvPr>
              <p:cNvPicPr/>
              <p:nvPr/>
            </p:nvPicPr>
            <p:blipFill>
              <a:blip r:embed="rId111"/>
              <a:stretch>
                <a:fillRect/>
              </a:stretch>
            </p:blipFill>
            <p:spPr>
              <a:xfrm>
                <a:off x="3900787" y="3800940"/>
                <a:ext cx="2329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7" name="Ink 86">
                <a:extLst>
                  <a:ext uri="{FF2B5EF4-FFF2-40B4-BE49-F238E27FC236}">
                    <a16:creationId xmlns:a16="http://schemas.microsoft.com/office/drawing/2014/main" id="{B614570D-8348-D080-12F4-F1D57DD1471D}"/>
                  </a:ext>
                </a:extLst>
              </p14:cNvPr>
              <p14:cNvContentPartPr/>
              <p14:nvPr/>
            </p14:nvContentPartPr>
            <p14:xfrm>
              <a:off x="3628267" y="4111260"/>
              <a:ext cx="512280" cy="31320"/>
            </p14:xfrm>
          </p:contentPart>
        </mc:Choice>
        <mc:Fallback>
          <p:pic>
            <p:nvPicPr>
              <p:cNvPr id="87" name="Ink 86">
                <a:extLst>
                  <a:ext uri="{FF2B5EF4-FFF2-40B4-BE49-F238E27FC236}">
                    <a16:creationId xmlns:a16="http://schemas.microsoft.com/office/drawing/2014/main" id="{B614570D-8348-D080-12F4-F1D57DD1471D}"/>
                  </a:ext>
                </a:extLst>
              </p:cNvPr>
              <p:cNvPicPr/>
              <p:nvPr/>
            </p:nvPicPr>
            <p:blipFill>
              <a:blip r:embed="rId113"/>
              <a:stretch>
                <a:fillRect/>
              </a:stretch>
            </p:blipFill>
            <p:spPr>
              <a:xfrm>
                <a:off x="3619627" y="4102260"/>
                <a:ext cx="5299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1" name="Ink 90">
                <a:extLst>
                  <a:ext uri="{FF2B5EF4-FFF2-40B4-BE49-F238E27FC236}">
                    <a16:creationId xmlns:a16="http://schemas.microsoft.com/office/drawing/2014/main" id="{BE8D7CFC-D671-9C18-51A9-E04550243549}"/>
                  </a:ext>
                </a:extLst>
              </p14:cNvPr>
              <p14:cNvContentPartPr/>
              <p14:nvPr/>
            </p14:nvContentPartPr>
            <p14:xfrm>
              <a:off x="4378147" y="3879420"/>
              <a:ext cx="178920" cy="286200"/>
            </p14:xfrm>
          </p:contentPart>
        </mc:Choice>
        <mc:Fallback>
          <p:pic>
            <p:nvPicPr>
              <p:cNvPr id="91" name="Ink 90">
                <a:extLst>
                  <a:ext uri="{FF2B5EF4-FFF2-40B4-BE49-F238E27FC236}">
                    <a16:creationId xmlns:a16="http://schemas.microsoft.com/office/drawing/2014/main" id="{BE8D7CFC-D671-9C18-51A9-E04550243549}"/>
                  </a:ext>
                </a:extLst>
              </p:cNvPr>
              <p:cNvPicPr/>
              <p:nvPr/>
            </p:nvPicPr>
            <p:blipFill>
              <a:blip r:embed="rId115"/>
              <a:stretch>
                <a:fillRect/>
              </a:stretch>
            </p:blipFill>
            <p:spPr>
              <a:xfrm>
                <a:off x="4369147" y="3870780"/>
                <a:ext cx="19656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2" name="Ink 91">
                <a:extLst>
                  <a:ext uri="{FF2B5EF4-FFF2-40B4-BE49-F238E27FC236}">
                    <a16:creationId xmlns:a16="http://schemas.microsoft.com/office/drawing/2014/main" id="{B91E45AC-029A-45B0-3DF7-B62A75EFC3B6}"/>
                  </a:ext>
                </a:extLst>
              </p14:cNvPr>
              <p14:cNvContentPartPr/>
              <p14:nvPr/>
            </p14:nvContentPartPr>
            <p14:xfrm>
              <a:off x="4647067" y="3841620"/>
              <a:ext cx="136440" cy="323280"/>
            </p14:xfrm>
          </p:contentPart>
        </mc:Choice>
        <mc:Fallback>
          <p:pic>
            <p:nvPicPr>
              <p:cNvPr id="92" name="Ink 91">
                <a:extLst>
                  <a:ext uri="{FF2B5EF4-FFF2-40B4-BE49-F238E27FC236}">
                    <a16:creationId xmlns:a16="http://schemas.microsoft.com/office/drawing/2014/main" id="{B91E45AC-029A-45B0-3DF7-B62A75EFC3B6}"/>
                  </a:ext>
                </a:extLst>
              </p:cNvPr>
              <p:cNvPicPr/>
              <p:nvPr/>
            </p:nvPicPr>
            <p:blipFill>
              <a:blip r:embed="rId117"/>
              <a:stretch>
                <a:fillRect/>
              </a:stretch>
            </p:blipFill>
            <p:spPr>
              <a:xfrm>
                <a:off x="4638427" y="3832980"/>
                <a:ext cx="15408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3" name="Ink 92">
                <a:extLst>
                  <a:ext uri="{FF2B5EF4-FFF2-40B4-BE49-F238E27FC236}">
                    <a16:creationId xmlns:a16="http://schemas.microsoft.com/office/drawing/2014/main" id="{0B2B46A7-23FA-4DF2-8FF1-AB9BF15DE86A}"/>
                  </a:ext>
                </a:extLst>
              </p14:cNvPr>
              <p14:cNvContentPartPr/>
              <p14:nvPr/>
            </p14:nvContentPartPr>
            <p14:xfrm>
              <a:off x="4632667" y="4003260"/>
              <a:ext cx="207720" cy="32040"/>
            </p14:xfrm>
          </p:contentPart>
        </mc:Choice>
        <mc:Fallback>
          <p:pic>
            <p:nvPicPr>
              <p:cNvPr id="93" name="Ink 92">
                <a:extLst>
                  <a:ext uri="{FF2B5EF4-FFF2-40B4-BE49-F238E27FC236}">
                    <a16:creationId xmlns:a16="http://schemas.microsoft.com/office/drawing/2014/main" id="{0B2B46A7-23FA-4DF2-8FF1-AB9BF15DE86A}"/>
                  </a:ext>
                </a:extLst>
              </p:cNvPr>
              <p:cNvPicPr/>
              <p:nvPr/>
            </p:nvPicPr>
            <p:blipFill>
              <a:blip r:embed="rId119"/>
              <a:stretch>
                <a:fillRect/>
              </a:stretch>
            </p:blipFill>
            <p:spPr>
              <a:xfrm>
                <a:off x="4623667" y="3994620"/>
                <a:ext cx="2253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6" name="Ink 95">
                <a:extLst>
                  <a:ext uri="{FF2B5EF4-FFF2-40B4-BE49-F238E27FC236}">
                    <a16:creationId xmlns:a16="http://schemas.microsoft.com/office/drawing/2014/main" id="{72F609B0-91AE-665D-4B20-3A8635BEF5B7}"/>
                  </a:ext>
                </a:extLst>
              </p14:cNvPr>
              <p14:cNvContentPartPr/>
              <p14:nvPr/>
            </p14:nvContentPartPr>
            <p14:xfrm>
              <a:off x="9497347" y="1880340"/>
              <a:ext cx="336240" cy="31320"/>
            </p14:xfrm>
          </p:contentPart>
        </mc:Choice>
        <mc:Fallback>
          <p:pic>
            <p:nvPicPr>
              <p:cNvPr id="96" name="Ink 95">
                <a:extLst>
                  <a:ext uri="{FF2B5EF4-FFF2-40B4-BE49-F238E27FC236}">
                    <a16:creationId xmlns:a16="http://schemas.microsoft.com/office/drawing/2014/main" id="{72F609B0-91AE-665D-4B20-3A8635BEF5B7}"/>
                  </a:ext>
                </a:extLst>
              </p:cNvPr>
              <p:cNvPicPr/>
              <p:nvPr/>
            </p:nvPicPr>
            <p:blipFill>
              <a:blip r:embed="rId121"/>
              <a:stretch>
                <a:fillRect/>
              </a:stretch>
            </p:blipFill>
            <p:spPr>
              <a:xfrm>
                <a:off x="9488347" y="1871340"/>
                <a:ext cx="3538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7" name="Ink 96">
                <a:extLst>
                  <a:ext uri="{FF2B5EF4-FFF2-40B4-BE49-F238E27FC236}">
                    <a16:creationId xmlns:a16="http://schemas.microsoft.com/office/drawing/2014/main" id="{D6EED127-7B2C-497D-B580-E3F5C1A2D546}"/>
                  </a:ext>
                </a:extLst>
              </p14:cNvPr>
              <p14:cNvContentPartPr/>
              <p14:nvPr/>
            </p14:nvContentPartPr>
            <p14:xfrm>
              <a:off x="9550627" y="1772340"/>
              <a:ext cx="351000" cy="10800"/>
            </p14:xfrm>
          </p:contentPart>
        </mc:Choice>
        <mc:Fallback>
          <p:pic>
            <p:nvPicPr>
              <p:cNvPr id="97" name="Ink 96">
                <a:extLst>
                  <a:ext uri="{FF2B5EF4-FFF2-40B4-BE49-F238E27FC236}">
                    <a16:creationId xmlns:a16="http://schemas.microsoft.com/office/drawing/2014/main" id="{D6EED127-7B2C-497D-B580-E3F5C1A2D546}"/>
                  </a:ext>
                </a:extLst>
              </p:cNvPr>
              <p:cNvPicPr/>
              <p:nvPr/>
            </p:nvPicPr>
            <p:blipFill>
              <a:blip r:embed="rId123"/>
              <a:stretch>
                <a:fillRect/>
              </a:stretch>
            </p:blipFill>
            <p:spPr>
              <a:xfrm>
                <a:off x="9541987" y="1763700"/>
                <a:ext cx="3686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8" name="Ink 97">
                <a:extLst>
                  <a:ext uri="{FF2B5EF4-FFF2-40B4-BE49-F238E27FC236}">
                    <a16:creationId xmlns:a16="http://schemas.microsoft.com/office/drawing/2014/main" id="{8F3F883D-FA40-F77D-1A82-1A2E7940A8B0}"/>
                  </a:ext>
                </a:extLst>
              </p14:cNvPr>
              <p14:cNvContentPartPr/>
              <p14:nvPr/>
            </p14:nvContentPartPr>
            <p14:xfrm>
              <a:off x="9805147" y="1662540"/>
              <a:ext cx="140400" cy="370440"/>
            </p14:xfrm>
          </p:contentPart>
        </mc:Choice>
        <mc:Fallback>
          <p:pic>
            <p:nvPicPr>
              <p:cNvPr id="98" name="Ink 97">
                <a:extLst>
                  <a:ext uri="{FF2B5EF4-FFF2-40B4-BE49-F238E27FC236}">
                    <a16:creationId xmlns:a16="http://schemas.microsoft.com/office/drawing/2014/main" id="{8F3F883D-FA40-F77D-1A82-1A2E7940A8B0}"/>
                  </a:ext>
                </a:extLst>
              </p:cNvPr>
              <p:cNvPicPr/>
              <p:nvPr/>
            </p:nvPicPr>
            <p:blipFill>
              <a:blip r:embed="rId125"/>
              <a:stretch>
                <a:fillRect/>
              </a:stretch>
            </p:blipFill>
            <p:spPr>
              <a:xfrm>
                <a:off x="9796507" y="1653900"/>
                <a:ext cx="15804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4" name="Ink 63">
                <a:extLst>
                  <a:ext uri="{FF2B5EF4-FFF2-40B4-BE49-F238E27FC236}">
                    <a16:creationId xmlns:a16="http://schemas.microsoft.com/office/drawing/2014/main" id="{8F498E55-C875-75CD-508C-1EC2924AA766}"/>
                  </a:ext>
                </a:extLst>
              </p14:cNvPr>
              <p14:cNvContentPartPr/>
              <p14:nvPr/>
            </p14:nvContentPartPr>
            <p14:xfrm>
              <a:off x="1567627" y="4513740"/>
              <a:ext cx="81360" cy="131400"/>
            </p14:xfrm>
          </p:contentPart>
        </mc:Choice>
        <mc:Fallback>
          <p:pic>
            <p:nvPicPr>
              <p:cNvPr id="64" name="Ink 63">
                <a:extLst>
                  <a:ext uri="{FF2B5EF4-FFF2-40B4-BE49-F238E27FC236}">
                    <a16:creationId xmlns:a16="http://schemas.microsoft.com/office/drawing/2014/main" id="{8F498E55-C875-75CD-508C-1EC2924AA766}"/>
                  </a:ext>
                </a:extLst>
              </p:cNvPr>
              <p:cNvPicPr/>
              <p:nvPr/>
            </p:nvPicPr>
            <p:blipFill>
              <a:blip r:embed="rId127"/>
              <a:stretch>
                <a:fillRect/>
              </a:stretch>
            </p:blipFill>
            <p:spPr>
              <a:xfrm>
                <a:off x="1558987" y="4505100"/>
                <a:ext cx="990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3" name="Ink 62">
                <a:extLst>
                  <a:ext uri="{FF2B5EF4-FFF2-40B4-BE49-F238E27FC236}">
                    <a16:creationId xmlns:a16="http://schemas.microsoft.com/office/drawing/2014/main" id="{4E202ECB-B95E-8B88-432E-0022E1A02BD5}"/>
                  </a:ext>
                </a:extLst>
              </p14:cNvPr>
              <p14:cNvContentPartPr/>
              <p14:nvPr/>
            </p14:nvContentPartPr>
            <p14:xfrm>
              <a:off x="1624507" y="3329340"/>
              <a:ext cx="272880" cy="970920"/>
            </p14:xfrm>
          </p:contentPart>
        </mc:Choice>
        <mc:Fallback>
          <p:pic>
            <p:nvPicPr>
              <p:cNvPr id="63" name="Ink 62">
                <a:extLst>
                  <a:ext uri="{FF2B5EF4-FFF2-40B4-BE49-F238E27FC236}">
                    <a16:creationId xmlns:a16="http://schemas.microsoft.com/office/drawing/2014/main" id="{4E202ECB-B95E-8B88-432E-0022E1A02BD5}"/>
                  </a:ext>
                </a:extLst>
              </p:cNvPr>
              <p:cNvPicPr/>
              <p:nvPr/>
            </p:nvPicPr>
            <p:blipFill>
              <a:blip r:embed="rId129"/>
              <a:stretch>
                <a:fillRect/>
              </a:stretch>
            </p:blipFill>
            <p:spPr>
              <a:xfrm>
                <a:off x="1615867" y="3320700"/>
                <a:ext cx="290520" cy="9885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5" name="Ink 64">
                <a:extLst>
                  <a:ext uri="{FF2B5EF4-FFF2-40B4-BE49-F238E27FC236}">
                    <a16:creationId xmlns:a16="http://schemas.microsoft.com/office/drawing/2014/main" id="{2C287E56-FBE2-6D39-E5F0-869870236C2A}"/>
                  </a:ext>
                </a:extLst>
              </p14:cNvPr>
              <p14:cNvContentPartPr/>
              <p14:nvPr/>
            </p14:nvContentPartPr>
            <p14:xfrm>
              <a:off x="1670227" y="3041700"/>
              <a:ext cx="21600" cy="139320"/>
            </p14:xfrm>
          </p:contentPart>
        </mc:Choice>
        <mc:Fallback>
          <p:pic>
            <p:nvPicPr>
              <p:cNvPr id="65" name="Ink 64">
                <a:extLst>
                  <a:ext uri="{FF2B5EF4-FFF2-40B4-BE49-F238E27FC236}">
                    <a16:creationId xmlns:a16="http://schemas.microsoft.com/office/drawing/2014/main" id="{2C287E56-FBE2-6D39-E5F0-869870236C2A}"/>
                  </a:ext>
                </a:extLst>
              </p:cNvPr>
              <p:cNvPicPr/>
              <p:nvPr/>
            </p:nvPicPr>
            <p:blipFill>
              <a:blip r:embed="rId131"/>
              <a:stretch>
                <a:fillRect/>
              </a:stretch>
            </p:blipFill>
            <p:spPr>
              <a:xfrm>
                <a:off x="1661587" y="3032700"/>
                <a:ext cx="392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6" name="Ink 65">
                <a:extLst>
                  <a:ext uri="{FF2B5EF4-FFF2-40B4-BE49-F238E27FC236}">
                    <a16:creationId xmlns:a16="http://schemas.microsoft.com/office/drawing/2014/main" id="{41A298ED-E235-6CFA-74B5-315720CF01F0}"/>
                  </a:ext>
                </a:extLst>
              </p14:cNvPr>
              <p14:cNvContentPartPr/>
              <p14:nvPr/>
            </p14:nvContentPartPr>
            <p14:xfrm>
              <a:off x="1704427" y="3018660"/>
              <a:ext cx="4680" cy="169920"/>
            </p14:xfrm>
          </p:contentPart>
        </mc:Choice>
        <mc:Fallback>
          <p:pic>
            <p:nvPicPr>
              <p:cNvPr id="66" name="Ink 65">
                <a:extLst>
                  <a:ext uri="{FF2B5EF4-FFF2-40B4-BE49-F238E27FC236}">
                    <a16:creationId xmlns:a16="http://schemas.microsoft.com/office/drawing/2014/main" id="{41A298ED-E235-6CFA-74B5-315720CF01F0}"/>
                  </a:ext>
                </a:extLst>
              </p:cNvPr>
              <p:cNvPicPr/>
              <p:nvPr/>
            </p:nvPicPr>
            <p:blipFill>
              <a:blip r:embed="rId133"/>
              <a:stretch>
                <a:fillRect/>
              </a:stretch>
            </p:blipFill>
            <p:spPr>
              <a:xfrm>
                <a:off x="1695787" y="3010020"/>
                <a:ext cx="223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7" name="Ink 66">
                <a:extLst>
                  <a:ext uri="{FF2B5EF4-FFF2-40B4-BE49-F238E27FC236}">
                    <a16:creationId xmlns:a16="http://schemas.microsoft.com/office/drawing/2014/main" id="{ED543BC5-47AE-CF63-1DE5-D5BA4291F483}"/>
                  </a:ext>
                </a:extLst>
              </p14:cNvPr>
              <p14:cNvContentPartPr/>
              <p14:nvPr/>
            </p14:nvContentPartPr>
            <p14:xfrm>
              <a:off x="1556827" y="2965740"/>
              <a:ext cx="248400" cy="77400"/>
            </p14:xfrm>
          </p:contentPart>
        </mc:Choice>
        <mc:Fallback>
          <p:pic>
            <p:nvPicPr>
              <p:cNvPr id="67" name="Ink 66">
                <a:extLst>
                  <a:ext uri="{FF2B5EF4-FFF2-40B4-BE49-F238E27FC236}">
                    <a16:creationId xmlns:a16="http://schemas.microsoft.com/office/drawing/2014/main" id="{ED543BC5-47AE-CF63-1DE5-D5BA4291F483}"/>
                  </a:ext>
                </a:extLst>
              </p:cNvPr>
              <p:cNvPicPr/>
              <p:nvPr/>
            </p:nvPicPr>
            <p:blipFill>
              <a:blip r:embed="rId135"/>
              <a:stretch>
                <a:fillRect/>
              </a:stretch>
            </p:blipFill>
            <p:spPr>
              <a:xfrm>
                <a:off x="1548187" y="2957100"/>
                <a:ext cx="2660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8" name="Ink 67">
                <a:extLst>
                  <a:ext uri="{FF2B5EF4-FFF2-40B4-BE49-F238E27FC236}">
                    <a16:creationId xmlns:a16="http://schemas.microsoft.com/office/drawing/2014/main" id="{F6C40952-B236-572D-16D9-0745E73BAB4D}"/>
                  </a:ext>
                </a:extLst>
              </p14:cNvPr>
              <p14:cNvContentPartPr/>
              <p14:nvPr/>
            </p14:nvContentPartPr>
            <p14:xfrm>
              <a:off x="1709827" y="3005340"/>
              <a:ext cx="109440" cy="279360"/>
            </p14:xfrm>
          </p:contentPart>
        </mc:Choice>
        <mc:Fallback>
          <p:pic>
            <p:nvPicPr>
              <p:cNvPr id="68" name="Ink 67">
                <a:extLst>
                  <a:ext uri="{FF2B5EF4-FFF2-40B4-BE49-F238E27FC236}">
                    <a16:creationId xmlns:a16="http://schemas.microsoft.com/office/drawing/2014/main" id="{F6C40952-B236-572D-16D9-0745E73BAB4D}"/>
                  </a:ext>
                </a:extLst>
              </p:cNvPr>
              <p:cNvPicPr/>
              <p:nvPr/>
            </p:nvPicPr>
            <p:blipFill>
              <a:blip r:embed="rId137"/>
              <a:stretch>
                <a:fillRect/>
              </a:stretch>
            </p:blipFill>
            <p:spPr>
              <a:xfrm>
                <a:off x="1701187" y="2996340"/>
                <a:ext cx="1270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9" name="Ink 68">
                <a:extLst>
                  <a:ext uri="{FF2B5EF4-FFF2-40B4-BE49-F238E27FC236}">
                    <a16:creationId xmlns:a16="http://schemas.microsoft.com/office/drawing/2014/main" id="{BD854098-C5BD-27D5-1820-73C767D228ED}"/>
                  </a:ext>
                </a:extLst>
              </p14:cNvPr>
              <p14:cNvContentPartPr/>
              <p14:nvPr/>
            </p14:nvContentPartPr>
            <p14:xfrm>
              <a:off x="1822147" y="3074100"/>
              <a:ext cx="129600" cy="150120"/>
            </p14:xfrm>
          </p:contentPart>
        </mc:Choice>
        <mc:Fallback>
          <p:pic>
            <p:nvPicPr>
              <p:cNvPr id="69" name="Ink 68">
                <a:extLst>
                  <a:ext uri="{FF2B5EF4-FFF2-40B4-BE49-F238E27FC236}">
                    <a16:creationId xmlns:a16="http://schemas.microsoft.com/office/drawing/2014/main" id="{BD854098-C5BD-27D5-1820-73C767D228ED}"/>
                  </a:ext>
                </a:extLst>
              </p:cNvPr>
              <p:cNvPicPr/>
              <p:nvPr/>
            </p:nvPicPr>
            <p:blipFill>
              <a:blip r:embed="rId139"/>
              <a:stretch>
                <a:fillRect/>
              </a:stretch>
            </p:blipFill>
            <p:spPr>
              <a:xfrm>
                <a:off x="1813507" y="3065460"/>
                <a:ext cx="1472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1" name="Ink 70">
                <a:extLst>
                  <a:ext uri="{FF2B5EF4-FFF2-40B4-BE49-F238E27FC236}">
                    <a16:creationId xmlns:a16="http://schemas.microsoft.com/office/drawing/2014/main" id="{FA44A75A-A05F-A72E-F129-0E09FA304E25}"/>
                  </a:ext>
                </a:extLst>
              </p14:cNvPr>
              <p14:cNvContentPartPr/>
              <p14:nvPr/>
            </p14:nvContentPartPr>
            <p14:xfrm>
              <a:off x="2173867" y="3874740"/>
              <a:ext cx="764640" cy="33840"/>
            </p14:xfrm>
          </p:contentPart>
        </mc:Choice>
        <mc:Fallback>
          <p:pic>
            <p:nvPicPr>
              <p:cNvPr id="71" name="Ink 70">
                <a:extLst>
                  <a:ext uri="{FF2B5EF4-FFF2-40B4-BE49-F238E27FC236}">
                    <a16:creationId xmlns:a16="http://schemas.microsoft.com/office/drawing/2014/main" id="{FA44A75A-A05F-A72E-F129-0E09FA304E25}"/>
                  </a:ext>
                </a:extLst>
              </p:cNvPr>
              <p:cNvPicPr/>
              <p:nvPr/>
            </p:nvPicPr>
            <p:blipFill>
              <a:blip r:embed="rId141"/>
              <a:stretch>
                <a:fillRect/>
              </a:stretch>
            </p:blipFill>
            <p:spPr>
              <a:xfrm>
                <a:off x="2165227" y="3865740"/>
                <a:ext cx="7822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2" name="Ink 71">
                <a:extLst>
                  <a:ext uri="{FF2B5EF4-FFF2-40B4-BE49-F238E27FC236}">
                    <a16:creationId xmlns:a16="http://schemas.microsoft.com/office/drawing/2014/main" id="{2FF46F71-01C4-501D-9D30-F9A209C3E0DD}"/>
                  </a:ext>
                </a:extLst>
              </p14:cNvPr>
              <p14:cNvContentPartPr/>
              <p14:nvPr/>
            </p14:nvContentPartPr>
            <p14:xfrm>
              <a:off x="2304547" y="4200540"/>
              <a:ext cx="276120" cy="299880"/>
            </p14:xfrm>
          </p:contentPart>
        </mc:Choice>
        <mc:Fallback>
          <p:pic>
            <p:nvPicPr>
              <p:cNvPr id="72" name="Ink 71">
                <a:extLst>
                  <a:ext uri="{FF2B5EF4-FFF2-40B4-BE49-F238E27FC236}">
                    <a16:creationId xmlns:a16="http://schemas.microsoft.com/office/drawing/2014/main" id="{2FF46F71-01C4-501D-9D30-F9A209C3E0DD}"/>
                  </a:ext>
                </a:extLst>
              </p:cNvPr>
              <p:cNvPicPr/>
              <p:nvPr/>
            </p:nvPicPr>
            <p:blipFill>
              <a:blip r:embed="rId143"/>
              <a:stretch>
                <a:fillRect/>
              </a:stretch>
            </p:blipFill>
            <p:spPr>
              <a:xfrm>
                <a:off x="2295547" y="4191540"/>
                <a:ext cx="2937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3" name="Ink 72">
                <a:extLst>
                  <a:ext uri="{FF2B5EF4-FFF2-40B4-BE49-F238E27FC236}">
                    <a16:creationId xmlns:a16="http://schemas.microsoft.com/office/drawing/2014/main" id="{C79F1D0E-5CB5-9171-E6BA-5412E4827C38}"/>
                  </a:ext>
                </a:extLst>
              </p14:cNvPr>
              <p14:cNvContentPartPr/>
              <p14:nvPr/>
            </p14:nvContentPartPr>
            <p14:xfrm>
              <a:off x="2510827" y="4281540"/>
              <a:ext cx="142560" cy="23400"/>
            </p14:xfrm>
          </p:contentPart>
        </mc:Choice>
        <mc:Fallback>
          <p:pic>
            <p:nvPicPr>
              <p:cNvPr id="73" name="Ink 72">
                <a:extLst>
                  <a:ext uri="{FF2B5EF4-FFF2-40B4-BE49-F238E27FC236}">
                    <a16:creationId xmlns:a16="http://schemas.microsoft.com/office/drawing/2014/main" id="{C79F1D0E-5CB5-9171-E6BA-5412E4827C38}"/>
                  </a:ext>
                </a:extLst>
              </p:cNvPr>
              <p:cNvPicPr/>
              <p:nvPr/>
            </p:nvPicPr>
            <p:blipFill>
              <a:blip r:embed="rId145"/>
              <a:stretch>
                <a:fillRect/>
              </a:stretch>
            </p:blipFill>
            <p:spPr>
              <a:xfrm>
                <a:off x="2502187" y="4272540"/>
                <a:ext cx="1602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5" name="Ink 74">
                <a:extLst>
                  <a:ext uri="{FF2B5EF4-FFF2-40B4-BE49-F238E27FC236}">
                    <a16:creationId xmlns:a16="http://schemas.microsoft.com/office/drawing/2014/main" id="{98343259-AB00-4CBF-C651-91ECA771B9EB}"/>
                  </a:ext>
                </a:extLst>
              </p14:cNvPr>
              <p14:cNvContentPartPr/>
              <p14:nvPr/>
            </p14:nvContentPartPr>
            <p14:xfrm>
              <a:off x="2259187" y="3400260"/>
              <a:ext cx="396720" cy="273960"/>
            </p14:xfrm>
          </p:contentPart>
        </mc:Choice>
        <mc:Fallback>
          <p:pic>
            <p:nvPicPr>
              <p:cNvPr id="75" name="Ink 74">
                <a:extLst>
                  <a:ext uri="{FF2B5EF4-FFF2-40B4-BE49-F238E27FC236}">
                    <a16:creationId xmlns:a16="http://schemas.microsoft.com/office/drawing/2014/main" id="{98343259-AB00-4CBF-C651-91ECA771B9EB}"/>
                  </a:ext>
                </a:extLst>
              </p:cNvPr>
              <p:cNvPicPr/>
              <p:nvPr/>
            </p:nvPicPr>
            <p:blipFill>
              <a:blip r:embed="rId147"/>
              <a:stretch>
                <a:fillRect/>
              </a:stretch>
            </p:blipFill>
            <p:spPr>
              <a:xfrm>
                <a:off x="2250547" y="3391260"/>
                <a:ext cx="4143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6" name="Ink 75">
                <a:extLst>
                  <a:ext uri="{FF2B5EF4-FFF2-40B4-BE49-F238E27FC236}">
                    <a16:creationId xmlns:a16="http://schemas.microsoft.com/office/drawing/2014/main" id="{5F0A094A-6029-1E9A-DF06-219184AED1F1}"/>
                  </a:ext>
                </a:extLst>
              </p14:cNvPr>
              <p14:cNvContentPartPr/>
              <p14:nvPr/>
            </p14:nvContentPartPr>
            <p14:xfrm>
              <a:off x="2785507" y="3362100"/>
              <a:ext cx="94320" cy="356760"/>
            </p14:xfrm>
          </p:contentPart>
        </mc:Choice>
        <mc:Fallback>
          <p:pic>
            <p:nvPicPr>
              <p:cNvPr id="76" name="Ink 75">
                <a:extLst>
                  <a:ext uri="{FF2B5EF4-FFF2-40B4-BE49-F238E27FC236}">
                    <a16:creationId xmlns:a16="http://schemas.microsoft.com/office/drawing/2014/main" id="{5F0A094A-6029-1E9A-DF06-219184AED1F1}"/>
                  </a:ext>
                </a:extLst>
              </p:cNvPr>
              <p:cNvPicPr/>
              <p:nvPr/>
            </p:nvPicPr>
            <p:blipFill>
              <a:blip r:embed="rId149"/>
              <a:stretch>
                <a:fillRect/>
              </a:stretch>
            </p:blipFill>
            <p:spPr>
              <a:xfrm>
                <a:off x="2776867" y="3353100"/>
                <a:ext cx="11196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8" name="Ink 77">
                <a:extLst>
                  <a:ext uri="{FF2B5EF4-FFF2-40B4-BE49-F238E27FC236}">
                    <a16:creationId xmlns:a16="http://schemas.microsoft.com/office/drawing/2014/main" id="{245B85FB-D0F1-2EED-6AED-1A4A1F36056C}"/>
                  </a:ext>
                </a:extLst>
              </p14:cNvPr>
              <p14:cNvContentPartPr/>
              <p14:nvPr/>
            </p14:nvContentPartPr>
            <p14:xfrm>
              <a:off x="2888467" y="3452460"/>
              <a:ext cx="136080" cy="201600"/>
            </p14:xfrm>
          </p:contentPart>
        </mc:Choice>
        <mc:Fallback>
          <p:pic>
            <p:nvPicPr>
              <p:cNvPr id="78" name="Ink 77">
                <a:extLst>
                  <a:ext uri="{FF2B5EF4-FFF2-40B4-BE49-F238E27FC236}">
                    <a16:creationId xmlns:a16="http://schemas.microsoft.com/office/drawing/2014/main" id="{245B85FB-D0F1-2EED-6AED-1A4A1F36056C}"/>
                  </a:ext>
                </a:extLst>
              </p:cNvPr>
              <p:cNvPicPr/>
              <p:nvPr/>
            </p:nvPicPr>
            <p:blipFill>
              <a:blip r:embed="rId151"/>
              <a:stretch>
                <a:fillRect/>
              </a:stretch>
            </p:blipFill>
            <p:spPr>
              <a:xfrm>
                <a:off x="2879467" y="3443460"/>
                <a:ext cx="1537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9" name="Ink 78">
                <a:extLst>
                  <a:ext uri="{FF2B5EF4-FFF2-40B4-BE49-F238E27FC236}">
                    <a16:creationId xmlns:a16="http://schemas.microsoft.com/office/drawing/2014/main" id="{A4675FAC-98EB-2D2B-10ED-AB4435C8A73A}"/>
                  </a:ext>
                </a:extLst>
              </p14:cNvPr>
              <p14:cNvContentPartPr/>
              <p14:nvPr/>
            </p14:nvContentPartPr>
            <p14:xfrm>
              <a:off x="2965507" y="3538500"/>
              <a:ext cx="125640" cy="24480"/>
            </p14:xfrm>
          </p:contentPart>
        </mc:Choice>
        <mc:Fallback>
          <p:pic>
            <p:nvPicPr>
              <p:cNvPr id="79" name="Ink 78">
                <a:extLst>
                  <a:ext uri="{FF2B5EF4-FFF2-40B4-BE49-F238E27FC236}">
                    <a16:creationId xmlns:a16="http://schemas.microsoft.com/office/drawing/2014/main" id="{A4675FAC-98EB-2D2B-10ED-AB4435C8A73A}"/>
                  </a:ext>
                </a:extLst>
              </p:cNvPr>
              <p:cNvPicPr/>
              <p:nvPr/>
            </p:nvPicPr>
            <p:blipFill>
              <a:blip r:embed="rId153"/>
              <a:stretch>
                <a:fillRect/>
              </a:stretch>
            </p:blipFill>
            <p:spPr>
              <a:xfrm>
                <a:off x="2956507" y="3529500"/>
                <a:ext cx="1432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0" name="Ink 79">
                <a:extLst>
                  <a:ext uri="{FF2B5EF4-FFF2-40B4-BE49-F238E27FC236}">
                    <a16:creationId xmlns:a16="http://schemas.microsoft.com/office/drawing/2014/main" id="{E08B6DD5-F71D-2D36-D06C-F3AA362F5439}"/>
                  </a:ext>
                </a:extLst>
              </p14:cNvPr>
              <p14:cNvContentPartPr/>
              <p14:nvPr/>
            </p14:nvContentPartPr>
            <p14:xfrm>
              <a:off x="3094747" y="3379020"/>
              <a:ext cx="117000" cy="140040"/>
            </p14:xfrm>
          </p:contentPart>
        </mc:Choice>
        <mc:Fallback>
          <p:pic>
            <p:nvPicPr>
              <p:cNvPr id="80" name="Ink 79">
                <a:extLst>
                  <a:ext uri="{FF2B5EF4-FFF2-40B4-BE49-F238E27FC236}">
                    <a16:creationId xmlns:a16="http://schemas.microsoft.com/office/drawing/2014/main" id="{E08B6DD5-F71D-2D36-D06C-F3AA362F5439}"/>
                  </a:ext>
                </a:extLst>
              </p:cNvPr>
              <p:cNvPicPr/>
              <p:nvPr/>
            </p:nvPicPr>
            <p:blipFill>
              <a:blip r:embed="rId155"/>
              <a:stretch>
                <a:fillRect/>
              </a:stretch>
            </p:blipFill>
            <p:spPr>
              <a:xfrm>
                <a:off x="3086107" y="3370380"/>
                <a:ext cx="1346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1" name="Ink 80">
                <a:extLst>
                  <a:ext uri="{FF2B5EF4-FFF2-40B4-BE49-F238E27FC236}">
                    <a16:creationId xmlns:a16="http://schemas.microsoft.com/office/drawing/2014/main" id="{472D1C23-7487-D57D-4692-8DF3228619A6}"/>
                  </a:ext>
                </a:extLst>
              </p14:cNvPr>
              <p14:cNvContentPartPr/>
              <p14:nvPr/>
            </p14:nvContentPartPr>
            <p14:xfrm>
              <a:off x="3191947" y="3281460"/>
              <a:ext cx="143640" cy="456480"/>
            </p14:xfrm>
          </p:contentPart>
        </mc:Choice>
        <mc:Fallback>
          <p:pic>
            <p:nvPicPr>
              <p:cNvPr id="81" name="Ink 80">
                <a:extLst>
                  <a:ext uri="{FF2B5EF4-FFF2-40B4-BE49-F238E27FC236}">
                    <a16:creationId xmlns:a16="http://schemas.microsoft.com/office/drawing/2014/main" id="{472D1C23-7487-D57D-4692-8DF3228619A6}"/>
                  </a:ext>
                </a:extLst>
              </p:cNvPr>
              <p:cNvPicPr/>
              <p:nvPr/>
            </p:nvPicPr>
            <p:blipFill>
              <a:blip r:embed="rId157"/>
              <a:stretch>
                <a:fillRect/>
              </a:stretch>
            </p:blipFill>
            <p:spPr>
              <a:xfrm>
                <a:off x="3183307" y="3272820"/>
                <a:ext cx="16128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8" name="Ink 107">
                <a:extLst>
                  <a:ext uri="{FF2B5EF4-FFF2-40B4-BE49-F238E27FC236}">
                    <a16:creationId xmlns:a16="http://schemas.microsoft.com/office/drawing/2014/main" id="{474C9188-DB5E-D941-DBE2-6E10FFC540B3}"/>
                  </a:ext>
                </a:extLst>
              </p14:cNvPr>
              <p14:cNvContentPartPr/>
              <p14:nvPr/>
            </p14:nvContentPartPr>
            <p14:xfrm>
              <a:off x="5302987" y="4040340"/>
              <a:ext cx="144720" cy="51840"/>
            </p14:xfrm>
          </p:contentPart>
        </mc:Choice>
        <mc:Fallback>
          <p:pic>
            <p:nvPicPr>
              <p:cNvPr id="108" name="Ink 107">
                <a:extLst>
                  <a:ext uri="{FF2B5EF4-FFF2-40B4-BE49-F238E27FC236}">
                    <a16:creationId xmlns:a16="http://schemas.microsoft.com/office/drawing/2014/main" id="{474C9188-DB5E-D941-DBE2-6E10FFC540B3}"/>
                  </a:ext>
                </a:extLst>
              </p:cNvPr>
              <p:cNvPicPr/>
              <p:nvPr/>
            </p:nvPicPr>
            <p:blipFill>
              <a:blip r:embed="rId159"/>
              <a:stretch>
                <a:fillRect/>
              </a:stretch>
            </p:blipFill>
            <p:spPr>
              <a:xfrm>
                <a:off x="5294347" y="4031700"/>
                <a:ext cx="1623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9" name="Ink 108">
                <a:extLst>
                  <a:ext uri="{FF2B5EF4-FFF2-40B4-BE49-F238E27FC236}">
                    <a16:creationId xmlns:a16="http://schemas.microsoft.com/office/drawing/2014/main" id="{A767017C-766B-57B6-BF6D-0D209BB33800}"/>
                  </a:ext>
                </a:extLst>
              </p14:cNvPr>
              <p14:cNvContentPartPr/>
              <p14:nvPr/>
            </p14:nvContentPartPr>
            <p14:xfrm>
              <a:off x="5283907" y="4165980"/>
              <a:ext cx="236520" cy="10080"/>
            </p14:xfrm>
          </p:contentPart>
        </mc:Choice>
        <mc:Fallback>
          <p:pic>
            <p:nvPicPr>
              <p:cNvPr id="109" name="Ink 108">
                <a:extLst>
                  <a:ext uri="{FF2B5EF4-FFF2-40B4-BE49-F238E27FC236}">
                    <a16:creationId xmlns:a16="http://schemas.microsoft.com/office/drawing/2014/main" id="{A767017C-766B-57B6-BF6D-0D209BB33800}"/>
                  </a:ext>
                </a:extLst>
              </p:cNvPr>
              <p:cNvPicPr/>
              <p:nvPr/>
            </p:nvPicPr>
            <p:blipFill>
              <a:blip r:embed="rId161"/>
              <a:stretch>
                <a:fillRect/>
              </a:stretch>
            </p:blipFill>
            <p:spPr>
              <a:xfrm>
                <a:off x="5274907" y="4157340"/>
                <a:ext cx="2541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1" name="Ink 110">
                <a:extLst>
                  <a:ext uri="{FF2B5EF4-FFF2-40B4-BE49-F238E27FC236}">
                    <a16:creationId xmlns:a16="http://schemas.microsoft.com/office/drawing/2014/main" id="{0C9E814C-ACFE-81A9-931C-65A71AF303DA}"/>
                  </a:ext>
                </a:extLst>
              </p14:cNvPr>
              <p14:cNvContentPartPr/>
              <p14:nvPr/>
            </p14:nvContentPartPr>
            <p14:xfrm>
              <a:off x="5934067" y="5103420"/>
              <a:ext cx="137160" cy="228600"/>
            </p14:xfrm>
          </p:contentPart>
        </mc:Choice>
        <mc:Fallback>
          <p:pic>
            <p:nvPicPr>
              <p:cNvPr id="111" name="Ink 110">
                <a:extLst>
                  <a:ext uri="{FF2B5EF4-FFF2-40B4-BE49-F238E27FC236}">
                    <a16:creationId xmlns:a16="http://schemas.microsoft.com/office/drawing/2014/main" id="{0C9E814C-ACFE-81A9-931C-65A71AF303DA}"/>
                  </a:ext>
                </a:extLst>
              </p:cNvPr>
              <p:cNvPicPr/>
              <p:nvPr/>
            </p:nvPicPr>
            <p:blipFill>
              <a:blip r:embed="rId163"/>
              <a:stretch>
                <a:fillRect/>
              </a:stretch>
            </p:blipFill>
            <p:spPr>
              <a:xfrm>
                <a:off x="5925067" y="5094780"/>
                <a:ext cx="1548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0" name="Ink 109">
                <a:extLst>
                  <a:ext uri="{FF2B5EF4-FFF2-40B4-BE49-F238E27FC236}">
                    <a16:creationId xmlns:a16="http://schemas.microsoft.com/office/drawing/2014/main" id="{BCED72F2-177F-453A-6A59-B9DDB7A23383}"/>
                  </a:ext>
                </a:extLst>
              </p14:cNvPr>
              <p14:cNvContentPartPr/>
              <p14:nvPr/>
            </p14:nvContentPartPr>
            <p14:xfrm>
              <a:off x="5848027" y="3463620"/>
              <a:ext cx="379440" cy="1387080"/>
            </p14:xfrm>
          </p:contentPart>
        </mc:Choice>
        <mc:Fallback>
          <p:pic>
            <p:nvPicPr>
              <p:cNvPr id="110" name="Ink 109">
                <a:extLst>
                  <a:ext uri="{FF2B5EF4-FFF2-40B4-BE49-F238E27FC236}">
                    <a16:creationId xmlns:a16="http://schemas.microsoft.com/office/drawing/2014/main" id="{BCED72F2-177F-453A-6A59-B9DDB7A23383}"/>
                  </a:ext>
                </a:extLst>
              </p:cNvPr>
              <p:cNvPicPr/>
              <p:nvPr/>
            </p:nvPicPr>
            <p:blipFill>
              <a:blip r:embed="rId165"/>
              <a:stretch>
                <a:fillRect/>
              </a:stretch>
            </p:blipFill>
            <p:spPr>
              <a:xfrm>
                <a:off x="5839027" y="3454980"/>
                <a:ext cx="397080" cy="14047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3" name="Ink 112">
                <a:extLst>
                  <a:ext uri="{FF2B5EF4-FFF2-40B4-BE49-F238E27FC236}">
                    <a16:creationId xmlns:a16="http://schemas.microsoft.com/office/drawing/2014/main" id="{501A1E74-22AF-AFFB-2E61-72D525CE6484}"/>
                  </a:ext>
                </a:extLst>
              </p14:cNvPr>
              <p14:cNvContentPartPr/>
              <p14:nvPr/>
            </p14:nvContentPartPr>
            <p14:xfrm>
              <a:off x="5876827" y="2845500"/>
              <a:ext cx="381960" cy="641520"/>
            </p14:xfrm>
          </p:contentPart>
        </mc:Choice>
        <mc:Fallback>
          <p:pic>
            <p:nvPicPr>
              <p:cNvPr id="113" name="Ink 112">
                <a:extLst>
                  <a:ext uri="{FF2B5EF4-FFF2-40B4-BE49-F238E27FC236}">
                    <a16:creationId xmlns:a16="http://schemas.microsoft.com/office/drawing/2014/main" id="{501A1E74-22AF-AFFB-2E61-72D525CE6484}"/>
                  </a:ext>
                </a:extLst>
              </p:cNvPr>
              <p:cNvPicPr/>
              <p:nvPr/>
            </p:nvPicPr>
            <p:blipFill>
              <a:blip r:embed="rId167"/>
              <a:stretch>
                <a:fillRect/>
              </a:stretch>
            </p:blipFill>
            <p:spPr>
              <a:xfrm>
                <a:off x="5868187" y="2836500"/>
                <a:ext cx="399600" cy="6591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4" name="Ink 113">
                <a:extLst>
                  <a:ext uri="{FF2B5EF4-FFF2-40B4-BE49-F238E27FC236}">
                    <a16:creationId xmlns:a16="http://schemas.microsoft.com/office/drawing/2014/main" id="{A39A9DBC-3279-3B18-5A83-468717AC8C25}"/>
                  </a:ext>
                </a:extLst>
              </p14:cNvPr>
              <p14:cNvContentPartPr/>
              <p14:nvPr/>
            </p14:nvContentPartPr>
            <p14:xfrm>
              <a:off x="6099667" y="3064020"/>
              <a:ext cx="24840" cy="146520"/>
            </p14:xfrm>
          </p:contentPart>
        </mc:Choice>
        <mc:Fallback>
          <p:pic>
            <p:nvPicPr>
              <p:cNvPr id="114" name="Ink 113">
                <a:extLst>
                  <a:ext uri="{FF2B5EF4-FFF2-40B4-BE49-F238E27FC236}">
                    <a16:creationId xmlns:a16="http://schemas.microsoft.com/office/drawing/2014/main" id="{A39A9DBC-3279-3B18-5A83-468717AC8C25}"/>
                  </a:ext>
                </a:extLst>
              </p:cNvPr>
              <p:cNvPicPr/>
              <p:nvPr/>
            </p:nvPicPr>
            <p:blipFill>
              <a:blip r:embed="rId169"/>
              <a:stretch>
                <a:fillRect/>
              </a:stretch>
            </p:blipFill>
            <p:spPr>
              <a:xfrm>
                <a:off x="6091027" y="3055020"/>
                <a:ext cx="424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5" name="Ink 114">
                <a:extLst>
                  <a:ext uri="{FF2B5EF4-FFF2-40B4-BE49-F238E27FC236}">
                    <a16:creationId xmlns:a16="http://schemas.microsoft.com/office/drawing/2014/main" id="{00791E02-519F-3713-CFD9-B806CB99577D}"/>
                  </a:ext>
                </a:extLst>
              </p14:cNvPr>
              <p14:cNvContentPartPr/>
              <p14:nvPr/>
            </p14:nvContentPartPr>
            <p14:xfrm>
              <a:off x="6151147" y="3065100"/>
              <a:ext cx="25920" cy="177480"/>
            </p14:xfrm>
          </p:contentPart>
        </mc:Choice>
        <mc:Fallback>
          <p:pic>
            <p:nvPicPr>
              <p:cNvPr id="115" name="Ink 114">
                <a:extLst>
                  <a:ext uri="{FF2B5EF4-FFF2-40B4-BE49-F238E27FC236}">
                    <a16:creationId xmlns:a16="http://schemas.microsoft.com/office/drawing/2014/main" id="{00791E02-519F-3713-CFD9-B806CB99577D}"/>
                  </a:ext>
                </a:extLst>
              </p:cNvPr>
              <p:cNvPicPr/>
              <p:nvPr/>
            </p:nvPicPr>
            <p:blipFill>
              <a:blip r:embed="rId171"/>
              <a:stretch>
                <a:fillRect/>
              </a:stretch>
            </p:blipFill>
            <p:spPr>
              <a:xfrm>
                <a:off x="6142147" y="3056100"/>
                <a:ext cx="435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6" name="Ink 115">
                <a:extLst>
                  <a:ext uri="{FF2B5EF4-FFF2-40B4-BE49-F238E27FC236}">
                    <a16:creationId xmlns:a16="http://schemas.microsoft.com/office/drawing/2014/main" id="{D9167C97-1D1E-D07B-074B-2ABAEA32A1BC}"/>
                  </a:ext>
                </a:extLst>
              </p14:cNvPr>
              <p14:cNvContentPartPr/>
              <p14:nvPr/>
            </p14:nvContentPartPr>
            <p14:xfrm>
              <a:off x="6023707" y="3007140"/>
              <a:ext cx="181080" cy="69480"/>
            </p14:xfrm>
          </p:contentPart>
        </mc:Choice>
        <mc:Fallback>
          <p:pic>
            <p:nvPicPr>
              <p:cNvPr id="116" name="Ink 115">
                <a:extLst>
                  <a:ext uri="{FF2B5EF4-FFF2-40B4-BE49-F238E27FC236}">
                    <a16:creationId xmlns:a16="http://schemas.microsoft.com/office/drawing/2014/main" id="{D9167C97-1D1E-D07B-074B-2ABAEA32A1BC}"/>
                  </a:ext>
                </a:extLst>
              </p:cNvPr>
              <p:cNvPicPr/>
              <p:nvPr/>
            </p:nvPicPr>
            <p:blipFill>
              <a:blip r:embed="rId173"/>
              <a:stretch>
                <a:fillRect/>
              </a:stretch>
            </p:blipFill>
            <p:spPr>
              <a:xfrm>
                <a:off x="6015067" y="2998500"/>
                <a:ext cx="1987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7" name="Ink 116">
                <a:extLst>
                  <a:ext uri="{FF2B5EF4-FFF2-40B4-BE49-F238E27FC236}">
                    <a16:creationId xmlns:a16="http://schemas.microsoft.com/office/drawing/2014/main" id="{A5BC52B4-3067-A84E-DCB2-493C97E5295B}"/>
                  </a:ext>
                </a:extLst>
              </p14:cNvPr>
              <p14:cNvContentPartPr/>
              <p14:nvPr/>
            </p14:nvContentPartPr>
            <p14:xfrm>
              <a:off x="6199387" y="3107220"/>
              <a:ext cx="73080" cy="284400"/>
            </p14:xfrm>
          </p:contentPart>
        </mc:Choice>
        <mc:Fallback>
          <p:pic>
            <p:nvPicPr>
              <p:cNvPr id="117" name="Ink 116">
                <a:extLst>
                  <a:ext uri="{FF2B5EF4-FFF2-40B4-BE49-F238E27FC236}">
                    <a16:creationId xmlns:a16="http://schemas.microsoft.com/office/drawing/2014/main" id="{A5BC52B4-3067-A84E-DCB2-493C97E5295B}"/>
                  </a:ext>
                </a:extLst>
              </p:cNvPr>
              <p:cNvPicPr/>
              <p:nvPr/>
            </p:nvPicPr>
            <p:blipFill>
              <a:blip r:embed="rId175"/>
              <a:stretch>
                <a:fillRect/>
              </a:stretch>
            </p:blipFill>
            <p:spPr>
              <a:xfrm>
                <a:off x="6190387" y="3098580"/>
                <a:ext cx="9072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8" name="Ink 117">
                <a:extLst>
                  <a:ext uri="{FF2B5EF4-FFF2-40B4-BE49-F238E27FC236}">
                    <a16:creationId xmlns:a16="http://schemas.microsoft.com/office/drawing/2014/main" id="{02C2AFB2-0DE3-2207-168E-7AEE4EE5D4D5}"/>
                  </a:ext>
                </a:extLst>
              </p14:cNvPr>
              <p14:cNvContentPartPr/>
              <p14:nvPr/>
            </p14:nvContentPartPr>
            <p14:xfrm>
              <a:off x="6295507" y="3191460"/>
              <a:ext cx="117000" cy="126360"/>
            </p14:xfrm>
          </p:contentPart>
        </mc:Choice>
        <mc:Fallback>
          <p:pic>
            <p:nvPicPr>
              <p:cNvPr id="118" name="Ink 117">
                <a:extLst>
                  <a:ext uri="{FF2B5EF4-FFF2-40B4-BE49-F238E27FC236}">
                    <a16:creationId xmlns:a16="http://schemas.microsoft.com/office/drawing/2014/main" id="{02C2AFB2-0DE3-2207-168E-7AEE4EE5D4D5}"/>
                  </a:ext>
                </a:extLst>
              </p:cNvPr>
              <p:cNvPicPr/>
              <p:nvPr/>
            </p:nvPicPr>
            <p:blipFill>
              <a:blip r:embed="rId177"/>
              <a:stretch>
                <a:fillRect/>
              </a:stretch>
            </p:blipFill>
            <p:spPr>
              <a:xfrm>
                <a:off x="6286507" y="3182460"/>
                <a:ext cx="1346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6" name="Ink 135">
                <a:extLst>
                  <a:ext uri="{FF2B5EF4-FFF2-40B4-BE49-F238E27FC236}">
                    <a16:creationId xmlns:a16="http://schemas.microsoft.com/office/drawing/2014/main" id="{D596D0D8-3FF8-B672-E3E0-30C2CD5154D1}"/>
                  </a:ext>
                </a:extLst>
              </p14:cNvPr>
              <p14:cNvContentPartPr/>
              <p14:nvPr/>
            </p14:nvContentPartPr>
            <p14:xfrm>
              <a:off x="9022867" y="3889860"/>
              <a:ext cx="209520" cy="451800"/>
            </p14:xfrm>
          </p:contentPart>
        </mc:Choice>
        <mc:Fallback>
          <p:pic>
            <p:nvPicPr>
              <p:cNvPr id="136" name="Ink 135">
                <a:extLst>
                  <a:ext uri="{FF2B5EF4-FFF2-40B4-BE49-F238E27FC236}">
                    <a16:creationId xmlns:a16="http://schemas.microsoft.com/office/drawing/2014/main" id="{D596D0D8-3FF8-B672-E3E0-30C2CD5154D1}"/>
                  </a:ext>
                </a:extLst>
              </p:cNvPr>
              <p:cNvPicPr/>
              <p:nvPr/>
            </p:nvPicPr>
            <p:blipFill>
              <a:blip r:embed="rId179"/>
              <a:stretch>
                <a:fillRect/>
              </a:stretch>
            </p:blipFill>
            <p:spPr>
              <a:xfrm>
                <a:off x="9014227" y="3881220"/>
                <a:ext cx="22716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7" name="Ink 136">
                <a:extLst>
                  <a:ext uri="{FF2B5EF4-FFF2-40B4-BE49-F238E27FC236}">
                    <a16:creationId xmlns:a16="http://schemas.microsoft.com/office/drawing/2014/main" id="{69286B60-BE91-A396-CE03-ED1FEC3859AC}"/>
                  </a:ext>
                </a:extLst>
              </p14:cNvPr>
              <p14:cNvContentPartPr/>
              <p14:nvPr/>
            </p14:nvContentPartPr>
            <p14:xfrm>
              <a:off x="9400147" y="3979140"/>
              <a:ext cx="81360" cy="307080"/>
            </p14:xfrm>
          </p:contentPart>
        </mc:Choice>
        <mc:Fallback>
          <p:pic>
            <p:nvPicPr>
              <p:cNvPr id="137" name="Ink 136">
                <a:extLst>
                  <a:ext uri="{FF2B5EF4-FFF2-40B4-BE49-F238E27FC236}">
                    <a16:creationId xmlns:a16="http://schemas.microsoft.com/office/drawing/2014/main" id="{69286B60-BE91-A396-CE03-ED1FEC3859AC}"/>
                  </a:ext>
                </a:extLst>
              </p:cNvPr>
              <p:cNvPicPr/>
              <p:nvPr/>
            </p:nvPicPr>
            <p:blipFill>
              <a:blip r:embed="rId181"/>
              <a:stretch>
                <a:fillRect/>
              </a:stretch>
            </p:blipFill>
            <p:spPr>
              <a:xfrm>
                <a:off x="9391507" y="3970500"/>
                <a:ext cx="9900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8" name="Ink 137">
                <a:extLst>
                  <a:ext uri="{FF2B5EF4-FFF2-40B4-BE49-F238E27FC236}">
                    <a16:creationId xmlns:a16="http://schemas.microsoft.com/office/drawing/2014/main" id="{86174796-23D4-F96D-A376-597B039CDFFF}"/>
                  </a:ext>
                </a:extLst>
              </p14:cNvPr>
              <p14:cNvContentPartPr/>
              <p14:nvPr/>
            </p14:nvContentPartPr>
            <p14:xfrm>
              <a:off x="9385027" y="4079220"/>
              <a:ext cx="180000" cy="27360"/>
            </p14:xfrm>
          </p:contentPart>
        </mc:Choice>
        <mc:Fallback>
          <p:pic>
            <p:nvPicPr>
              <p:cNvPr id="138" name="Ink 137">
                <a:extLst>
                  <a:ext uri="{FF2B5EF4-FFF2-40B4-BE49-F238E27FC236}">
                    <a16:creationId xmlns:a16="http://schemas.microsoft.com/office/drawing/2014/main" id="{86174796-23D4-F96D-A376-597B039CDFFF}"/>
                  </a:ext>
                </a:extLst>
              </p:cNvPr>
              <p:cNvPicPr/>
              <p:nvPr/>
            </p:nvPicPr>
            <p:blipFill>
              <a:blip r:embed="rId183"/>
              <a:stretch>
                <a:fillRect/>
              </a:stretch>
            </p:blipFill>
            <p:spPr>
              <a:xfrm>
                <a:off x="9376027" y="4070580"/>
                <a:ext cx="197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0" name="Ink 119">
                <a:extLst>
                  <a:ext uri="{FF2B5EF4-FFF2-40B4-BE49-F238E27FC236}">
                    <a16:creationId xmlns:a16="http://schemas.microsoft.com/office/drawing/2014/main" id="{03A86B00-1D95-F83A-299C-0469F3CAC34E}"/>
                  </a:ext>
                </a:extLst>
              </p14:cNvPr>
              <p14:cNvContentPartPr/>
              <p14:nvPr/>
            </p14:nvContentPartPr>
            <p14:xfrm>
              <a:off x="6681067" y="3838020"/>
              <a:ext cx="415080" cy="296280"/>
            </p14:xfrm>
          </p:contentPart>
        </mc:Choice>
        <mc:Fallback>
          <p:pic>
            <p:nvPicPr>
              <p:cNvPr id="120" name="Ink 119">
                <a:extLst>
                  <a:ext uri="{FF2B5EF4-FFF2-40B4-BE49-F238E27FC236}">
                    <a16:creationId xmlns:a16="http://schemas.microsoft.com/office/drawing/2014/main" id="{03A86B00-1D95-F83A-299C-0469F3CAC34E}"/>
                  </a:ext>
                </a:extLst>
              </p:cNvPr>
              <p:cNvPicPr/>
              <p:nvPr/>
            </p:nvPicPr>
            <p:blipFill>
              <a:blip r:embed="rId185"/>
              <a:stretch>
                <a:fillRect/>
              </a:stretch>
            </p:blipFill>
            <p:spPr>
              <a:xfrm>
                <a:off x="6672067" y="3829380"/>
                <a:ext cx="43272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1" name="Ink 120">
                <a:extLst>
                  <a:ext uri="{FF2B5EF4-FFF2-40B4-BE49-F238E27FC236}">
                    <a16:creationId xmlns:a16="http://schemas.microsoft.com/office/drawing/2014/main" id="{E461AA31-B008-0135-A79C-63DF08733015}"/>
                  </a:ext>
                </a:extLst>
              </p14:cNvPr>
              <p14:cNvContentPartPr/>
              <p14:nvPr/>
            </p14:nvContentPartPr>
            <p14:xfrm>
              <a:off x="7367587" y="3738660"/>
              <a:ext cx="130320" cy="504720"/>
            </p14:xfrm>
          </p:contentPart>
        </mc:Choice>
        <mc:Fallback>
          <p:pic>
            <p:nvPicPr>
              <p:cNvPr id="121" name="Ink 120">
                <a:extLst>
                  <a:ext uri="{FF2B5EF4-FFF2-40B4-BE49-F238E27FC236}">
                    <a16:creationId xmlns:a16="http://schemas.microsoft.com/office/drawing/2014/main" id="{E461AA31-B008-0135-A79C-63DF08733015}"/>
                  </a:ext>
                </a:extLst>
              </p:cNvPr>
              <p:cNvPicPr/>
              <p:nvPr/>
            </p:nvPicPr>
            <p:blipFill>
              <a:blip r:embed="rId187"/>
              <a:stretch>
                <a:fillRect/>
              </a:stretch>
            </p:blipFill>
            <p:spPr>
              <a:xfrm>
                <a:off x="7358587" y="3730020"/>
                <a:ext cx="14796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2" name="Ink 121">
                <a:extLst>
                  <a:ext uri="{FF2B5EF4-FFF2-40B4-BE49-F238E27FC236}">
                    <a16:creationId xmlns:a16="http://schemas.microsoft.com/office/drawing/2014/main" id="{1C411461-460E-73D5-536F-F10CF8805450}"/>
                  </a:ext>
                </a:extLst>
              </p14:cNvPr>
              <p14:cNvContentPartPr/>
              <p14:nvPr/>
            </p14:nvContentPartPr>
            <p14:xfrm>
              <a:off x="7570267" y="3834780"/>
              <a:ext cx="69840" cy="264240"/>
            </p14:xfrm>
          </p:contentPart>
        </mc:Choice>
        <mc:Fallback>
          <p:pic>
            <p:nvPicPr>
              <p:cNvPr id="122" name="Ink 121">
                <a:extLst>
                  <a:ext uri="{FF2B5EF4-FFF2-40B4-BE49-F238E27FC236}">
                    <a16:creationId xmlns:a16="http://schemas.microsoft.com/office/drawing/2014/main" id="{1C411461-460E-73D5-536F-F10CF8805450}"/>
                  </a:ext>
                </a:extLst>
              </p:cNvPr>
              <p:cNvPicPr/>
              <p:nvPr/>
            </p:nvPicPr>
            <p:blipFill>
              <a:blip r:embed="rId189"/>
              <a:stretch>
                <a:fillRect/>
              </a:stretch>
            </p:blipFill>
            <p:spPr>
              <a:xfrm>
                <a:off x="7561267" y="3826140"/>
                <a:ext cx="8748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3" name="Ink 122">
                <a:extLst>
                  <a:ext uri="{FF2B5EF4-FFF2-40B4-BE49-F238E27FC236}">
                    <a16:creationId xmlns:a16="http://schemas.microsoft.com/office/drawing/2014/main" id="{6E8CEA68-43ED-2FA4-6344-8C212523AE90}"/>
                  </a:ext>
                </a:extLst>
              </p14:cNvPr>
              <p14:cNvContentPartPr/>
              <p14:nvPr/>
            </p14:nvContentPartPr>
            <p14:xfrm>
              <a:off x="7529587" y="3970500"/>
              <a:ext cx="137160" cy="14760"/>
            </p14:xfrm>
          </p:contentPart>
        </mc:Choice>
        <mc:Fallback>
          <p:pic>
            <p:nvPicPr>
              <p:cNvPr id="123" name="Ink 122">
                <a:extLst>
                  <a:ext uri="{FF2B5EF4-FFF2-40B4-BE49-F238E27FC236}">
                    <a16:creationId xmlns:a16="http://schemas.microsoft.com/office/drawing/2014/main" id="{6E8CEA68-43ED-2FA4-6344-8C212523AE90}"/>
                  </a:ext>
                </a:extLst>
              </p:cNvPr>
              <p:cNvPicPr/>
              <p:nvPr/>
            </p:nvPicPr>
            <p:blipFill>
              <a:blip r:embed="rId191"/>
              <a:stretch>
                <a:fillRect/>
              </a:stretch>
            </p:blipFill>
            <p:spPr>
              <a:xfrm>
                <a:off x="7520587" y="3961860"/>
                <a:ext cx="1548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4" name="Ink 123">
                <a:extLst>
                  <a:ext uri="{FF2B5EF4-FFF2-40B4-BE49-F238E27FC236}">
                    <a16:creationId xmlns:a16="http://schemas.microsoft.com/office/drawing/2014/main" id="{325A5343-94E0-5DB2-4389-3E51071B23FF}"/>
                  </a:ext>
                </a:extLst>
              </p14:cNvPr>
              <p14:cNvContentPartPr/>
              <p14:nvPr/>
            </p14:nvContentPartPr>
            <p14:xfrm>
              <a:off x="7744507" y="3805980"/>
              <a:ext cx="117000" cy="133560"/>
            </p14:xfrm>
          </p:contentPart>
        </mc:Choice>
        <mc:Fallback>
          <p:pic>
            <p:nvPicPr>
              <p:cNvPr id="124" name="Ink 123">
                <a:extLst>
                  <a:ext uri="{FF2B5EF4-FFF2-40B4-BE49-F238E27FC236}">
                    <a16:creationId xmlns:a16="http://schemas.microsoft.com/office/drawing/2014/main" id="{325A5343-94E0-5DB2-4389-3E51071B23FF}"/>
                  </a:ext>
                </a:extLst>
              </p:cNvPr>
              <p:cNvPicPr/>
              <p:nvPr/>
            </p:nvPicPr>
            <p:blipFill>
              <a:blip r:embed="rId193"/>
              <a:stretch>
                <a:fillRect/>
              </a:stretch>
            </p:blipFill>
            <p:spPr>
              <a:xfrm>
                <a:off x="7735867" y="3797340"/>
                <a:ext cx="1346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5" name="Ink 124">
                <a:extLst>
                  <a:ext uri="{FF2B5EF4-FFF2-40B4-BE49-F238E27FC236}">
                    <a16:creationId xmlns:a16="http://schemas.microsoft.com/office/drawing/2014/main" id="{520E46CC-3B44-7AF2-E542-9216D927F267}"/>
                  </a:ext>
                </a:extLst>
              </p14:cNvPr>
              <p14:cNvContentPartPr/>
              <p14:nvPr/>
            </p14:nvContentPartPr>
            <p14:xfrm>
              <a:off x="7826947" y="3631740"/>
              <a:ext cx="126720" cy="651960"/>
            </p14:xfrm>
          </p:contentPart>
        </mc:Choice>
        <mc:Fallback>
          <p:pic>
            <p:nvPicPr>
              <p:cNvPr id="125" name="Ink 124">
                <a:extLst>
                  <a:ext uri="{FF2B5EF4-FFF2-40B4-BE49-F238E27FC236}">
                    <a16:creationId xmlns:a16="http://schemas.microsoft.com/office/drawing/2014/main" id="{520E46CC-3B44-7AF2-E542-9216D927F267}"/>
                  </a:ext>
                </a:extLst>
              </p:cNvPr>
              <p:cNvPicPr/>
              <p:nvPr/>
            </p:nvPicPr>
            <p:blipFill>
              <a:blip r:embed="rId195"/>
              <a:stretch>
                <a:fillRect/>
              </a:stretch>
            </p:blipFill>
            <p:spPr>
              <a:xfrm>
                <a:off x="7817947" y="3623100"/>
                <a:ext cx="144360" cy="669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8" name="Ink 127">
                <a:extLst>
                  <a:ext uri="{FF2B5EF4-FFF2-40B4-BE49-F238E27FC236}">
                    <a16:creationId xmlns:a16="http://schemas.microsoft.com/office/drawing/2014/main" id="{D73F2FD5-6D22-F4DB-22D8-A0D255A55F31}"/>
                  </a:ext>
                </a:extLst>
              </p14:cNvPr>
              <p14:cNvContentPartPr/>
              <p14:nvPr/>
            </p14:nvContentPartPr>
            <p14:xfrm>
              <a:off x="8223667" y="3865380"/>
              <a:ext cx="261360" cy="328680"/>
            </p14:xfrm>
          </p:contentPart>
        </mc:Choice>
        <mc:Fallback>
          <p:pic>
            <p:nvPicPr>
              <p:cNvPr id="128" name="Ink 127">
                <a:extLst>
                  <a:ext uri="{FF2B5EF4-FFF2-40B4-BE49-F238E27FC236}">
                    <a16:creationId xmlns:a16="http://schemas.microsoft.com/office/drawing/2014/main" id="{D73F2FD5-6D22-F4DB-22D8-A0D255A55F31}"/>
                  </a:ext>
                </a:extLst>
              </p:cNvPr>
              <p:cNvPicPr/>
              <p:nvPr/>
            </p:nvPicPr>
            <p:blipFill>
              <a:blip r:embed="rId197"/>
              <a:stretch>
                <a:fillRect/>
              </a:stretch>
            </p:blipFill>
            <p:spPr>
              <a:xfrm>
                <a:off x="8214667" y="3856380"/>
                <a:ext cx="27900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9" name="Ink 128">
                <a:extLst>
                  <a:ext uri="{FF2B5EF4-FFF2-40B4-BE49-F238E27FC236}">
                    <a16:creationId xmlns:a16="http://schemas.microsoft.com/office/drawing/2014/main" id="{EE390ACE-747A-685E-F85C-FC75A9553CF8}"/>
                  </a:ext>
                </a:extLst>
              </p14:cNvPr>
              <p14:cNvContentPartPr/>
              <p14:nvPr/>
            </p14:nvContentPartPr>
            <p14:xfrm>
              <a:off x="8608507" y="3818580"/>
              <a:ext cx="69840" cy="306360"/>
            </p14:xfrm>
          </p:contentPart>
        </mc:Choice>
        <mc:Fallback>
          <p:pic>
            <p:nvPicPr>
              <p:cNvPr id="129" name="Ink 128">
                <a:extLst>
                  <a:ext uri="{FF2B5EF4-FFF2-40B4-BE49-F238E27FC236}">
                    <a16:creationId xmlns:a16="http://schemas.microsoft.com/office/drawing/2014/main" id="{EE390ACE-747A-685E-F85C-FC75A9553CF8}"/>
                  </a:ext>
                </a:extLst>
              </p:cNvPr>
              <p:cNvPicPr/>
              <p:nvPr/>
            </p:nvPicPr>
            <p:blipFill>
              <a:blip r:embed="rId199"/>
              <a:stretch>
                <a:fillRect/>
              </a:stretch>
            </p:blipFill>
            <p:spPr>
              <a:xfrm>
                <a:off x="8599867" y="3809580"/>
                <a:ext cx="8748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0" name="Ink 129">
                <a:extLst>
                  <a:ext uri="{FF2B5EF4-FFF2-40B4-BE49-F238E27FC236}">
                    <a16:creationId xmlns:a16="http://schemas.microsoft.com/office/drawing/2014/main" id="{9AB793CF-1A10-79D5-5701-DDF648F45E54}"/>
                  </a:ext>
                </a:extLst>
              </p14:cNvPr>
              <p14:cNvContentPartPr/>
              <p14:nvPr/>
            </p14:nvContentPartPr>
            <p14:xfrm>
              <a:off x="8546587" y="3995700"/>
              <a:ext cx="183240" cy="17640"/>
            </p14:xfrm>
          </p:contentPart>
        </mc:Choice>
        <mc:Fallback>
          <p:pic>
            <p:nvPicPr>
              <p:cNvPr id="130" name="Ink 129">
                <a:extLst>
                  <a:ext uri="{FF2B5EF4-FFF2-40B4-BE49-F238E27FC236}">
                    <a16:creationId xmlns:a16="http://schemas.microsoft.com/office/drawing/2014/main" id="{9AB793CF-1A10-79D5-5701-DDF648F45E54}"/>
                  </a:ext>
                </a:extLst>
              </p:cNvPr>
              <p:cNvPicPr/>
              <p:nvPr/>
            </p:nvPicPr>
            <p:blipFill>
              <a:blip r:embed="rId201"/>
              <a:stretch>
                <a:fillRect/>
              </a:stretch>
            </p:blipFill>
            <p:spPr>
              <a:xfrm>
                <a:off x="8537587" y="3986700"/>
                <a:ext cx="2008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1" name="Ink 130">
                <a:extLst>
                  <a:ext uri="{FF2B5EF4-FFF2-40B4-BE49-F238E27FC236}">
                    <a16:creationId xmlns:a16="http://schemas.microsoft.com/office/drawing/2014/main" id="{8DA04966-D974-E165-1CE2-37B34E87C9E2}"/>
                  </a:ext>
                </a:extLst>
              </p14:cNvPr>
              <p14:cNvContentPartPr/>
              <p14:nvPr/>
            </p14:nvContentPartPr>
            <p14:xfrm>
              <a:off x="6736147" y="4304580"/>
              <a:ext cx="1900440" cy="53280"/>
            </p14:xfrm>
          </p:contentPart>
        </mc:Choice>
        <mc:Fallback>
          <p:pic>
            <p:nvPicPr>
              <p:cNvPr id="131" name="Ink 130">
                <a:extLst>
                  <a:ext uri="{FF2B5EF4-FFF2-40B4-BE49-F238E27FC236}">
                    <a16:creationId xmlns:a16="http://schemas.microsoft.com/office/drawing/2014/main" id="{8DA04966-D974-E165-1CE2-37B34E87C9E2}"/>
                  </a:ext>
                </a:extLst>
              </p:cNvPr>
              <p:cNvPicPr/>
              <p:nvPr/>
            </p:nvPicPr>
            <p:blipFill>
              <a:blip r:embed="rId203"/>
              <a:stretch>
                <a:fillRect/>
              </a:stretch>
            </p:blipFill>
            <p:spPr>
              <a:xfrm>
                <a:off x="6727147" y="4295580"/>
                <a:ext cx="19180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40" name="Ink 139">
                <a:extLst>
                  <a:ext uri="{FF2B5EF4-FFF2-40B4-BE49-F238E27FC236}">
                    <a16:creationId xmlns:a16="http://schemas.microsoft.com/office/drawing/2014/main" id="{54D475DC-1F2B-6EC8-E1C0-9C3C30C48F35}"/>
                  </a:ext>
                </a:extLst>
              </p14:cNvPr>
              <p14:cNvContentPartPr/>
              <p14:nvPr/>
            </p14:nvContentPartPr>
            <p14:xfrm>
              <a:off x="8550907" y="3778260"/>
              <a:ext cx="133920" cy="352440"/>
            </p14:xfrm>
          </p:contentPart>
        </mc:Choice>
        <mc:Fallback>
          <p:pic>
            <p:nvPicPr>
              <p:cNvPr id="140" name="Ink 139">
                <a:extLst>
                  <a:ext uri="{FF2B5EF4-FFF2-40B4-BE49-F238E27FC236}">
                    <a16:creationId xmlns:a16="http://schemas.microsoft.com/office/drawing/2014/main" id="{54D475DC-1F2B-6EC8-E1C0-9C3C30C48F35}"/>
                  </a:ext>
                </a:extLst>
              </p:cNvPr>
              <p:cNvPicPr/>
              <p:nvPr/>
            </p:nvPicPr>
            <p:blipFill>
              <a:blip r:embed="rId205"/>
              <a:stretch>
                <a:fillRect/>
              </a:stretch>
            </p:blipFill>
            <p:spPr>
              <a:xfrm>
                <a:off x="8541907" y="3769260"/>
                <a:ext cx="15156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41" name="Ink 140">
                <a:extLst>
                  <a:ext uri="{FF2B5EF4-FFF2-40B4-BE49-F238E27FC236}">
                    <a16:creationId xmlns:a16="http://schemas.microsoft.com/office/drawing/2014/main" id="{4E2D40B1-D30E-6D0A-FBF2-20431CB583BB}"/>
                  </a:ext>
                </a:extLst>
              </p14:cNvPr>
              <p14:cNvContentPartPr/>
              <p14:nvPr/>
            </p14:nvContentPartPr>
            <p14:xfrm>
              <a:off x="6793027" y="4281540"/>
              <a:ext cx="1883160" cy="127080"/>
            </p14:xfrm>
          </p:contentPart>
        </mc:Choice>
        <mc:Fallback>
          <p:pic>
            <p:nvPicPr>
              <p:cNvPr id="141" name="Ink 140">
                <a:extLst>
                  <a:ext uri="{FF2B5EF4-FFF2-40B4-BE49-F238E27FC236}">
                    <a16:creationId xmlns:a16="http://schemas.microsoft.com/office/drawing/2014/main" id="{4E2D40B1-D30E-6D0A-FBF2-20431CB583BB}"/>
                  </a:ext>
                </a:extLst>
              </p:cNvPr>
              <p:cNvPicPr/>
              <p:nvPr/>
            </p:nvPicPr>
            <p:blipFill>
              <a:blip r:embed="rId207"/>
              <a:stretch>
                <a:fillRect/>
              </a:stretch>
            </p:blipFill>
            <p:spPr>
              <a:xfrm>
                <a:off x="6784387" y="4272540"/>
                <a:ext cx="19008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2" name="Ink 131">
                <a:extLst>
                  <a:ext uri="{FF2B5EF4-FFF2-40B4-BE49-F238E27FC236}">
                    <a16:creationId xmlns:a16="http://schemas.microsoft.com/office/drawing/2014/main" id="{B38440DC-0C07-3A45-78E2-EC5AF662DC2E}"/>
                  </a:ext>
                </a:extLst>
              </p14:cNvPr>
              <p14:cNvContentPartPr/>
              <p14:nvPr/>
            </p14:nvContentPartPr>
            <p14:xfrm>
              <a:off x="7526347" y="4643340"/>
              <a:ext cx="336240" cy="329400"/>
            </p14:xfrm>
          </p:contentPart>
        </mc:Choice>
        <mc:Fallback>
          <p:pic>
            <p:nvPicPr>
              <p:cNvPr id="132" name="Ink 131">
                <a:extLst>
                  <a:ext uri="{FF2B5EF4-FFF2-40B4-BE49-F238E27FC236}">
                    <a16:creationId xmlns:a16="http://schemas.microsoft.com/office/drawing/2014/main" id="{B38440DC-0C07-3A45-78E2-EC5AF662DC2E}"/>
                  </a:ext>
                </a:extLst>
              </p:cNvPr>
              <p:cNvPicPr/>
              <p:nvPr/>
            </p:nvPicPr>
            <p:blipFill>
              <a:blip r:embed="rId209"/>
              <a:stretch>
                <a:fillRect/>
              </a:stretch>
            </p:blipFill>
            <p:spPr>
              <a:xfrm>
                <a:off x="7517707" y="4634700"/>
                <a:ext cx="35388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3" name="Ink 132">
                <a:extLst>
                  <a:ext uri="{FF2B5EF4-FFF2-40B4-BE49-F238E27FC236}">
                    <a16:creationId xmlns:a16="http://schemas.microsoft.com/office/drawing/2014/main" id="{BD4932A7-8116-D09D-C28D-8A29E6A412E5}"/>
                  </a:ext>
                </a:extLst>
              </p14:cNvPr>
              <p14:cNvContentPartPr/>
              <p14:nvPr/>
            </p14:nvContentPartPr>
            <p14:xfrm>
              <a:off x="7693027" y="4765740"/>
              <a:ext cx="231480" cy="7200"/>
            </p14:xfrm>
          </p:contentPart>
        </mc:Choice>
        <mc:Fallback>
          <p:pic>
            <p:nvPicPr>
              <p:cNvPr id="133" name="Ink 132">
                <a:extLst>
                  <a:ext uri="{FF2B5EF4-FFF2-40B4-BE49-F238E27FC236}">
                    <a16:creationId xmlns:a16="http://schemas.microsoft.com/office/drawing/2014/main" id="{BD4932A7-8116-D09D-C28D-8A29E6A412E5}"/>
                  </a:ext>
                </a:extLst>
              </p:cNvPr>
              <p:cNvPicPr/>
              <p:nvPr/>
            </p:nvPicPr>
            <p:blipFill>
              <a:blip r:embed="rId211"/>
              <a:stretch>
                <a:fillRect/>
              </a:stretch>
            </p:blipFill>
            <p:spPr>
              <a:xfrm>
                <a:off x="7684387" y="4756740"/>
                <a:ext cx="2491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2" name="Ink 141">
                <a:extLst>
                  <a:ext uri="{FF2B5EF4-FFF2-40B4-BE49-F238E27FC236}">
                    <a16:creationId xmlns:a16="http://schemas.microsoft.com/office/drawing/2014/main" id="{7C8E71ED-4A5B-F36C-6C1A-418902BBB785}"/>
                  </a:ext>
                </a:extLst>
              </p14:cNvPr>
              <p14:cNvContentPartPr/>
              <p14:nvPr/>
            </p14:nvContentPartPr>
            <p14:xfrm>
              <a:off x="7636867" y="4574220"/>
              <a:ext cx="333720" cy="377640"/>
            </p14:xfrm>
          </p:contentPart>
        </mc:Choice>
        <mc:Fallback>
          <p:pic>
            <p:nvPicPr>
              <p:cNvPr id="142" name="Ink 141">
                <a:extLst>
                  <a:ext uri="{FF2B5EF4-FFF2-40B4-BE49-F238E27FC236}">
                    <a16:creationId xmlns:a16="http://schemas.microsoft.com/office/drawing/2014/main" id="{7C8E71ED-4A5B-F36C-6C1A-418902BBB785}"/>
                  </a:ext>
                </a:extLst>
              </p:cNvPr>
              <p:cNvPicPr/>
              <p:nvPr/>
            </p:nvPicPr>
            <p:blipFill>
              <a:blip r:embed="rId213"/>
              <a:stretch>
                <a:fillRect/>
              </a:stretch>
            </p:blipFill>
            <p:spPr>
              <a:xfrm>
                <a:off x="7628227" y="4565220"/>
                <a:ext cx="35136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5" name="Ink 144">
                <a:extLst>
                  <a:ext uri="{FF2B5EF4-FFF2-40B4-BE49-F238E27FC236}">
                    <a16:creationId xmlns:a16="http://schemas.microsoft.com/office/drawing/2014/main" id="{268CFB99-0C40-2D66-BD1A-119386E41528}"/>
                  </a:ext>
                </a:extLst>
              </p14:cNvPr>
              <p14:cNvContentPartPr/>
              <p14:nvPr/>
            </p14:nvContentPartPr>
            <p14:xfrm>
              <a:off x="1289707" y="5842500"/>
              <a:ext cx="164880" cy="4320"/>
            </p14:xfrm>
          </p:contentPart>
        </mc:Choice>
        <mc:Fallback>
          <p:pic>
            <p:nvPicPr>
              <p:cNvPr id="145" name="Ink 144">
                <a:extLst>
                  <a:ext uri="{FF2B5EF4-FFF2-40B4-BE49-F238E27FC236}">
                    <a16:creationId xmlns:a16="http://schemas.microsoft.com/office/drawing/2014/main" id="{268CFB99-0C40-2D66-BD1A-119386E41528}"/>
                  </a:ext>
                </a:extLst>
              </p:cNvPr>
              <p:cNvPicPr/>
              <p:nvPr/>
            </p:nvPicPr>
            <p:blipFill>
              <a:blip r:embed="rId215"/>
              <a:stretch>
                <a:fillRect/>
              </a:stretch>
            </p:blipFill>
            <p:spPr>
              <a:xfrm>
                <a:off x="1280707" y="5833860"/>
                <a:ext cx="1825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6" name="Ink 145">
                <a:extLst>
                  <a:ext uri="{FF2B5EF4-FFF2-40B4-BE49-F238E27FC236}">
                    <a16:creationId xmlns:a16="http://schemas.microsoft.com/office/drawing/2014/main" id="{D8A9E59B-7AAF-A3C0-D576-2ADADB244DAE}"/>
                  </a:ext>
                </a:extLst>
              </p14:cNvPr>
              <p14:cNvContentPartPr/>
              <p14:nvPr/>
            </p14:nvContentPartPr>
            <p14:xfrm>
              <a:off x="1292947" y="5937900"/>
              <a:ext cx="212040" cy="16560"/>
            </p14:xfrm>
          </p:contentPart>
        </mc:Choice>
        <mc:Fallback>
          <p:pic>
            <p:nvPicPr>
              <p:cNvPr id="146" name="Ink 145">
                <a:extLst>
                  <a:ext uri="{FF2B5EF4-FFF2-40B4-BE49-F238E27FC236}">
                    <a16:creationId xmlns:a16="http://schemas.microsoft.com/office/drawing/2014/main" id="{D8A9E59B-7AAF-A3C0-D576-2ADADB244DAE}"/>
                  </a:ext>
                </a:extLst>
              </p:cNvPr>
              <p:cNvPicPr/>
              <p:nvPr/>
            </p:nvPicPr>
            <p:blipFill>
              <a:blip r:embed="rId217"/>
              <a:stretch>
                <a:fillRect/>
              </a:stretch>
            </p:blipFill>
            <p:spPr>
              <a:xfrm>
                <a:off x="1283947" y="5928900"/>
                <a:ext cx="229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7" name="Ink 146">
                <a:extLst>
                  <a:ext uri="{FF2B5EF4-FFF2-40B4-BE49-F238E27FC236}">
                    <a16:creationId xmlns:a16="http://schemas.microsoft.com/office/drawing/2014/main" id="{84D709C1-5A7E-FFB2-7008-307D298E7143}"/>
                  </a:ext>
                </a:extLst>
              </p14:cNvPr>
              <p14:cNvContentPartPr/>
              <p14:nvPr/>
            </p14:nvContentPartPr>
            <p14:xfrm>
              <a:off x="1846267" y="5604540"/>
              <a:ext cx="281880" cy="324000"/>
            </p14:xfrm>
          </p:contentPart>
        </mc:Choice>
        <mc:Fallback>
          <p:pic>
            <p:nvPicPr>
              <p:cNvPr id="147" name="Ink 146">
                <a:extLst>
                  <a:ext uri="{FF2B5EF4-FFF2-40B4-BE49-F238E27FC236}">
                    <a16:creationId xmlns:a16="http://schemas.microsoft.com/office/drawing/2014/main" id="{84D709C1-5A7E-FFB2-7008-307D298E7143}"/>
                  </a:ext>
                </a:extLst>
              </p:cNvPr>
              <p:cNvPicPr/>
              <p:nvPr/>
            </p:nvPicPr>
            <p:blipFill>
              <a:blip r:embed="rId219"/>
              <a:stretch>
                <a:fillRect/>
              </a:stretch>
            </p:blipFill>
            <p:spPr>
              <a:xfrm>
                <a:off x="1837627" y="5595540"/>
                <a:ext cx="29952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8" name="Ink 147">
                <a:extLst>
                  <a:ext uri="{FF2B5EF4-FFF2-40B4-BE49-F238E27FC236}">
                    <a16:creationId xmlns:a16="http://schemas.microsoft.com/office/drawing/2014/main" id="{52B9012C-4C5C-C738-34C3-50554E49B517}"/>
                  </a:ext>
                </a:extLst>
              </p14:cNvPr>
              <p14:cNvContentPartPr/>
              <p14:nvPr/>
            </p14:nvContentPartPr>
            <p14:xfrm>
              <a:off x="2486347" y="5311500"/>
              <a:ext cx="160920" cy="808560"/>
            </p14:xfrm>
          </p:contentPart>
        </mc:Choice>
        <mc:Fallback>
          <p:pic>
            <p:nvPicPr>
              <p:cNvPr id="148" name="Ink 147">
                <a:extLst>
                  <a:ext uri="{FF2B5EF4-FFF2-40B4-BE49-F238E27FC236}">
                    <a16:creationId xmlns:a16="http://schemas.microsoft.com/office/drawing/2014/main" id="{52B9012C-4C5C-C738-34C3-50554E49B517}"/>
                  </a:ext>
                </a:extLst>
              </p:cNvPr>
              <p:cNvPicPr/>
              <p:nvPr/>
            </p:nvPicPr>
            <p:blipFill>
              <a:blip r:embed="rId221"/>
              <a:stretch>
                <a:fillRect/>
              </a:stretch>
            </p:blipFill>
            <p:spPr>
              <a:xfrm>
                <a:off x="2477347" y="5302500"/>
                <a:ext cx="178560" cy="826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9" name="Ink 148">
                <a:extLst>
                  <a:ext uri="{FF2B5EF4-FFF2-40B4-BE49-F238E27FC236}">
                    <a16:creationId xmlns:a16="http://schemas.microsoft.com/office/drawing/2014/main" id="{F2C7872D-EF73-2E61-7442-D7D5A90DA985}"/>
                  </a:ext>
                </a:extLst>
              </p14:cNvPr>
              <p14:cNvContentPartPr/>
              <p14:nvPr/>
            </p14:nvContentPartPr>
            <p14:xfrm>
              <a:off x="2646907" y="6085140"/>
              <a:ext cx="87120" cy="124920"/>
            </p14:xfrm>
          </p:contentPart>
        </mc:Choice>
        <mc:Fallback>
          <p:pic>
            <p:nvPicPr>
              <p:cNvPr id="149" name="Ink 148">
                <a:extLst>
                  <a:ext uri="{FF2B5EF4-FFF2-40B4-BE49-F238E27FC236}">
                    <a16:creationId xmlns:a16="http://schemas.microsoft.com/office/drawing/2014/main" id="{F2C7872D-EF73-2E61-7442-D7D5A90DA985}"/>
                  </a:ext>
                </a:extLst>
              </p:cNvPr>
              <p:cNvPicPr/>
              <p:nvPr/>
            </p:nvPicPr>
            <p:blipFill>
              <a:blip r:embed="rId223"/>
              <a:stretch>
                <a:fillRect/>
              </a:stretch>
            </p:blipFill>
            <p:spPr>
              <a:xfrm>
                <a:off x="2637907" y="6076500"/>
                <a:ext cx="1047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2" name="Ink 151">
                <a:extLst>
                  <a:ext uri="{FF2B5EF4-FFF2-40B4-BE49-F238E27FC236}">
                    <a16:creationId xmlns:a16="http://schemas.microsoft.com/office/drawing/2014/main" id="{41C4DF69-2642-6E2A-F927-22F3DE7FB15B}"/>
                  </a:ext>
                </a:extLst>
              </p14:cNvPr>
              <p14:cNvContentPartPr/>
              <p14:nvPr/>
            </p14:nvContentPartPr>
            <p14:xfrm>
              <a:off x="2656267" y="4905780"/>
              <a:ext cx="394920" cy="522360"/>
            </p14:xfrm>
          </p:contentPart>
        </mc:Choice>
        <mc:Fallback>
          <p:pic>
            <p:nvPicPr>
              <p:cNvPr id="152" name="Ink 151">
                <a:extLst>
                  <a:ext uri="{FF2B5EF4-FFF2-40B4-BE49-F238E27FC236}">
                    <a16:creationId xmlns:a16="http://schemas.microsoft.com/office/drawing/2014/main" id="{41C4DF69-2642-6E2A-F927-22F3DE7FB15B}"/>
                  </a:ext>
                </a:extLst>
              </p:cNvPr>
              <p:cNvPicPr/>
              <p:nvPr/>
            </p:nvPicPr>
            <p:blipFill>
              <a:blip r:embed="rId225"/>
              <a:stretch>
                <a:fillRect/>
              </a:stretch>
            </p:blipFill>
            <p:spPr>
              <a:xfrm>
                <a:off x="2647627" y="4897140"/>
                <a:ext cx="412560" cy="5400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3" name="Ink 152">
                <a:extLst>
                  <a:ext uri="{FF2B5EF4-FFF2-40B4-BE49-F238E27FC236}">
                    <a16:creationId xmlns:a16="http://schemas.microsoft.com/office/drawing/2014/main" id="{63A06F90-6598-55B8-CD80-5671DD3F5559}"/>
                  </a:ext>
                </a:extLst>
              </p14:cNvPr>
              <p14:cNvContentPartPr/>
              <p14:nvPr/>
            </p14:nvContentPartPr>
            <p14:xfrm>
              <a:off x="2889547" y="5131140"/>
              <a:ext cx="28080" cy="141840"/>
            </p14:xfrm>
          </p:contentPart>
        </mc:Choice>
        <mc:Fallback>
          <p:pic>
            <p:nvPicPr>
              <p:cNvPr id="153" name="Ink 152">
                <a:extLst>
                  <a:ext uri="{FF2B5EF4-FFF2-40B4-BE49-F238E27FC236}">
                    <a16:creationId xmlns:a16="http://schemas.microsoft.com/office/drawing/2014/main" id="{63A06F90-6598-55B8-CD80-5671DD3F5559}"/>
                  </a:ext>
                </a:extLst>
              </p:cNvPr>
              <p:cNvPicPr/>
              <p:nvPr/>
            </p:nvPicPr>
            <p:blipFill>
              <a:blip r:embed="rId227"/>
              <a:stretch>
                <a:fillRect/>
              </a:stretch>
            </p:blipFill>
            <p:spPr>
              <a:xfrm>
                <a:off x="2880547" y="5122500"/>
                <a:ext cx="4572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4" name="Ink 153">
                <a:extLst>
                  <a:ext uri="{FF2B5EF4-FFF2-40B4-BE49-F238E27FC236}">
                    <a16:creationId xmlns:a16="http://schemas.microsoft.com/office/drawing/2014/main" id="{F690E31B-C357-A52A-3265-9D3112D8FF95}"/>
                  </a:ext>
                </a:extLst>
              </p14:cNvPr>
              <p14:cNvContentPartPr/>
              <p14:nvPr/>
            </p14:nvContentPartPr>
            <p14:xfrm>
              <a:off x="2955787" y="5136900"/>
              <a:ext cx="360" cy="134280"/>
            </p14:xfrm>
          </p:contentPart>
        </mc:Choice>
        <mc:Fallback>
          <p:pic>
            <p:nvPicPr>
              <p:cNvPr id="154" name="Ink 153">
                <a:extLst>
                  <a:ext uri="{FF2B5EF4-FFF2-40B4-BE49-F238E27FC236}">
                    <a16:creationId xmlns:a16="http://schemas.microsoft.com/office/drawing/2014/main" id="{F690E31B-C357-A52A-3265-9D3112D8FF95}"/>
                  </a:ext>
                </a:extLst>
              </p:cNvPr>
              <p:cNvPicPr/>
              <p:nvPr/>
            </p:nvPicPr>
            <p:blipFill>
              <a:blip r:embed="rId229"/>
              <a:stretch>
                <a:fillRect/>
              </a:stretch>
            </p:blipFill>
            <p:spPr>
              <a:xfrm>
                <a:off x="2946787" y="5128260"/>
                <a:ext cx="180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5" name="Ink 154">
                <a:extLst>
                  <a:ext uri="{FF2B5EF4-FFF2-40B4-BE49-F238E27FC236}">
                    <a16:creationId xmlns:a16="http://schemas.microsoft.com/office/drawing/2014/main" id="{21E71789-2354-D15D-6698-D2E14FB2290F}"/>
                  </a:ext>
                </a:extLst>
              </p14:cNvPr>
              <p14:cNvContentPartPr/>
              <p14:nvPr/>
            </p14:nvContentPartPr>
            <p14:xfrm>
              <a:off x="2809267" y="5077500"/>
              <a:ext cx="225000" cy="88920"/>
            </p14:xfrm>
          </p:contentPart>
        </mc:Choice>
        <mc:Fallback>
          <p:pic>
            <p:nvPicPr>
              <p:cNvPr id="155" name="Ink 154">
                <a:extLst>
                  <a:ext uri="{FF2B5EF4-FFF2-40B4-BE49-F238E27FC236}">
                    <a16:creationId xmlns:a16="http://schemas.microsoft.com/office/drawing/2014/main" id="{21E71789-2354-D15D-6698-D2E14FB2290F}"/>
                  </a:ext>
                </a:extLst>
              </p:cNvPr>
              <p:cNvPicPr/>
              <p:nvPr/>
            </p:nvPicPr>
            <p:blipFill>
              <a:blip r:embed="rId231"/>
              <a:stretch>
                <a:fillRect/>
              </a:stretch>
            </p:blipFill>
            <p:spPr>
              <a:xfrm>
                <a:off x="2800267" y="5068500"/>
                <a:ext cx="2426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6" name="Ink 155">
                <a:extLst>
                  <a:ext uri="{FF2B5EF4-FFF2-40B4-BE49-F238E27FC236}">
                    <a16:creationId xmlns:a16="http://schemas.microsoft.com/office/drawing/2014/main" id="{53AE853B-F0A3-0D1B-4280-214ABDD38F68}"/>
                  </a:ext>
                </a:extLst>
              </p14:cNvPr>
              <p14:cNvContentPartPr/>
              <p14:nvPr/>
            </p14:nvContentPartPr>
            <p14:xfrm>
              <a:off x="3014467" y="5123580"/>
              <a:ext cx="87120" cy="284400"/>
            </p14:xfrm>
          </p:contentPart>
        </mc:Choice>
        <mc:Fallback>
          <p:pic>
            <p:nvPicPr>
              <p:cNvPr id="156" name="Ink 155">
                <a:extLst>
                  <a:ext uri="{FF2B5EF4-FFF2-40B4-BE49-F238E27FC236}">
                    <a16:creationId xmlns:a16="http://schemas.microsoft.com/office/drawing/2014/main" id="{53AE853B-F0A3-0D1B-4280-214ABDD38F68}"/>
                  </a:ext>
                </a:extLst>
              </p:cNvPr>
              <p:cNvPicPr/>
              <p:nvPr/>
            </p:nvPicPr>
            <p:blipFill>
              <a:blip r:embed="rId233"/>
              <a:stretch>
                <a:fillRect/>
              </a:stretch>
            </p:blipFill>
            <p:spPr>
              <a:xfrm>
                <a:off x="3005827" y="5114940"/>
                <a:ext cx="1047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7" name="Ink 156">
                <a:extLst>
                  <a:ext uri="{FF2B5EF4-FFF2-40B4-BE49-F238E27FC236}">
                    <a16:creationId xmlns:a16="http://schemas.microsoft.com/office/drawing/2014/main" id="{79EEDD46-7F6B-8670-8A56-745B1F9F8A1F}"/>
                  </a:ext>
                </a:extLst>
              </p14:cNvPr>
              <p14:cNvContentPartPr/>
              <p14:nvPr/>
            </p14:nvContentPartPr>
            <p14:xfrm>
              <a:off x="3117067" y="5174700"/>
              <a:ext cx="167400" cy="144000"/>
            </p14:xfrm>
          </p:contentPart>
        </mc:Choice>
        <mc:Fallback>
          <p:pic>
            <p:nvPicPr>
              <p:cNvPr id="157" name="Ink 156">
                <a:extLst>
                  <a:ext uri="{FF2B5EF4-FFF2-40B4-BE49-F238E27FC236}">
                    <a16:creationId xmlns:a16="http://schemas.microsoft.com/office/drawing/2014/main" id="{79EEDD46-7F6B-8670-8A56-745B1F9F8A1F}"/>
                  </a:ext>
                </a:extLst>
              </p:cNvPr>
              <p:cNvPicPr/>
              <p:nvPr/>
            </p:nvPicPr>
            <p:blipFill>
              <a:blip r:embed="rId235"/>
              <a:stretch>
                <a:fillRect/>
              </a:stretch>
            </p:blipFill>
            <p:spPr>
              <a:xfrm>
                <a:off x="3108067" y="5165700"/>
                <a:ext cx="1850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9" name="Ink 158">
                <a:extLst>
                  <a:ext uri="{FF2B5EF4-FFF2-40B4-BE49-F238E27FC236}">
                    <a16:creationId xmlns:a16="http://schemas.microsoft.com/office/drawing/2014/main" id="{53B88827-F869-A281-57F2-C3E2B64EF505}"/>
                  </a:ext>
                </a:extLst>
              </p14:cNvPr>
              <p14:cNvContentPartPr/>
              <p14:nvPr/>
            </p14:nvContentPartPr>
            <p14:xfrm>
              <a:off x="3205627" y="5639460"/>
              <a:ext cx="367560" cy="190080"/>
            </p14:xfrm>
          </p:contentPart>
        </mc:Choice>
        <mc:Fallback>
          <p:pic>
            <p:nvPicPr>
              <p:cNvPr id="159" name="Ink 158">
                <a:extLst>
                  <a:ext uri="{FF2B5EF4-FFF2-40B4-BE49-F238E27FC236}">
                    <a16:creationId xmlns:a16="http://schemas.microsoft.com/office/drawing/2014/main" id="{53B88827-F869-A281-57F2-C3E2B64EF505}"/>
                  </a:ext>
                </a:extLst>
              </p:cNvPr>
              <p:cNvPicPr/>
              <p:nvPr/>
            </p:nvPicPr>
            <p:blipFill>
              <a:blip r:embed="rId237"/>
              <a:stretch>
                <a:fillRect/>
              </a:stretch>
            </p:blipFill>
            <p:spPr>
              <a:xfrm>
                <a:off x="3196627" y="5630460"/>
                <a:ext cx="3852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0" name="Ink 159">
                <a:extLst>
                  <a:ext uri="{FF2B5EF4-FFF2-40B4-BE49-F238E27FC236}">
                    <a16:creationId xmlns:a16="http://schemas.microsoft.com/office/drawing/2014/main" id="{5B8D48AC-E566-73E3-966E-563DFA3FFC5D}"/>
                  </a:ext>
                </a:extLst>
              </p14:cNvPr>
              <p14:cNvContentPartPr/>
              <p14:nvPr/>
            </p14:nvContentPartPr>
            <p14:xfrm>
              <a:off x="3748147" y="5463420"/>
              <a:ext cx="61560" cy="448920"/>
            </p14:xfrm>
          </p:contentPart>
        </mc:Choice>
        <mc:Fallback>
          <p:pic>
            <p:nvPicPr>
              <p:cNvPr id="160" name="Ink 159">
                <a:extLst>
                  <a:ext uri="{FF2B5EF4-FFF2-40B4-BE49-F238E27FC236}">
                    <a16:creationId xmlns:a16="http://schemas.microsoft.com/office/drawing/2014/main" id="{5B8D48AC-E566-73E3-966E-563DFA3FFC5D}"/>
                  </a:ext>
                </a:extLst>
              </p:cNvPr>
              <p:cNvPicPr/>
              <p:nvPr/>
            </p:nvPicPr>
            <p:blipFill>
              <a:blip r:embed="rId239"/>
              <a:stretch>
                <a:fillRect/>
              </a:stretch>
            </p:blipFill>
            <p:spPr>
              <a:xfrm>
                <a:off x="3739147" y="5454420"/>
                <a:ext cx="7920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1" name="Ink 160">
                <a:extLst>
                  <a:ext uri="{FF2B5EF4-FFF2-40B4-BE49-F238E27FC236}">
                    <a16:creationId xmlns:a16="http://schemas.microsoft.com/office/drawing/2014/main" id="{829E7164-613A-6461-9DCA-FC30515A2CE5}"/>
                  </a:ext>
                </a:extLst>
              </p14:cNvPr>
              <p14:cNvContentPartPr/>
              <p14:nvPr/>
            </p14:nvContentPartPr>
            <p14:xfrm>
              <a:off x="3905467" y="5563500"/>
              <a:ext cx="51840" cy="268920"/>
            </p14:xfrm>
          </p:contentPart>
        </mc:Choice>
        <mc:Fallback>
          <p:pic>
            <p:nvPicPr>
              <p:cNvPr id="161" name="Ink 160">
                <a:extLst>
                  <a:ext uri="{FF2B5EF4-FFF2-40B4-BE49-F238E27FC236}">
                    <a16:creationId xmlns:a16="http://schemas.microsoft.com/office/drawing/2014/main" id="{829E7164-613A-6461-9DCA-FC30515A2CE5}"/>
                  </a:ext>
                </a:extLst>
              </p:cNvPr>
              <p:cNvPicPr/>
              <p:nvPr/>
            </p:nvPicPr>
            <p:blipFill>
              <a:blip r:embed="rId241"/>
              <a:stretch>
                <a:fillRect/>
              </a:stretch>
            </p:blipFill>
            <p:spPr>
              <a:xfrm>
                <a:off x="3896467" y="5554500"/>
                <a:ext cx="6948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2" name="Ink 161">
                <a:extLst>
                  <a:ext uri="{FF2B5EF4-FFF2-40B4-BE49-F238E27FC236}">
                    <a16:creationId xmlns:a16="http://schemas.microsoft.com/office/drawing/2014/main" id="{5B540161-ABDF-8ABA-0678-47ED376DC1A5}"/>
                  </a:ext>
                </a:extLst>
              </p14:cNvPr>
              <p14:cNvContentPartPr/>
              <p14:nvPr/>
            </p14:nvContentPartPr>
            <p14:xfrm>
              <a:off x="3850747" y="5663580"/>
              <a:ext cx="129600" cy="13680"/>
            </p14:xfrm>
          </p:contentPart>
        </mc:Choice>
        <mc:Fallback>
          <p:pic>
            <p:nvPicPr>
              <p:cNvPr id="162" name="Ink 161">
                <a:extLst>
                  <a:ext uri="{FF2B5EF4-FFF2-40B4-BE49-F238E27FC236}">
                    <a16:creationId xmlns:a16="http://schemas.microsoft.com/office/drawing/2014/main" id="{5B540161-ABDF-8ABA-0678-47ED376DC1A5}"/>
                  </a:ext>
                </a:extLst>
              </p:cNvPr>
              <p:cNvPicPr/>
              <p:nvPr/>
            </p:nvPicPr>
            <p:blipFill>
              <a:blip r:embed="rId243"/>
              <a:stretch>
                <a:fillRect/>
              </a:stretch>
            </p:blipFill>
            <p:spPr>
              <a:xfrm>
                <a:off x="3842107" y="5654580"/>
                <a:ext cx="1472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3" name="Ink 162">
                <a:extLst>
                  <a:ext uri="{FF2B5EF4-FFF2-40B4-BE49-F238E27FC236}">
                    <a16:creationId xmlns:a16="http://schemas.microsoft.com/office/drawing/2014/main" id="{08B3F14A-8FF6-F747-F7DF-E49DCC96DF7E}"/>
                  </a:ext>
                </a:extLst>
              </p14:cNvPr>
              <p14:cNvContentPartPr/>
              <p14:nvPr/>
            </p14:nvContentPartPr>
            <p14:xfrm>
              <a:off x="4051987" y="5384580"/>
              <a:ext cx="185400" cy="533520"/>
            </p14:xfrm>
          </p:contentPart>
        </mc:Choice>
        <mc:Fallback>
          <p:pic>
            <p:nvPicPr>
              <p:cNvPr id="163" name="Ink 162">
                <a:extLst>
                  <a:ext uri="{FF2B5EF4-FFF2-40B4-BE49-F238E27FC236}">
                    <a16:creationId xmlns:a16="http://schemas.microsoft.com/office/drawing/2014/main" id="{08B3F14A-8FF6-F747-F7DF-E49DCC96DF7E}"/>
                  </a:ext>
                </a:extLst>
              </p:cNvPr>
              <p:cNvPicPr/>
              <p:nvPr/>
            </p:nvPicPr>
            <p:blipFill>
              <a:blip r:embed="rId245"/>
              <a:stretch>
                <a:fillRect/>
              </a:stretch>
            </p:blipFill>
            <p:spPr>
              <a:xfrm>
                <a:off x="4042987" y="5375580"/>
                <a:ext cx="20304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4" name="Ink 163">
                <a:extLst>
                  <a:ext uri="{FF2B5EF4-FFF2-40B4-BE49-F238E27FC236}">
                    <a16:creationId xmlns:a16="http://schemas.microsoft.com/office/drawing/2014/main" id="{9591C436-B8B7-4852-3295-0B7276289675}"/>
                  </a:ext>
                </a:extLst>
              </p14:cNvPr>
              <p14:cNvContentPartPr/>
              <p14:nvPr/>
            </p14:nvContentPartPr>
            <p14:xfrm>
              <a:off x="4418467" y="5486100"/>
              <a:ext cx="155520" cy="387720"/>
            </p14:xfrm>
          </p:contentPart>
        </mc:Choice>
        <mc:Fallback>
          <p:pic>
            <p:nvPicPr>
              <p:cNvPr id="164" name="Ink 163">
                <a:extLst>
                  <a:ext uri="{FF2B5EF4-FFF2-40B4-BE49-F238E27FC236}">
                    <a16:creationId xmlns:a16="http://schemas.microsoft.com/office/drawing/2014/main" id="{9591C436-B8B7-4852-3295-0B7276289675}"/>
                  </a:ext>
                </a:extLst>
              </p:cNvPr>
              <p:cNvPicPr/>
              <p:nvPr/>
            </p:nvPicPr>
            <p:blipFill>
              <a:blip r:embed="rId247"/>
              <a:stretch>
                <a:fillRect/>
              </a:stretch>
            </p:blipFill>
            <p:spPr>
              <a:xfrm>
                <a:off x="4409827" y="5477100"/>
                <a:ext cx="17316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5" name="Ink 164">
                <a:extLst>
                  <a:ext uri="{FF2B5EF4-FFF2-40B4-BE49-F238E27FC236}">
                    <a16:creationId xmlns:a16="http://schemas.microsoft.com/office/drawing/2014/main" id="{E0B7C0B7-7C2A-7C29-93E1-731F0AEFE88F}"/>
                  </a:ext>
                </a:extLst>
              </p14:cNvPr>
              <p14:cNvContentPartPr/>
              <p14:nvPr/>
            </p14:nvContentPartPr>
            <p14:xfrm>
              <a:off x="4699987" y="5506620"/>
              <a:ext cx="32400" cy="306360"/>
            </p14:xfrm>
          </p:contentPart>
        </mc:Choice>
        <mc:Fallback>
          <p:pic>
            <p:nvPicPr>
              <p:cNvPr id="165" name="Ink 164">
                <a:extLst>
                  <a:ext uri="{FF2B5EF4-FFF2-40B4-BE49-F238E27FC236}">
                    <a16:creationId xmlns:a16="http://schemas.microsoft.com/office/drawing/2014/main" id="{E0B7C0B7-7C2A-7C29-93E1-731F0AEFE88F}"/>
                  </a:ext>
                </a:extLst>
              </p:cNvPr>
              <p:cNvPicPr/>
              <p:nvPr/>
            </p:nvPicPr>
            <p:blipFill>
              <a:blip r:embed="rId249"/>
              <a:stretch>
                <a:fillRect/>
              </a:stretch>
            </p:blipFill>
            <p:spPr>
              <a:xfrm>
                <a:off x="4690987" y="5497980"/>
                <a:ext cx="5004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6" name="Ink 165">
                <a:extLst>
                  <a:ext uri="{FF2B5EF4-FFF2-40B4-BE49-F238E27FC236}">
                    <a16:creationId xmlns:a16="http://schemas.microsoft.com/office/drawing/2014/main" id="{698B4DA3-33A0-CCBE-8D33-82D5AFF0795C}"/>
                  </a:ext>
                </a:extLst>
              </p14:cNvPr>
              <p14:cNvContentPartPr/>
              <p14:nvPr/>
            </p14:nvContentPartPr>
            <p14:xfrm>
              <a:off x="4649587" y="5677980"/>
              <a:ext cx="145800" cy="29160"/>
            </p14:xfrm>
          </p:contentPart>
        </mc:Choice>
        <mc:Fallback>
          <p:pic>
            <p:nvPicPr>
              <p:cNvPr id="166" name="Ink 165">
                <a:extLst>
                  <a:ext uri="{FF2B5EF4-FFF2-40B4-BE49-F238E27FC236}">
                    <a16:creationId xmlns:a16="http://schemas.microsoft.com/office/drawing/2014/main" id="{698B4DA3-33A0-CCBE-8D33-82D5AFF0795C}"/>
                  </a:ext>
                </a:extLst>
              </p:cNvPr>
              <p:cNvPicPr/>
              <p:nvPr/>
            </p:nvPicPr>
            <p:blipFill>
              <a:blip r:embed="rId251"/>
              <a:stretch>
                <a:fillRect/>
              </a:stretch>
            </p:blipFill>
            <p:spPr>
              <a:xfrm>
                <a:off x="4640947" y="5668980"/>
                <a:ext cx="163440" cy="46800"/>
              </a:xfrm>
              <a:prstGeom prst="rect">
                <a:avLst/>
              </a:prstGeom>
            </p:spPr>
          </p:pic>
        </mc:Fallback>
      </mc:AlternateContent>
      <p:grpSp>
        <p:nvGrpSpPr>
          <p:cNvPr id="175" name="Group 174">
            <a:extLst>
              <a:ext uri="{FF2B5EF4-FFF2-40B4-BE49-F238E27FC236}">
                <a16:creationId xmlns:a16="http://schemas.microsoft.com/office/drawing/2014/main" id="{D2239EE8-022A-9E6E-45C5-F19FF265E523}"/>
              </a:ext>
            </a:extLst>
          </p:cNvPr>
          <p:cNvGrpSpPr/>
          <p:nvPr/>
        </p:nvGrpSpPr>
        <p:grpSpPr>
          <a:xfrm>
            <a:off x="423187" y="5092980"/>
            <a:ext cx="545040" cy="1012320"/>
            <a:chOff x="423187" y="5092980"/>
            <a:chExt cx="545040" cy="1012320"/>
          </a:xfrm>
        </p:grpSpPr>
        <mc:AlternateContent xmlns:mc="http://schemas.openxmlformats.org/markup-compatibility/2006">
          <mc:Choice xmlns:p14="http://schemas.microsoft.com/office/powerpoint/2010/main" Requires="p14">
            <p:contentPart p14:bwMode="auto" r:id="rId252">
              <p14:nvContentPartPr>
                <p14:cNvPr id="172" name="Ink 171">
                  <a:extLst>
                    <a:ext uri="{FF2B5EF4-FFF2-40B4-BE49-F238E27FC236}">
                      <a16:creationId xmlns:a16="http://schemas.microsoft.com/office/drawing/2014/main" id="{134BB915-D8FE-846E-97E6-378CF139ED16}"/>
                    </a:ext>
                  </a:extLst>
                </p14:cNvPr>
                <p14:cNvContentPartPr/>
                <p14:nvPr/>
              </p14:nvContentPartPr>
              <p14:xfrm>
                <a:off x="423187" y="5092980"/>
                <a:ext cx="39960" cy="1012320"/>
              </p14:xfrm>
            </p:contentPart>
          </mc:Choice>
          <mc:Fallback>
            <p:pic>
              <p:nvPicPr>
                <p:cNvPr id="172" name="Ink 171">
                  <a:extLst>
                    <a:ext uri="{FF2B5EF4-FFF2-40B4-BE49-F238E27FC236}">
                      <a16:creationId xmlns:a16="http://schemas.microsoft.com/office/drawing/2014/main" id="{134BB915-D8FE-846E-97E6-378CF139ED16}"/>
                    </a:ext>
                  </a:extLst>
                </p:cNvPr>
                <p:cNvPicPr/>
                <p:nvPr/>
              </p:nvPicPr>
              <p:blipFill>
                <a:blip r:embed="rId253"/>
                <a:stretch>
                  <a:fillRect/>
                </a:stretch>
              </p:blipFill>
              <p:spPr>
                <a:xfrm>
                  <a:off x="414547" y="5084340"/>
                  <a:ext cx="57600" cy="10299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8" name="Ink 167">
                  <a:extLst>
                    <a:ext uri="{FF2B5EF4-FFF2-40B4-BE49-F238E27FC236}">
                      <a16:creationId xmlns:a16="http://schemas.microsoft.com/office/drawing/2014/main" id="{1FDDAFAD-B786-89A0-FD48-8908A0A179B2}"/>
                    </a:ext>
                  </a:extLst>
                </p14:cNvPr>
                <p14:cNvContentPartPr/>
                <p14:nvPr/>
              </p14:nvContentPartPr>
              <p14:xfrm>
                <a:off x="776707" y="5626860"/>
                <a:ext cx="16920" cy="376560"/>
              </p14:xfrm>
            </p:contentPart>
          </mc:Choice>
          <mc:Fallback>
            <p:pic>
              <p:nvPicPr>
                <p:cNvPr id="168" name="Ink 167">
                  <a:extLst>
                    <a:ext uri="{FF2B5EF4-FFF2-40B4-BE49-F238E27FC236}">
                      <a16:creationId xmlns:a16="http://schemas.microsoft.com/office/drawing/2014/main" id="{1FDDAFAD-B786-89A0-FD48-8908A0A179B2}"/>
                    </a:ext>
                  </a:extLst>
                </p:cNvPr>
                <p:cNvPicPr/>
                <p:nvPr/>
              </p:nvPicPr>
              <p:blipFill>
                <a:blip r:embed="rId255"/>
                <a:stretch>
                  <a:fillRect/>
                </a:stretch>
              </p:blipFill>
              <p:spPr>
                <a:xfrm>
                  <a:off x="768067" y="5618220"/>
                  <a:ext cx="3456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9" name="Ink 168">
                  <a:extLst>
                    <a:ext uri="{FF2B5EF4-FFF2-40B4-BE49-F238E27FC236}">
                      <a16:creationId xmlns:a16="http://schemas.microsoft.com/office/drawing/2014/main" id="{053D554D-26D2-26CD-D5B8-8C8CB0EBF8AF}"/>
                    </a:ext>
                  </a:extLst>
                </p14:cNvPr>
                <p14:cNvContentPartPr/>
                <p14:nvPr/>
              </p14:nvContentPartPr>
              <p14:xfrm>
                <a:off x="675907" y="5917740"/>
                <a:ext cx="245520" cy="80640"/>
              </p14:xfrm>
            </p:contentPart>
          </mc:Choice>
          <mc:Fallback>
            <p:pic>
              <p:nvPicPr>
                <p:cNvPr id="169" name="Ink 168">
                  <a:extLst>
                    <a:ext uri="{FF2B5EF4-FFF2-40B4-BE49-F238E27FC236}">
                      <a16:creationId xmlns:a16="http://schemas.microsoft.com/office/drawing/2014/main" id="{053D554D-26D2-26CD-D5B8-8C8CB0EBF8AF}"/>
                    </a:ext>
                  </a:extLst>
                </p:cNvPr>
                <p:cNvPicPr/>
                <p:nvPr/>
              </p:nvPicPr>
              <p:blipFill>
                <a:blip r:embed="rId257"/>
                <a:stretch>
                  <a:fillRect/>
                </a:stretch>
              </p:blipFill>
              <p:spPr>
                <a:xfrm>
                  <a:off x="666907" y="5908740"/>
                  <a:ext cx="2631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0" name="Ink 169">
                  <a:extLst>
                    <a:ext uri="{FF2B5EF4-FFF2-40B4-BE49-F238E27FC236}">
                      <a16:creationId xmlns:a16="http://schemas.microsoft.com/office/drawing/2014/main" id="{26E7163C-B1DF-DF9B-4F6A-DC3F0989D793}"/>
                    </a:ext>
                  </a:extLst>
                </p14:cNvPr>
                <p14:cNvContentPartPr/>
                <p14:nvPr/>
              </p14:nvContentPartPr>
              <p14:xfrm>
                <a:off x="595627" y="5582580"/>
                <a:ext cx="372600" cy="33120"/>
              </p14:xfrm>
            </p:contentPart>
          </mc:Choice>
          <mc:Fallback>
            <p:pic>
              <p:nvPicPr>
                <p:cNvPr id="170" name="Ink 169">
                  <a:extLst>
                    <a:ext uri="{FF2B5EF4-FFF2-40B4-BE49-F238E27FC236}">
                      <a16:creationId xmlns:a16="http://schemas.microsoft.com/office/drawing/2014/main" id="{26E7163C-B1DF-DF9B-4F6A-DC3F0989D793}"/>
                    </a:ext>
                  </a:extLst>
                </p:cNvPr>
                <p:cNvPicPr/>
                <p:nvPr/>
              </p:nvPicPr>
              <p:blipFill>
                <a:blip r:embed="rId259"/>
                <a:stretch>
                  <a:fillRect/>
                </a:stretch>
              </p:blipFill>
              <p:spPr>
                <a:xfrm>
                  <a:off x="586627" y="5573940"/>
                  <a:ext cx="390240" cy="50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173" name="Ink 172">
                <a:extLst>
                  <a:ext uri="{FF2B5EF4-FFF2-40B4-BE49-F238E27FC236}">
                    <a16:creationId xmlns:a16="http://schemas.microsoft.com/office/drawing/2014/main" id="{FE2F85B7-4FF4-6734-5E64-9B9446837254}"/>
                  </a:ext>
                </a:extLst>
              </p14:cNvPr>
              <p14:cNvContentPartPr/>
              <p14:nvPr/>
            </p14:nvContentPartPr>
            <p14:xfrm>
              <a:off x="474667" y="4740540"/>
              <a:ext cx="4506840" cy="1589400"/>
            </p14:xfrm>
          </p:contentPart>
        </mc:Choice>
        <mc:Fallback>
          <p:pic>
            <p:nvPicPr>
              <p:cNvPr id="173" name="Ink 172">
                <a:extLst>
                  <a:ext uri="{FF2B5EF4-FFF2-40B4-BE49-F238E27FC236}">
                    <a16:creationId xmlns:a16="http://schemas.microsoft.com/office/drawing/2014/main" id="{FE2F85B7-4FF4-6734-5E64-9B9446837254}"/>
                  </a:ext>
                </a:extLst>
              </p:cNvPr>
              <p:cNvPicPr/>
              <p:nvPr/>
            </p:nvPicPr>
            <p:blipFill>
              <a:blip r:embed="rId261"/>
              <a:stretch>
                <a:fillRect/>
              </a:stretch>
            </p:blipFill>
            <p:spPr>
              <a:xfrm>
                <a:off x="466027" y="4731900"/>
                <a:ext cx="4524480" cy="1607040"/>
              </a:xfrm>
              <a:prstGeom prst="rect">
                <a:avLst/>
              </a:prstGeom>
            </p:spPr>
          </p:pic>
        </mc:Fallback>
      </mc:AlternateContent>
    </p:spTree>
    <p:extLst>
      <p:ext uri="{BB962C8B-B14F-4D97-AF65-F5344CB8AC3E}">
        <p14:creationId xmlns:p14="http://schemas.microsoft.com/office/powerpoint/2010/main" val="337191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B32A-4DE7-3B4C-19ED-60BDD83290C3}"/>
              </a:ext>
            </a:extLst>
          </p:cNvPr>
          <p:cNvSpPr>
            <a:spLocks noGrp="1"/>
          </p:cNvSpPr>
          <p:nvPr>
            <p:ph type="title"/>
          </p:nvPr>
        </p:nvSpPr>
        <p:spPr/>
        <p:txBody>
          <a:bodyPr/>
          <a:lstStyle/>
          <a:p>
            <a:r>
              <a:rPr lang="en-US" dirty="0"/>
              <a:t>Improper Integrals</a:t>
            </a:r>
          </a:p>
        </p:txBody>
      </p:sp>
      <p:sp>
        <p:nvSpPr>
          <p:cNvPr id="3" name="Footer Placeholder 2">
            <a:extLst>
              <a:ext uri="{FF2B5EF4-FFF2-40B4-BE49-F238E27FC236}">
                <a16:creationId xmlns:a16="http://schemas.microsoft.com/office/drawing/2014/main" id="{127A1720-F92F-1CE4-C50D-E7A37C498D26}"/>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C01D179E-A3CE-3D48-4DC8-63BB28874C9A}"/>
              </a:ext>
            </a:extLst>
          </p:cNvPr>
          <p:cNvSpPr>
            <a:spLocks noGrp="1"/>
          </p:cNvSpPr>
          <p:nvPr>
            <p:ph type="sldNum" sz="quarter" idx="11"/>
          </p:nvPr>
        </p:nvSpPr>
        <p:spPr/>
        <p:txBody>
          <a:bodyPr/>
          <a:lstStyle/>
          <a:p>
            <a:r>
              <a:rPr lang="en-US"/>
              <a:t>Page </a:t>
            </a:r>
            <a:fld id="{15EBE321-CBB1-4E91-BD14-37C8D44326FB}" type="slidenum">
              <a:rPr lang="en-US" smtClean="0"/>
              <a:pPr/>
              <a:t>41</a:t>
            </a:fld>
            <a:endParaRPr lang="en-US"/>
          </a:p>
        </p:txBody>
      </p:sp>
      <p:pic>
        <p:nvPicPr>
          <p:cNvPr id="178" name="Picture 177">
            <a:extLst>
              <a:ext uri="{FF2B5EF4-FFF2-40B4-BE49-F238E27FC236}">
                <a16:creationId xmlns:a16="http://schemas.microsoft.com/office/drawing/2014/main" id="{849B3B9E-CB9F-D5DE-211C-EE43771BCCEB}"/>
              </a:ext>
            </a:extLst>
          </p:cNvPr>
          <p:cNvPicPr>
            <a:picLocks noChangeAspect="1"/>
          </p:cNvPicPr>
          <p:nvPr/>
        </p:nvPicPr>
        <p:blipFill>
          <a:blip r:embed="rId2"/>
          <a:stretch>
            <a:fillRect/>
          </a:stretch>
        </p:blipFill>
        <p:spPr>
          <a:xfrm>
            <a:off x="1392063" y="2323915"/>
            <a:ext cx="8761588" cy="3288532"/>
          </a:xfrm>
          <a:prstGeom prst="rect">
            <a:avLst/>
          </a:prstGeom>
        </p:spPr>
      </p:pic>
      <p:sp>
        <p:nvSpPr>
          <p:cNvPr id="179" name="TextBox 178">
            <a:extLst>
              <a:ext uri="{FF2B5EF4-FFF2-40B4-BE49-F238E27FC236}">
                <a16:creationId xmlns:a16="http://schemas.microsoft.com/office/drawing/2014/main" id="{4B12E180-7CEC-2962-136C-C7B0CCEB5C6A}"/>
              </a:ext>
            </a:extLst>
          </p:cNvPr>
          <p:cNvSpPr txBox="1"/>
          <p:nvPr/>
        </p:nvSpPr>
        <p:spPr>
          <a:xfrm>
            <a:off x="628649" y="1381125"/>
            <a:ext cx="3019425" cy="276999"/>
          </a:xfrm>
          <a:prstGeom prst="rect">
            <a:avLst/>
          </a:prstGeom>
          <a:noFill/>
        </p:spPr>
        <p:txBody>
          <a:bodyPr wrap="square" lIns="0" tIns="0" rIns="0" bIns="0" rtlCol="0">
            <a:spAutoFit/>
          </a:bodyPr>
          <a:lstStyle/>
          <a:p>
            <a:pPr algn="l"/>
            <a:r>
              <a:rPr lang="en-US" dirty="0">
                <a:solidFill>
                  <a:schemeClr val="tx1"/>
                </a:solidFill>
              </a:rPr>
              <a:t>Exercise 5 - correction</a:t>
            </a:r>
          </a:p>
        </p:txBody>
      </p:sp>
      <p:sp>
        <p:nvSpPr>
          <p:cNvPr id="180" name="Rectangle 179">
            <a:extLst>
              <a:ext uri="{FF2B5EF4-FFF2-40B4-BE49-F238E27FC236}">
                <a16:creationId xmlns:a16="http://schemas.microsoft.com/office/drawing/2014/main" id="{FE782787-B3AE-E7A2-2B9D-382BE772107F}"/>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672587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905C-9C76-D08A-47D4-68C96B3650E6}"/>
              </a:ext>
            </a:extLst>
          </p:cNvPr>
          <p:cNvSpPr>
            <a:spLocks noGrp="1"/>
          </p:cNvSpPr>
          <p:nvPr>
            <p:ph type="title"/>
          </p:nvPr>
        </p:nvSpPr>
        <p:spPr/>
        <p:txBody>
          <a:bodyPr/>
          <a:lstStyle/>
          <a:p>
            <a:r>
              <a:rPr lang="en-US" dirty="0"/>
              <a:t>Double Integrals </a:t>
            </a:r>
          </a:p>
        </p:txBody>
      </p:sp>
      <p:sp>
        <p:nvSpPr>
          <p:cNvPr id="3" name="Footer Placeholder 2">
            <a:extLst>
              <a:ext uri="{FF2B5EF4-FFF2-40B4-BE49-F238E27FC236}">
                <a16:creationId xmlns:a16="http://schemas.microsoft.com/office/drawing/2014/main" id="{6DF2E461-3C68-C025-C095-0DE115994DE6}"/>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89181E2C-6A56-E82B-713C-4087B9E5E3D1}"/>
              </a:ext>
            </a:extLst>
          </p:cNvPr>
          <p:cNvSpPr>
            <a:spLocks noGrp="1"/>
          </p:cNvSpPr>
          <p:nvPr>
            <p:ph type="sldNum" sz="quarter" idx="11"/>
          </p:nvPr>
        </p:nvSpPr>
        <p:spPr/>
        <p:txBody>
          <a:bodyPr/>
          <a:lstStyle/>
          <a:p>
            <a:r>
              <a:rPr lang="en-US"/>
              <a:t>Page </a:t>
            </a:r>
            <a:fld id="{15EBE321-CBB1-4E91-BD14-37C8D44326FB}" type="slidenum">
              <a:rPr lang="en-US" smtClean="0"/>
              <a:pPr/>
              <a:t>42</a:t>
            </a:fld>
            <a:endParaRPr lang="en-US"/>
          </a:p>
        </p:txBody>
      </p:sp>
      <p:sp>
        <p:nvSpPr>
          <p:cNvPr id="5" name="Content Placeholder 4">
            <a:extLst>
              <a:ext uri="{FF2B5EF4-FFF2-40B4-BE49-F238E27FC236}">
                <a16:creationId xmlns:a16="http://schemas.microsoft.com/office/drawing/2014/main" id="{3C1A1610-D5A1-433A-D7DC-50271F977B36}"/>
              </a:ext>
            </a:extLst>
          </p:cNvPr>
          <p:cNvSpPr>
            <a:spLocks noGrp="1"/>
          </p:cNvSpPr>
          <p:nvPr>
            <p:ph idx="1"/>
          </p:nvPr>
        </p:nvSpPr>
        <p:spPr>
          <a:xfrm>
            <a:off x="410400" y="1054800"/>
            <a:ext cx="11376026" cy="4752000"/>
          </a:xfrm>
        </p:spPr>
        <p:txBody>
          <a:bodyPr/>
          <a:lstStyle/>
          <a:p>
            <a:pPr marL="285750" indent="-285750">
              <a:buFont typeface="Arial" panose="020B0604020202020204" pitchFamily="34" charset="0"/>
              <a:buChar char="•"/>
            </a:pPr>
            <a:r>
              <a:rPr lang="en-US" dirty="0"/>
              <a:t>There are different strategies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645750" lvl="2" indent="-285750"/>
            <a:r>
              <a:rPr lang="en-US" dirty="0"/>
              <a:t>Use a pair of adaptive one-dimensional quadrature routines, one for the outer integral and the other for the inner integral. Each time the outer routine calls its integrand function, the latter in turn calls the inner quadrature routine.</a:t>
            </a:r>
          </a:p>
          <a:p>
            <a:endParaRPr lang="en-US" dirty="0"/>
          </a:p>
          <a:p>
            <a:pPr marL="645750" lvl="2" indent="-285750"/>
            <a:r>
              <a:rPr lang="en-US" dirty="0"/>
              <a:t>Use a Cartesian product rule. Such rules result from applying one-dimensional quadrature rules in successive dimensions. This approach is limited to regions that can be decomposed into rectangles.</a:t>
            </a:r>
          </a:p>
          <a:p>
            <a:pPr marL="285750" indent="-285750">
              <a:buFont typeface="Arial" panose="020B0604020202020204" pitchFamily="34" charset="0"/>
              <a:buChar char="•"/>
            </a:pPr>
            <a:endParaRPr lang="en-US" dirty="0"/>
          </a:p>
          <a:p>
            <a:pPr marL="645750" lvl="2" indent="-285750"/>
            <a:r>
              <a:rPr lang="en-US" dirty="0"/>
              <a:t>Use a nonproduct </a:t>
            </a:r>
            <a:r>
              <a:rPr lang="en-US" dirty="0" err="1"/>
              <a:t>interpolatory</a:t>
            </a:r>
            <a:r>
              <a:rPr lang="en-US" dirty="0"/>
              <a:t> cubature rule. Such rules, with error estimates, are available for a number of standard regions, the most important of which for adaptive use is triangles, since many two-dimensional regions can be eﬃciently triangulated to any desired level of reﬁnement.</a:t>
            </a:r>
          </a:p>
        </p:txBody>
      </p:sp>
      <p:pic>
        <p:nvPicPr>
          <p:cNvPr id="7" name="Picture 6" descr="A black text on a white background&#10;&#10;Description automatically generated">
            <a:extLst>
              <a:ext uri="{FF2B5EF4-FFF2-40B4-BE49-F238E27FC236}">
                <a16:creationId xmlns:a16="http://schemas.microsoft.com/office/drawing/2014/main" id="{5372EE31-85BE-6962-AFD9-9A88B479A559}"/>
              </a:ext>
            </a:extLst>
          </p:cNvPr>
          <p:cNvPicPr>
            <a:picLocks noChangeAspect="1"/>
          </p:cNvPicPr>
          <p:nvPr/>
        </p:nvPicPr>
        <p:blipFill>
          <a:blip r:embed="rId2"/>
          <a:stretch>
            <a:fillRect/>
          </a:stretch>
        </p:blipFill>
        <p:spPr>
          <a:xfrm>
            <a:off x="5025965" y="1558800"/>
            <a:ext cx="2463744" cy="954940"/>
          </a:xfrm>
          <a:prstGeom prst="rect">
            <a:avLst/>
          </a:prstGeom>
        </p:spPr>
      </p:pic>
      <p:sp>
        <p:nvSpPr>
          <p:cNvPr id="8" name="Rectangle 7">
            <a:extLst>
              <a:ext uri="{FF2B5EF4-FFF2-40B4-BE49-F238E27FC236}">
                <a16:creationId xmlns:a16="http://schemas.microsoft.com/office/drawing/2014/main" id="{D066EBEC-831F-E6D1-2941-D4E0BE036285}"/>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594170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318D7-50A6-E484-1AC2-23CDB8F175C4}"/>
              </a:ext>
            </a:extLst>
          </p:cNvPr>
          <p:cNvSpPr>
            <a:spLocks noGrp="1"/>
          </p:cNvSpPr>
          <p:nvPr>
            <p:ph type="title"/>
          </p:nvPr>
        </p:nvSpPr>
        <p:spPr/>
        <p:txBody>
          <a:bodyPr/>
          <a:lstStyle/>
          <a:p>
            <a:r>
              <a:rPr lang="en-US" dirty="0"/>
              <a:t>Multiple Integrals</a:t>
            </a:r>
          </a:p>
        </p:txBody>
      </p:sp>
      <p:sp>
        <p:nvSpPr>
          <p:cNvPr id="3" name="Footer Placeholder 2">
            <a:extLst>
              <a:ext uri="{FF2B5EF4-FFF2-40B4-BE49-F238E27FC236}">
                <a16:creationId xmlns:a16="http://schemas.microsoft.com/office/drawing/2014/main" id="{7F3B95E1-FABB-877D-178D-1D8EC029EDB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53509B49-1A60-9D3E-7D6E-5B12EFB79EDE}"/>
              </a:ext>
            </a:extLst>
          </p:cNvPr>
          <p:cNvSpPr>
            <a:spLocks noGrp="1"/>
          </p:cNvSpPr>
          <p:nvPr>
            <p:ph type="sldNum" sz="quarter" idx="11"/>
          </p:nvPr>
        </p:nvSpPr>
        <p:spPr/>
        <p:txBody>
          <a:bodyPr/>
          <a:lstStyle/>
          <a:p>
            <a:r>
              <a:rPr lang="en-US"/>
              <a:t>Page </a:t>
            </a:r>
            <a:fld id="{15EBE321-CBB1-4E91-BD14-37C8D44326FB}" type="slidenum">
              <a:rPr lang="en-US" smtClean="0"/>
              <a:pPr/>
              <a:t>43</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06A639B-3F65-FE7E-F036-40AAEC7EBACB}"/>
                  </a:ext>
                </a:extLst>
              </p:cNvPr>
              <p:cNvSpPr>
                <a:spLocks noGrp="1"/>
              </p:cNvSpPr>
              <p:nvPr>
                <p:ph idx="1"/>
              </p:nvPr>
            </p:nvSpPr>
            <p:spPr>
              <a:xfrm>
                <a:off x="410400" y="1053000"/>
                <a:ext cx="11376026" cy="4752000"/>
              </a:xfrm>
            </p:spPr>
            <p:txBody>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accent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Efficiently compute integrals in high-dimensional spaces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b="1" dirty="0">
                    <a:solidFill>
                      <a:schemeClr val="accent1"/>
                    </a:solidFill>
                    <a:latin typeface="Arial" panose="020B0604020202020204" pitchFamily="34" charset="0"/>
                  </a:rPr>
                  <a:t>C</a:t>
                </a:r>
                <a:r>
                  <a:rPr kumimoji="0" lang="en-US" altLang="en-US" sz="1800" b="1" i="0" u="none" strike="noStrike" cap="none" normalizeH="0" baseline="0" dirty="0">
                    <a:ln>
                      <a:noFill/>
                    </a:ln>
                    <a:solidFill>
                      <a:schemeClr val="accent1"/>
                    </a:solidFill>
                    <a:effectLst/>
                    <a:latin typeface="Arial" panose="020B0604020202020204" pitchFamily="34" charset="0"/>
                  </a:rPr>
                  <a:t>oncept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645750" lvl="2" indent="-285750" eaLnBrk="0" fontAlgn="base" hangingPunct="0">
                  <a:lnSpc>
                    <a:spcPct val="150000"/>
                  </a:lnSpc>
                  <a:spcBef>
                    <a:spcPct val="0"/>
                  </a:spcBef>
                  <a:spcAft>
                    <a:spcPct val="0"/>
                  </a:spcAft>
                  <a:buClrTx/>
                </a:pPr>
                <a:r>
                  <a:rPr kumimoji="0" lang="en-US" altLang="en-US" b="0" i="0" u="none" strike="noStrike" cap="none" normalizeH="0" baseline="0" dirty="0">
                    <a:ln>
                      <a:noFill/>
                    </a:ln>
                    <a:solidFill>
                      <a:schemeClr val="tx1"/>
                    </a:solidFill>
                    <a:effectLst/>
                    <a:latin typeface="Arial" panose="020B0604020202020204" pitchFamily="34" charset="0"/>
                  </a:rPr>
                  <a:t>Sample the function at </a:t>
                </a:r>
                <a14:m>
                  <m:oMath xmlns:m="http://schemas.openxmlformats.org/officeDocument/2006/math">
                    <m:r>
                      <a:rPr kumimoji="0" lang="en-US" altLang="en-US" b="0" i="1" u="none" strike="noStrike" cap="none" normalizeH="0" baseline="0" dirty="0" smtClean="0">
                        <a:ln>
                          <a:noFill/>
                        </a:ln>
                        <a:solidFill>
                          <a:schemeClr val="tx1"/>
                        </a:solidFill>
                        <a:effectLst/>
                        <a:latin typeface="Cambria Math" panose="02040503050406030204" pitchFamily="18" charset="0"/>
                      </a:rPr>
                      <m:t>𝑛</m:t>
                    </m:r>
                  </m:oMath>
                </a14:m>
                <a:r>
                  <a:rPr kumimoji="0" lang="en-US" altLang="en-US" b="0" i="0" u="none" strike="noStrike" cap="none" normalizeH="0" baseline="0" dirty="0">
                    <a:ln>
                      <a:noFill/>
                    </a:ln>
                    <a:solidFill>
                      <a:schemeClr val="tx1"/>
                    </a:solidFill>
                    <a:effectLst/>
                    <a:latin typeface="Arial" panose="020B0604020202020204" pitchFamily="34" charset="0"/>
                  </a:rPr>
                  <a:t> random points within the integration domain.</a:t>
                </a:r>
              </a:p>
              <a:p>
                <a:pPr marL="645750" lvl="2" indent="-285750" eaLnBrk="0" fontAlgn="base" hangingPunct="0">
                  <a:lnSpc>
                    <a:spcPct val="150000"/>
                  </a:lnSpc>
                  <a:spcBef>
                    <a:spcPct val="0"/>
                  </a:spcBef>
                  <a:spcAft>
                    <a:spcPct val="0"/>
                  </a:spcAft>
                  <a:buClrTx/>
                </a:pPr>
                <a:r>
                  <a:rPr kumimoji="0" lang="en-US" altLang="en-US" sz="1800" b="0" i="0" u="none" strike="noStrike" cap="none" normalizeH="0" baseline="0" dirty="0">
                    <a:ln>
                      <a:noFill/>
                    </a:ln>
                    <a:solidFill>
                      <a:schemeClr val="tx1"/>
                    </a:solidFill>
                    <a:effectLst/>
                    <a:latin typeface="Arial" panose="020B0604020202020204" pitchFamily="34" charset="0"/>
                  </a:rPr>
                  <a:t>Get the average of these function values &amp; multiply by volume of the domain to estimate the integral.</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accent1"/>
                    </a:solidFill>
                    <a:effectLst/>
                    <a:latin typeface="Arial" panose="020B0604020202020204" pitchFamily="34" charset="0"/>
                  </a:rPr>
                  <a:t>Advantages</a:t>
                </a:r>
                <a:r>
                  <a:rPr kumimoji="0" lang="en-US" altLang="en-US" sz="1800" b="0" i="0" u="none" strike="noStrike" cap="none" normalizeH="0" baseline="0" dirty="0">
                    <a:ln>
                      <a:noFill/>
                    </a:ln>
                    <a:solidFill>
                      <a:schemeClr val="accent1"/>
                    </a:solidFill>
                    <a:effectLst/>
                    <a:latin typeface="Arial" panose="020B0604020202020204" pitchFamily="34" charset="0"/>
                  </a:rPr>
                  <a:t>:</a:t>
                </a:r>
              </a:p>
              <a:p>
                <a:pPr marL="645750" lvl="2" indent="-285750" eaLnBrk="0" fontAlgn="base" hangingPunct="0">
                  <a:lnSpc>
                    <a:spcPct val="150000"/>
                  </a:lnSpc>
                  <a:spcBef>
                    <a:spcPct val="0"/>
                  </a:spcBef>
                  <a:spcAft>
                    <a:spcPct val="0"/>
                  </a:spcAft>
                  <a:buClrTx/>
                </a:pPr>
                <a:r>
                  <a:rPr kumimoji="0" lang="en-US" altLang="en-US" b="1" i="0" u="none" strike="noStrike" cap="none" normalizeH="0" baseline="0" dirty="0">
                    <a:ln>
                      <a:noFill/>
                    </a:ln>
                    <a:effectLst/>
                    <a:latin typeface="Arial" panose="020B0604020202020204" pitchFamily="34" charset="0"/>
                  </a:rPr>
                  <a:t>Scales well with dimension</a:t>
                </a:r>
                <a:r>
                  <a:rPr kumimoji="0" lang="en-US" altLang="en-US" b="0" i="0" u="none" strike="noStrike" cap="none" normalizeH="0" baseline="0" dirty="0">
                    <a:ln>
                      <a:noFill/>
                    </a:ln>
                    <a:solidFill>
                      <a:schemeClr val="tx1"/>
                    </a:solidFill>
                    <a:effectLst/>
                    <a:latin typeface="Arial" panose="020B0604020202020204" pitchFamily="34" charset="0"/>
                  </a:rPr>
                  <a:t>: Unlike traditional methods, Monte Carlo integration’s cost does not grow exponentially with the number of dimensions.</a:t>
                </a:r>
              </a:p>
              <a:p>
                <a:pPr marL="645750" lvl="2" indent="-285750" eaLnBrk="0" fontAlgn="base" hangingPunct="0">
                  <a:lnSpc>
                    <a:spcPct val="150000"/>
                  </a:lnSpc>
                  <a:spcBef>
                    <a:spcPct val="0"/>
                  </a:spcBef>
                  <a:spcAft>
                    <a:spcPct val="0"/>
                  </a:spcAft>
                  <a:buClrTx/>
                </a:pPr>
                <a:r>
                  <a:rPr kumimoji="0" lang="en-US" altLang="en-US" b="1" i="0" u="none" strike="noStrike" cap="none" normalizeH="0" baseline="0" dirty="0">
                    <a:ln>
                      <a:noFill/>
                    </a:ln>
                    <a:solidFill>
                      <a:schemeClr val="tx1"/>
                    </a:solidFill>
                    <a:effectLst/>
                    <a:latin typeface="Arial" panose="020B0604020202020204" pitchFamily="34" charset="0"/>
                  </a:rPr>
                  <a:t>error reduction</a:t>
                </a:r>
                <a:r>
                  <a:rPr kumimoji="0" lang="en-US" altLang="en-US" b="0" i="0" u="none" strike="noStrike" cap="none" normalizeH="0" baseline="0" dirty="0">
                    <a:ln>
                      <a:noFill/>
                    </a:ln>
                    <a:solidFill>
                      <a:schemeClr val="tx1"/>
                    </a:solidFill>
                    <a:effectLst/>
                    <a:latin typeface="Arial" panose="020B0604020202020204" pitchFamily="34" charset="0"/>
                  </a:rPr>
                  <a:t>: The error decreases as </a:t>
                </a:r>
                <a14:m>
                  <m:oMath xmlns:m="http://schemas.openxmlformats.org/officeDocument/2006/math">
                    <m:f>
                      <m:fPr>
                        <m:ctrlPr>
                          <a:rPr kumimoji="0" lang="en-US" altLang="en-US" b="0" i="1" u="none" strike="noStrike" cap="none" normalizeH="0" baseline="0" dirty="0" smtClean="0">
                            <a:ln>
                              <a:noFill/>
                            </a:ln>
                            <a:solidFill>
                              <a:schemeClr val="tx1"/>
                            </a:solidFill>
                            <a:effectLst/>
                            <a:latin typeface="Cambria Math" panose="02040503050406030204" pitchFamily="18" charset="0"/>
                          </a:rPr>
                        </m:ctrlPr>
                      </m:fPr>
                      <m:num>
                        <m:r>
                          <a:rPr kumimoji="0" lang="en-US" altLang="en-US" b="0" i="0" u="none" strike="noStrike" cap="none" normalizeH="0" baseline="0" dirty="0" smtClean="0">
                            <a:ln>
                              <a:noFill/>
                            </a:ln>
                            <a:solidFill>
                              <a:schemeClr val="tx1"/>
                            </a:solidFill>
                            <a:effectLst/>
                            <a:latin typeface="Cambria Math" panose="02040503050406030204" pitchFamily="18" charset="0"/>
                          </a:rPr>
                          <m:t>1</m:t>
                        </m:r>
                      </m:num>
                      <m:den>
                        <m:rad>
                          <m:radPr>
                            <m:degHide m:val="on"/>
                            <m:ctrlPr>
                              <a:rPr kumimoji="0" lang="en-US" altLang="en-US" b="0" i="1" u="none" strike="noStrike" cap="none" normalizeH="0" baseline="0" dirty="0" smtClean="0">
                                <a:ln>
                                  <a:noFill/>
                                </a:ln>
                                <a:solidFill>
                                  <a:schemeClr val="tx1"/>
                                </a:solidFill>
                                <a:effectLst/>
                                <a:latin typeface="Cambria Math" panose="02040503050406030204" pitchFamily="18" charset="0"/>
                              </a:rPr>
                            </m:ctrlPr>
                          </m:radPr>
                          <m:deg/>
                          <m:e>
                            <m:r>
                              <a:rPr kumimoji="0" lang="en-US" altLang="en-US" b="0" i="1" u="none" strike="noStrike" cap="none" normalizeH="0" baseline="0" dirty="0" smtClean="0">
                                <a:ln>
                                  <a:noFill/>
                                </a:ln>
                                <a:solidFill>
                                  <a:schemeClr val="tx1"/>
                                </a:solidFill>
                                <a:effectLst/>
                                <a:latin typeface="Cambria Math" panose="02040503050406030204" pitchFamily="18" charset="0"/>
                              </a:rPr>
                              <m:t>𝑛</m:t>
                            </m:r>
                          </m:e>
                        </m:rad>
                      </m:den>
                    </m:f>
                  </m:oMath>
                </a14:m>
                <a:r>
                  <a:rPr kumimoji="0" lang="en-US" altLang="en-US" b="0" i="0" u="none" strike="noStrike" cap="none" normalizeH="0" baseline="0" dirty="0">
                    <a:ln>
                      <a:noFill/>
                    </a:ln>
                    <a:solidFill>
                      <a:schemeClr val="tx1"/>
                    </a:solidFill>
                    <a:effectLst/>
                    <a:latin typeface="Arial" panose="020B0604020202020204" pitchFamily="34" charset="0"/>
                  </a:rPr>
                  <a:t>​, where </a:t>
                </a:r>
                <a14:m>
                  <m:oMath xmlns:m="http://schemas.openxmlformats.org/officeDocument/2006/math">
                    <m:r>
                      <a:rPr kumimoji="0" lang="en-US" altLang="en-US" b="0" i="1" u="none" strike="noStrike" cap="none" normalizeH="0" baseline="0" dirty="0" smtClean="0">
                        <a:ln>
                          <a:noFill/>
                        </a:ln>
                        <a:solidFill>
                          <a:schemeClr val="tx1"/>
                        </a:solidFill>
                        <a:effectLst/>
                        <a:latin typeface="Cambria Math" panose="02040503050406030204" pitchFamily="18" charset="0"/>
                      </a:rPr>
                      <m:t>𝑛</m:t>
                    </m:r>
                  </m:oMath>
                </a14:m>
                <a:r>
                  <a:rPr kumimoji="0" lang="en-US" altLang="en-US" b="0" i="0" u="none" strike="noStrike" cap="none" normalizeH="0" baseline="0" dirty="0">
                    <a:ln>
                      <a:noFill/>
                    </a:ln>
                    <a:solidFill>
                      <a:schemeClr val="tx1"/>
                    </a:solidFill>
                    <a:effectLst/>
                    <a:latin typeface="Arial" panose="020B0604020202020204" pitchFamily="34" charset="0"/>
                  </a:rPr>
                  <a:t> is the number of sample points.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accent1"/>
                    </a:solidFill>
                    <a:effectLst/>
                    <a:latin typeface="Arial" panose="020B0604020202020204" pitchFamily="34" charset="0"/>
                  </a:rPr>
                  <a:t>Application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645750" lvl="2" indent="-285750" eaLnBrk="0" fontAlgn="base" hangingPunct="0">
                  <a:lnSpc>
                    <a:spcPct val="150000"/>
                  </a:lnSpc>
                  <a:spcBef>
                    <a:spcPct val="0"/>
                  </a:spcBef>
                  <a:spcAft>
                    <a:spcPct val="0"/>
                  </a:spcAft>
                  <a:buClrTx/>
                </a:pPr>
                <a:r>
                  <a:rPr kumimoji="0" lang="en-US" altLang="en-US" b="0" i="0" u="none" strike="noStrike" cap="none" normalizeH="0" baseline="0" dirty="0">
                    <a:ln>
                      <a:noFill/>
                    </a:ln>
                    <a:solidFill>
                      <a:schemeClr val="tx1"/>
                    </a:solidFill>
                    <a:effectLst/>
                    <a:latin typeface="Arial" panose="020B0604020202020204" pitchFamily="34" charset="0"/>
                  </a:rPr>
                  <a:t>Widely used in fields requiring high-dimensional integration, such as statistical physics, finance, and machine learning.</a:t>
                </a:r>
              </a:p>
              <a:p>
                <a:pPr marL="285750" indent="-285750">
                  <a:lnSpc>
                    <a:spcPct val="150000"/>
                  </a:lnSpc>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406A639B-3F65-FE7E-F036-40AAEC7EBACB}"/>
                  </a:ext>
                </a:extLst>
              </p:cNvPr>
              <p:cNvSpPr>
                <a:spLocks noGrp="1" noRot="1" noChangeAspect="1" noMove="1" noResize="1" noEditPoints="1" noAdjustHandles="1" noChangeArrowheads="1" noChangeShapeType="1" noTextEdit="1"/>
              </p:cNvSpPr>
              <p:nvPr>
                <p:ph idx="1"/>
              </p:nvPr>
            </p:nvSpPr>
            <p:spPr>
              <a:xfrm>
                <a:off x="410400" y="1053000"/>
                <a:ext cx="11376026" cy="4752000"/>
              </a:xfrm>
              <a:blipFill>
                <a:blip r:embed="rId2"/>
                <a:stretch>
                  <a:fillRect l="-1125" b="-166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E7F73FC-102D-D835-D741-C45FBC812BB2}"/>
              </a:ext>
            </a:extLst>
          </p:cNvPr>
          <p:cNvSpPr txBox="1"/>
          <p:nvPr/>
        </p:nvSpPr>
        <p:spPr>
          <a:xfrm>
            <a:off x="735162" y="6033801"/>
            <a:ext cx="1400175" cy="276999"/>
          </a:xfrm>
          <a:prstGeom prst="rect">
            <a:avLst/>
          </a:prstGeom>
          <a:noFill/>
        </p:spPr>
        <p:txBody>
          <a:bodyPr wrap="square" lIns="0" tIns="0" rIns="0" bIns="0" rtlCol="0">
            <a:spAutoFit/>
          </a:bodyPr>
          <a:lstStyle/>
          <a:p>
            <a:pPr algn="l"/>
            <a:r>
              <a:rPr lang="en-US" dirty="0">
                <a:solidFill>
                  <a:schemeClr val="tx1"/>
                </a:solidFill>
                <a:highlight>
                  <a:srgbClr val="800080"/>
                </a:highlight>
              </a:rPr>
              <a:t>Exercise 6</a:t>
            </a:r>
          </a:p>
        </p:txBody>
      </p:sp>
      <p:sp>
        <p:nvSpPr>
          <p:cNvPr id="8" name="Rectangle 7">
            <a:extLst>
              <a:ext uri="{FF2B5EF4-FFF2-40B4-BE49-F238E27FC236}">
                <a16:creationId xmlns:a16="http://schemas.microsoft.com/office/drawing/2014/main" id="{82FF4A9E-7AC1-D9AB-C6D7-DA560818A16C}"/>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349072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2. Numerical Differentiation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E00D62DB-39A9-D56E-874D-9C6EE583721F}"/>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083743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905C-9C76-D08A-47D4-68C96B3650E6}"/>
              </a:ext>
            </a:extLst>
          </p:cNvPr>
          <p:cNvSpPr>
            <a:spLocks noGrp="1"/>
          </p:cNvSpPr>
          <p:nvPr>
            <p:ph type="title"/>
          </p:nvPr>
        </p:nvSpPr>
        <p:spPr/>
        <p:txBody>
          <a:bodyPr/>
          <a:lstStyle/>
          <a:p>
            <a:r>
              <a:rPr lang="en-US" dirty="0"/>
              <a:t>Numerical differentiation</a:t>
            </a:r>
          </a:p>
        </p:txBody>
      </p:sp>
      <p:sp>
        <p:nvSpPr>
          <p:cNvPr id="3" name="Footer Placeholder 2">
            <a:extLst>
              <a:ext uri="{FF2B5EF4-FFF2-40B4-BE49-F238E27FC236}">
                <a16:creationId xmlns:a16="http://schemas.microsoft.com/office/drawing/2014/main" id="{6DF2E461-3C68-C025-C095-0DE115994DE6}"/>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89181E2C-6A56-E82B-713C-4087B9E5E3D1}"/>
              </a:ext>
            </a:extLst>
          </p:cNvPr>
          <p:cNvSpPr>
            <a:spLocks noGrp="1"/>
          </p:cNvSpPr>
          <p:nvPr>
            <p:ph type="sldNum" sz="quarter" idx="11"/>
          </p:nvPr>
        </p:nvSpPr>
        <p:spPr/>
        <p:txBody>
          <a:bodyPr/>
          <a:lstStyle/>
          <a:p>
            <a:r>
              <a:rPr lang="en-US"/>
              <a:t>Page </a:t>
            </a:r>
            <a:fld id="{15EBE321-CBB1-4E91-BD14-37C8D44326FB}" type="slidenum">
              <a:rPr lang="en-US" smtClean="0"/>
              <a:pPr/>
              <a:t>45</a:t>
            </a:fld>
            <a:endParaRPr lang="en-US"/>
          </a:p>
        </p:txBody>
      </p:sp>
      <p:sp>
        <p:nvSpPr>
          <p:cNvPr id="5" name="Content Placeholder 4">
            <a:extLst>
              <a:ext uri="{FF2B5EF4-FFF2-40B4-BE49-F238E27FC236}">
                <a16:creationId xmlns:a16="http://schemas.microsoft.com/office/drawing/2014/main" id="{3C1A1610-D5A1-433A-D7DC-50271F977B36}"/>
              </a:ext>
            </a:extLst>
          </p:cNvPr>
          <p:cNvSpPr>
            <a:spLocks noGrp="1"/>
          </p:cNvSpPr>
          <p:nvPr>
            <p:ph idx="1"/>
          </p:nvPr>
        </p:nvSpPr>
        <p:spPr>
          <a:xfrm>
            <a:off x="410400" y="1054800"/>
            <a:ext cx="11376026" cy="4752000"/>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D066EBEC-831F-E6D1-2941-D4E0BE036285}"/>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6" name="Content Placeholder 4">
            <a:extLst>
              <a:ext uri="{FF2B5EF4-FFF2-40B4-BE49-F238E27FC236}">
                <a16:creationId xmlns:a16="http://schemas.microsoft.com/office/drawing/2014/main" id="{6E3DDEB0-B2FA-317D-3FE7-B7E05F2B7272}"/>
              </a:ext>
            </a:extLst>
          </p:cNvPr>
          <p:cNvSpPr txBox="1">
            <a:spLocks/>
          </p:cNvSpPr>
          <p:nvPr/>
        </p:nvSpPr>
        <p:spPr bwMode="black">
          <a:xfrm>
            <a:off x="407987" y="1100287"/>
            <a:ext cx="11376026" cy="5187937"/>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t>Diﬀerentiation is an inherently sensitive problem: small data perturbations  </a:t>
            </a:r>
            <a:r>
              <a:rPr lang="en-US" dirty="0">
                <a:sym typeface="Wingdings" panose="05000000000000000000" pitchFamily="2" charset="2"/>
              </a:rPr>
              <a:t> </a:t>
            </a:r>
            <a:r>
              <a:rPr lang="en-US" dirty="0"/>
              <a:t>large changes in the result</a:t>
            </a:r>
          </a:p>
          <a:p>
            <a:pPr marL="285750" indent="-285750">
              <a:lnSpc>
                <a:spcPct val="150000"/>
              </a:lnSpc>
              <a:buFont typeface="Arial" panose="020B0604020202020204" pitchFamily="34" charset="0"/>
              <a:buChar char="•"/>
            </a:pPr>
            <a:r>
              <a:rPr lang="en-US" dirty="0"/>
              <a:t>Integration, on the other hand, is a smoothing process and is inherently stable in this respect.</a:t>
            </a:r>
          </a:p>
          <a:p>
            <a:pPr marL="285750" indent="-285750">
              <a:lnSpc>
                <a:spcPct val="150000"/>
              </a:lnSpc>
              <a:buFont typeface="Arial" panose="020B0604020202020204" pitchFamily="34" charset="0"/>
              <a:buChar char="•"/>
            </a:pPr>
            <a:r>
              <a:rPr lang="en-US" dirty="0"/>
              <a:t> This contrast is not surprising, since they are inverse processes to each other</a:t>
            </a:r>
          </a:p>
          <a:p>
            <a:pPr marL="285750" indent="-285750">
              <a:lnSpc>
                <a:spcPct val="150000"/>
              </a:lnSpc>
              <a:buFont typeface="Arial" panose="020B0604020202020204" pitchFamily="34" charset="0"/>
              <a:buChar char="•"/>
            </a:pPr>
            <a:r>
              <a:rPr lang="en-US" dirty="0"/>
              <a:t>Consider the function below and a perturbed/noisy version of it</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sym typeface="Wingdings" panose="05000000000000000000" pitchFamily="2" charset="2"/>
              </a:rPr>
              <a:t> </a:t>
            </a:r>
            <a:r>
              <a:rPr lang="en-US" dirty="0"/>
              <a:t>Integral estimate will only be marginally affected, whereas derivatives estimates will be drastically modified</a:t>
            </a:r>
          </a:p>
        </p:txBody>
      </p:sp>
      <p:pic>
        <p:nvPicPr>
          <p:cNvPr id="12" name="Picture 11" descr="A black line with a curved line&#10;&#10;Description automatically generated with medium confidence">
            <a:extLst>
              <a:ext uri="{FF2B5EF4-FFF2-40B4-BE49-F238E27FC236}">
                <a16:creationId xmlns:a16="http://schemas.microsoft.com/office/drawing/2014/main" id="{AC61F99F-81E8-40A1-5EA4-C0C3ED26B89A}"/>
              </a:ext>
            </a:extLst>
          </p:cNvPr>
          <p:cNvPicPr>
            <a:picLocks noChangeAspect="1"/>
          </p:cNvPicPr>
          <p:nvPr/>
        </p:nvPicPr>
        <p:blipFill>
          <a:blip r:embed="rId2"/>
          <a:stretch>
            <a:fillRect/>
          </a:stretch>
        </p:blipFill>
        <p:spPr>
          <a:xfrm>
            <a:off x="3760603" y="3230322"/>
            <a:ext cx="5237004" cy="1932228"/>
          </a:xfrm>
          <a:prstGeom prst="rect">
            <a:avLst/>
          </a:prstGeom>
        </p:spPr>
      </p:pic>
    </p:spTree>
    <p:extLst>
      <p:ext uri="{BB962C8B-B14F-4D97-AF65-F5344CB8AC3E}">
        <p14:creationId xmlns:p14="http://schemas.microsoft.com/office/powerpoint/2010/main" val="365298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E817-AE38-743F-8262-4312ADFA369C}"/>
              </a:ext>
            </a:extLst>
          </p:cNvPr>
          <p:cNvSpPr>
            <a:spLocks noGrp="1"/>
          </p:cNvSpPr>
          <p:nvPr>
            <p:ph type="title"/>
          </p:nvPr>
        </p:nvSpPr>
        <p:spPr/>
        <p:txBody>
          <a:bodyPr/>
          <a:lstStyle/>
          <a:p>
            <a:r>
              <a:rPr lang="en-US" dirty="0"/>
              <a:t>Interpolation vs smoothing</a:t>
            </a:r>
          </a:p>
        </p:txBody>
      </p:sp>
      <p:sp>
        <p:nvSpPr>
          <p:cNvPr id="3" name="Footer Placeholder 2">
            <a:extLst>
              <a:ext uri="{FF2B5EF4-FFF2-40B4-BE49-F238E27FC236}">
                <a16:creationId xmlns:a16="http://schemas.microsoft.com/office/drawing/2014/main" id="{44AFDAC1-3C94-7509-7B61-DA35C5DB8435}"/>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828791F-3EFB-01D3-A98C-75FDC4645596}"/>
              </a:ext>
            </a:extLst>
          </p:cNvPr>
          <p:cNvSpPr>
            <a:spLocks noGrp="1"/>
          </p:cNvSpPr>
          <p:nvPr>
            <p:ph type="sldNum" sz="quarter" idx="11"/>
          </p:nvPr>
        </p:nvSpPr>
        <p:spPr/>
        <p:txBody>
          <a:bodyPr/>
          <a:lstStyle/>
          <a:p>
            <a:r>
              <a:rPr lang="en-US"/>
              <a:t>Page </a:t>
            </a:r>
            <a:fld id="{15EBE321-CBB1-4E91-BD14-37C8D44326FB}" type="slidenum">
              <a:rPr lang="en-US" smtClean="0"/>
              <a:pPr/>
              <a:t>46</a:t>
            </a:fld>
            <a:endParaRPr lang="en-US"/>
          </a:p>
        </p:txBody>
      </p:sp>
      <p:pic>
        <p:nvPicPr>
          <p:cNvPr id="7" name="Content Placeholder 6" descr="A graph of a function&#10;&#10;Description automatically generated">
            <a:extLst>
              <a:ext uri="{FF2B5EF4-FFF2-40B4-BE49-F238E27FC236}">
                <a16:creationId xmlns:a16="http://schemas.microsoft.com/office/drawing/2014/main" id="{A8E52DAD-2E75-16FF-33AF-8B782304C08C}"/>
              </a:ext>
            </a:extLst>
          </p:cNvPr>
          <p:cNvPicPr>
            <a:picLocks noGrp="1" noChangeAspect="1"/>
          </p:cNvPicPr>
          <p:nvPr>
            <p:ph idx="1"/>
          </p:nvPr>
        </p:nvPicPr>
        <p:blipFill>
          <a:blip r:embed="rId2"/>
          <a:srcRect b="9643"/>
          <a:stretch/>
        </p:blipFill>
        <p:spPr>
          <a:xfrm>
            <a:off x="4669209" y="2983329"/>
            <a:ext cx="2853581" cy="1855371"/>
          </a:xfrm>
        </p:spPr>
      </p:pic>
      <p:sp>
        <p:nvSpPr>
          <p:cNvPr id="11" name="Content Placeholder 4">
            <a:extLst>
              <a:ext uri="{FF2B5EF4-FFF2-40B4-BE49-F238E27FC236}">
                <a16:creationId xmlns:a16="http://schemas.microsoft.com/office/drawing/2014/main" id="{A6717F4F-D20C-6D53-F0F7-6DBE8C7A7D50}"/>
              </a:ext>
            </a:extLst>
          </p:cNvPr>
          <p:cNvSpPr txBox="1">
            <a:spLocks/>
          </p:cNvSpPr>
          <p:nvPr/>
        </p:nvSpPr>
        <p:spPr bwMode="black">
          <a:xfrm>
            <a:off x="407987" y="1100287"/>
            <a:ext cx="11376026" cy="5187937"/>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t>Main approach for derivative approximation consists in fitting a smooth function to discrete data points, then differentiate this function to estimate derivatives  </a:t>
            </a:r>
          </a:p>
          <a:p>
            <a:pPr marL="285750" indent="-285750">
              <a:lnSpc>
                <a:spcPct val="150000"/>
              </a:lnSpc>
              <a:buFont typeface="Arial" panose="020B0604020202020204" pitchFamily="34" charset="0"/>
              <a:buChar char="•"/>
            </a:pPr>
            <a:r>
              <a:rPr lang="en-US" b="1" dirty="0"/>
              <a:t>Interpolation vs smoothing: </a:t>
            </a:r>
            <a:r>
              <a:rPr lang="en-US" dirty="0"/>
              <a:t>one should use interpolation if data is smooth; for noisy data, a smoothing approach (like least squares polynomials or splines) is preferable.</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Here, would you interpolate or would you smooth?</a:t>
            </a:r>
          </a:p>
          <a:p>
            <a:pPr marL="645750" lvl="2" indent="-285750">
              <a:lnSpc>
                <a:spcPct val="150000"/>
              </a:lnSpc>
            </a:pPr>
            <a:r>
              <a:rPr lang="en-US" dirty="0"/>
              <a:t>If the 21 data points were ﬁt exactly by a polynomial of degree 20, derivatives would be erratic…</a:t>
            </a:r>
          </a:p>
          <a:p>
            <a:pPr marL="645750" lvl="2" indent="-285750">
              <a:lnSpc>
                <a:spcPct val="150000"/>
              </a:lnSpc>
            </a:pPr>
            <a:r>
              <a:rPr lang="en-US" dirty="0"/>
              <a:t>By contrast derivative of the quadratic polynomial is well behaved and insensitive to data changes</a:t>
            </a:r>
          </a:p>
        </p:txBody>
      </p:sp>
      <p:sp>
        <p:nvSpPr>
          <p:cNvPr id="13" name="Rectangle 12">
            <a:extLst>
              <a:ext uri="{FF2B5EF4-FFF2-40B4-BE49-F238E27FC236}">
                <a16:creationId xmlns:a16="http://schemas.microsoft.com/office/drawing/2014/main" id="{824127DF-AC02-8BE5-DF63-B6C80E23AF6A}"/>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214318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6CFE-C3CC-CCED-D6A8-8D58F5F3592F}"/>
              </a:ext>
            </a:extLst>
          </p:cNvPr>
          <p:cNvSpPr>
            <a:spLocks noGrp="1"/>
          </p:cNvSpPr>
          <p:nvPr>
            <p:ph type="title"/>
          </p:nvPr>
        </p:nvSpPr>
        <p:spPr/>
        <p:txBody>
          <a:bodyPr/>
          <a:lstStyle/>
          <a:p>
            <a:r>
              <a:rPr lang="en-US" dirty="0"/>
              <a:t>Finite Difference</a:t>
            </a:r>
          </a:p>
        </p:txBody>
      </p:sp>
      <p:sp>
        <p:nvSpPr>
          <p:cNvPr id="3" name="Footer Placeholder 2">
            <a:extLst>
              <a:ext uri="{FF2B5EF4-FFF2-40B4-BE49-F238E27FC236}">
                <a16:creationId xmlns:a16="http://schemas.microsoft.com/office/drawing/2014/main" id="{BA6D8D23-5098-7771-6CAE-F539FD1FC9F3}"/>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B1641288-E346-FF8D-3B52-6656653D26C9}"/>
              </a:ext>
            </a:extLst>
          </p:cNvPr>
          <p:cNvSpPr>
            <a:spLocks noGrp="1"/>
          </p:cNvSpPr>
          <p:nvPr>
            <p:ph type="sldNum" sz="quarter" idx="11"/>
          </p:nvPr>
        </p:nvSpPr>
        <p:spPr/>
        <p:txBody>
          <a:bodyPr/>
          <a:lstStyle/>
          <a:p>
            <a:r>
              <a:rPr lang="en-US"/>
              <a:t>Page </a:t>
            </a:r>
            <a:fld id="{15EBE321-CBB1-4E91-BD14-37C8D44326FB}" type="slidenum">
              <a:rPr lang="en-US" smtClean="0"/>
              <a:pPr/>
              <a:t>47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4018FEF-1873-2140-9350-F6B27C293977}"/>
                  </a:ext>
                </a:extLst>
              </p:cNvPr>
              <p:cNvSpPr>
                <a:spLocks noGrp="1"/>
              </p:cNvSpPr>
              <p:nvPr>
                <p:ph idx="1"/>
              </p:nvPr>
            </p:nvSpPr>
            <p:spPr>
              <a:xfrm>
                <a:off x="407987" y="1395750"/>
                <a:ext cx="11376026" cy="4752000"/>
              </a:xfrm>
            </p:spPr>
            <p:txBody>
              <a:bodyPr/>
              <a:lstStyle/>
              <a:p>
                <a:pPr marL="285750" indent="-285750">
                  <a:buFont typeface="Arial" panose="020B0604020202020204" pitchFamily="34" charset="0"/>
                  <a:buChar char="•"/>
                </a:pPr>
                <a:r>
                  <a:rPr lang="en-US" dirty="0"/>
                  <a:t>Although not appropriate for noisy data, finite differences are good for smooth functions known analytically or deﬁned implicitly by a </a:t>
                </a:r>
                <a:r>
                  <a:rPr lang="en-US" b="1" dirty="0">
                    <a:solidFill>
                      <a:schemeClr val="accent1"/>
                    </a:solidFill>
                  </a:rPr>
                  <a:t>diﬀerential equation</a:t>
                </a:r>
              </a:p>
              <a:p>
                <a:pPr marL="645750" lvl="2" indent="-285750"/>
                <a:endParaRPr lang="en-US" dirty="0"/>
              </a:p>
              <a:p>
                <a:pPr marL="285750" lvl="1" indent="-285750">
                  <a:buFont typeface="Arial" panose="020B0604020202020204" pitchFamily="34" charset="0"/>
                  <a:buChar char="•"/>
                </a:pPr>
                <a:r>
                  <a:rPr lang="en-US" dirty="0"/>
                  <a:t>Given a smooth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a:latin typeface="Cambria Math" panose="02040503050406030204" pitchFamily="18" charset="0"/>
                      </a:rPr>
                      <m:t>ℝ</m:t>
                    </m:r>
                    <m:r>
                      <a:rPr lang="en-US" i="1" dirty="0" smtClean="0">
                        <a:latin typeface="Cambria Math" panose="02040503050406030204" pitchFamily="18" charset="0"/>
                      </a:rPr>
                      <m:t>→</m:t>
                    </m:r>
                    <m:r>
                      <a:rPr lang="en-US" i="1" dirty="0">
                        <a:latin typeface="Cambria Math" panose="02040503050406030204" pitchFamily="18" charset="0"/>
                      </a:rPr>
                      <m:t>ℝ</m:t>
                    </m:r>
                  </m:oMath>
                </a14:m>
                <a:r>
                  <a:rPr lang="en-US" dirty="0"/>
                  <a:t>, we wish to approximate its ﬁrst and second derivatives at a point </a:t>
                </a:r>
                <a14:m>
                  <m:oMath xmlns:m="http://schemas.openxmlformats.org/officeDocument/2006/math">
                    <m:r>
                      <a:rPr lang="en-US" i="1" dirty="0" smtClean="0">
                        <a:latin typeface="Cambria Math" panose="02040503050406030204" pitchFamily="18" charset="0"/>
                      </a:rPr>
                      <m:t>𝑥</m:t>
                    </m:r>
                  </m:oMath>
                </a14:m>
                <a:r>
                  <a:rPr lang="en-US" dirty="0"/>
                  <a:t>. </a:t>
                </a:r>
              </a:p>
              <a:p>
                <a:pPr marL="285750" lvl="1" indent="-285750">
                  <a:buFont typeface="Arial" panose="020B0604020202020204" pitchFamily="34" charset="0"/>
                  <a:buChar char="•"/>
                </a:pPr>
                <a:endParaRPr lang="en-US" dirty="0"/>
              </a:p>
              <a:p>
                <a:pPr marL="645750" lvl="2" indent="-285750"/>
                <a:r>
                  <a:rPr lang="en-US" dirty="0"/>
                  <a:t>For a given step size </a:t>
                </a:r>
                <a14:m>
                  <m:oMath xmlns:m="http://schemas.openxmlformats.org/officeDocument/2006/math">
                    <m:r>
                      <a:rPr lang="en-US" i="1" dirty="0" smtClean="0">
                        <a:latin typeface="Cambria Math" panose="02040503050406030204" pitchFamily="18" charset="0"/>
                      </a:rPr>
                      <m:t>h</m:t>
                    </m:r>
                  </m:oMath>
                </a14:m>
                <a:r>
                  <a:rPr lang="en-US" dirty="0"/>
                  <a:t>, consider the Taylor series expansions</a:t>
                </a:r>
              </a:p>
              <a:p>
                <a:pPr marL="645750" lvl="2" indent="-285750"/>
                <a:endParaRPr lang="en-US" dirty="0"/>
              </a:p>
              <a:p>
                <a:pPr marL="645750" lvl="2" indent="-285750"/>
                <a:endParaRPr lang="en-US" dirty="0"/>
              </a:p>
              <a:p>
                <a:pPr marL="645750" lvl="2" indent="-285750"/>
                <a:endParaRPr lang="en-US" dirty="0"/>
              </a:p>
            </p:txBody>
          </p:sp>
        </mc:Choice>
        <mc:Fallback xmlns="">
          <p:sp>
            <p:nvSpPr>
              <p:cNvPr id="5" name="Content Placeholder 4">
                <a:extLst>
                  <a:ext uri="{FF2B5EF4-FFF2-40B4-BE49-F238E27FC236}">
                    <a16:creationId xmlns:a16="http://schemas.microsoft.com/office/drawing/2014/main" id="{74018FEF-1873-2140-9350-F6B27C293977}"/>
                  </a:ext>
                </a:extLst>
              </p:cNvPr>
              <p:cNvSpPr>
                <a:spLocks noGrp="1" noRot="1" noChangeAspect="1" noMove="1" noResize="1" noEditPoints="1" noAdjustHandles="1" noChangeArrowheads="1" noChangeShapeType="1" noTextEdit="1"/>
              </p:cNvSpPr>
              <p:nvPr>
                <p:ph idx="1"/>
              </p:nvPr>
            </p:nvSpPr>
            <p:spPr>
              <a:xfrm>
                <a:off x="407987" y="1395750"/>
                <a:ext cx="11376026" cy="4752000"/>
              </a:xfrm>
              <a:blipFill>
                <a:blip r:embed="rId2"/>
                <a:stretch>
                  <a:fillRect l="-1179" t="-1540" r="-857"/>
                </a:stretch>
              </a:blipFill>
            </p:spPr>
            <p:txBody>
              <a:bodyPr/>
              <a:lstStyle/>
              <a:p>
                <a:r>
                  <a:rPr lang="en-US">
                    <a:noFill/>
                  </a:rPr>
                  <a:t> </a:t>
                </a:r>
              </a:p>
            </p:txBody>
          </p:sp>
        </mc:Fallback>
      </mc:AlternateContent>
      <p:pic>
        <p:nvPicPr>
          <p:cNvPr id="9" name="Picture 8" descr="A math equation with black text&#10;&#10;Description automatically generated with medium confidence">
            <a:extLst>
              <a:ext uri="{FF2B5EF4-FFF2-40B4-BE49-F238E27FC236}">
                <a16:creationId xmlns:a16="http://schemas.microsoft.com/office/drawing/2014/main" id="{9613AE47-EDD8-8ADD-EC04-FD4CCE3011FC}"/>
              </a:ext>
            </a:extLst>
          </p:cNvPr>
          <p:cNvPicPr>
            <a:picLocks noChangeAspect="1"/>
          </p:cNvPicPr>
          <p:nvPr/>
        </p:nvPicPr>
        <p:blipFill>
          <a:blip r:embed="rId3"/>
          <a:srcRect t="8925" b="12265"/>
          <a:stretch/>
        </p:blipFill>
        <p:spPr>
          <a:xfrm>
            <a:off x="1179927" y="3695932"/>
            <a:ext cx="4691128" cy="549667"/>
          </a:xfrm>
          <a:prstGeom prst="rect">
            <a:avLst/>
          </a:prstGeom>
        </p:spPr>
      </p:pic>
      <p:pic>
        <p:nvPicPr>
          <p:cNvPr id="11" name="Picture 10">
            <a:extLst>
              <a:ext uri="{FF2B5EF4-FFF2-40B4-BE49-F238E27FC236}">
                <a16:creationId xmlns:a16="http://schemas.microsoft.com/office/drawing/2014/main" id="{6CBEE694-50A8-0884-AAA8-B81D597C0122}"/>
              </a:ext>
            </a:extLst>
          </p:cNvPr>
          <p:cNvPicPr>
            <a:picLocks noChangeAspect="1"/>
          </p:cNvPicPr>
          <p:nvPr/>
        </p:nvPicPr>
        <p:blipFill>
          <a:blip r:embed="rId4"/>
          <a:stretch>
            <a:fillRect/>
          </a:stretch>
        </p:blipFill>
        <p:spPr>
          <a:xfrm>
            <a:off x="6096000" y="3695932"/>
            <a:ext cx="4691128" cy="549667"/>
          </a:xfrm>
          <a:prstGeom prst="rect">
            <a:avLst/>
          </a:prstGeom>
        </p:spPr>
      </p:pic>
      <p:sp>
        <p:nvSpPr>
          <p:cNvPr id="6" name="Rectangle 5">
            <a:extLst>
              <a:ext uri="{FF2B5EF4-FFF2-40B4-BE49-F238E27FC236}">
                <a16:creationId xmlns:a16="http://schemas.microsoft.com/office/drawing/2014/main" id="{1C71DA6B-CD59-87AA-EE95-56568B527CD7}"/>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655951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531E-BDAE-1761-B64A-E8B23D06C7CB}"/>
              </a:ext>
            </a:extLst>
          </p:cNvPr>
          <p:cNvSpPr>
            <a:spLocks noGrp="1"/>
          </p:cNvSpPr>
          <p:nvPr>
            <p:ph type="title"/>
          </p:nvPr>
        </p:nvSpPr>
        <p:spPr/>
        <p:txBody>
          <a:bodyPr/>
          <a:lstStyle/>
          <a:p>
            <a:r>
              <a:rPr lang="en-US" dirty="0"/>
              <a:t>Finite difference</a:t>
            </a:r>
          </a:p>
        </p:txBody>
      </p:sp>
      <p:sp>
        <p:nvSpPr>
          <p:cNvPr id="3" name="Footer Placeholder 2">
            <a:extLst>
              <a:ext uri="{FF2B5EF4-FFF2-40B4-BE49-F238E27FC236}">
                <a16:creationId xmlns:a16="http://schemas.microsoft.com/office/drawing/2014/main" id="{9A18F65D-5090-3BE6-BA28-B8851C76992C}"/>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E957B71-A614-B1A1-EFA1-842674C24491}"/>
              </a:ext>
            </a:extLst>
          </p:cNvPr>
          <p:cNvSpPr>
            <a:spLocks noGrp="1"/>
          </p:cNvSpPr>
          <p:nvPr>
            <p:ph type="sldNum" sz="quarter" idx="11"/>
          </p:nvPr>
        </p:nvSpPr>
        <p:spPr/>
        <p:txBody>
          <a:bodyPr/>
          <a:lstStyle/>
          <a:p>
            <a:r>
              <a:rPr lang="en-US"/>
              <a:t>Page </a:t>
            </a:r>
            <a:fld id="{15EBE321-CBB1-4E91-BD14-37C8D44326FB}" type="slidenum">
              <a:rPr lang="en-US" smtClean="0"/>
              <a:pPr/>
              <a:t>48</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889E418-AAF2-119F-FCB2-587BEA044F36}"/>
                  </a:ext>
                </a:extLst>
              </p:cNvPr>
              <p:cNvSpPr>
                <a:spLocks noGrp="1"/>
              </p:cNvSpPr>
              <p:nvPr>
                <p:ph idx="1"/>
              </p:nvPr>
            </p:nvSpPr>
            <p:spPr/>
            <p:txBody>
              <a:bodyPr/>
              <a:lstStyle/>
              <a:p>
                <a:pPr marL="285750" lvl="1" indent="-285750">
                  <a:buFont typeface="Arial" panose="020B0604020202020204" pitchFamily="34" charset="0"/>
                  <a:buChar char="•"/>
                </a:pPr>
                <a:r>
                  <a:rPr lang="en-US" dirty="0"/>
                  <a:t>We </a:t>
                </a:r>
                <a:r>
                  <a:rPr lang="en-US" i="1" dirty="0">
                    <a:solidFill>
                      <a:schemeClr val="accent3"/>
                    </a:solidFill>
                  </a:rPr>
                  <a:t>obtain</a:t>
                </a:r>
                <a:r>
                  <a:rPr lang="en-US" dirty="0"/>
                  <a:t> the </a:t>
                </a:r>
                <a:r>
                  <a:rPr lang="en-US" i="1" dirty="0">
                    <a:solidFill>
                      <a:schemeClr val="accent3"/>
                    </a:solidFill>
                  </a:rPr>
                  <a:t>forward diﬀerence formula </a:t>
                </a:r>
                <a:r>
                  <a:rPr lang="en-US" dirty="0"/>
                  <a:t>and the </a:t>
                </a:r>
                <a:r>
                  <a:rPr lang="en-US" i="1" dirty="0">
                    <a:solidFill>
                      <a:schemeClr val="accent3"/>
                    </a:solidFill>
                  </a:rPr>
                  <a:t>backward difference formula </a:t>
                </a:r>
                <a:r>
                  <a:rPr lang="en-US" dirty="0"/>
                  <a:t>(ﬁrst-order accurate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oMath>
                </a14:m>
                <a:r>
                  <a:rPr lang="en-US" dirty="0"/>
                  <a:t>)</a:t>
                </a:r>
              </a:p>
              <a:p>
                <a:pPr marL="285750" lvl="1" indent="-285750">
                  <a:buFont typeface="Arial" panose="020B0604020202020204" pitchFamily="34" charset="0"/>
                  <a:buChar char="•"/>
                </a:pPr>
                <a:endParaRPr lang="en-US" i="1" dirty="0">
                  <a:solidFill>
                    <a:schemeClr val="accent3"/>
                  </a:solidFill>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Combining them yields the </a:t>
                </a:r>
                <a:r>
                  <a:rPr lang="en-US" i="1" dirty="0">
                    <a:solidFill>
                      <a:schemeClr val="accent3"/>
                    </a:solidFill>
                  </a:rPr>
                  <a:t>centered formula </a:t>
                </a:r>
                <a:r>
                  <a:rPr lang="en-US" dirty="0"/>
                  <a:t>(second-order accurate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1" dirty="0">
                    <a:solidFill>
                      <a:schemeClr val="accent3"/>
                    </a:solidFill>
                  </a:rPr>
                  <a:t>Centered formula</a:t>
                </a:r>
                <a:r>
                  <a:rPr lang="en-US" dirty="0"/>
                  <a:t> for the </a:t>
                </a:r>
                <a:r>
                  <a:rPr lang="en-US" u="sng" dirty="0"/>
                  <a:t>second derivative</a:t>
                </a:r>
                <a:r>
                  <a:rPr lang="en-US" i="1" dirty="0"/>
                  <a:t> </a:t>
                </a:r>
                <a:r>
                  <a:rPr lang="en-US" dirty="0"/>
                  <a:t>(second-order accurate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a:t>
                </a:r>
                <a:endParaRPr lang="en-US" u="sng" dirty="0"/>
              </a:p>
              <a:p>
                <a:endParaRPr lang="en-US" dirty="0"/>
              </a:p>
            </p:txBody>
          </p:sp>
        </mc:Choice>
        <mc:Fallback xmlns="">
          <p:sp>
            <p:nvSpPr>
              <p:cNvPr id="5" name="Content Placeholder 4">
                <a:extLst>
                  <a:ext uri="{FF2B5EF4-FFF2-40B4-BE49-F238E27FC236}">
                    <a16:creationId xmlns:a16="http://schemas.microsoft.com/office/drawing/2014/main" id="{F889E418-AAF2-119F-FCB2-587BEA044F36}"/>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pic>
        <p:nvPicPr>
          <p:cNvPr id="7" name="Picture 6" descr="A math equations on a white background&#10;&#10;Description automatically generated">
            <a:extLst>
              <a:ext uri="{FF2B5EF4-FFF2-40B4-BE49-F238E27FC236}">
                <a16:creationId xmlns:a16="http://schemas.microsoft.com/office/drawing/2014/main" id="{719266D5-7ACC-7A04-DB76-13D97A6CD81D}"/>
              </a:ext>
            </a:extLst>
          </p:cNvPr>
          <p:cNvPicPr>
            <a:picLocks noChangeAspect="1"/>
          </p:cNvPicPr>
          <p:nvPr/>
        </p:nvPicPr>
        <p:blipFill>
          <a:blip r:embed="rId3"/>
          <a:stretch>
            <a:fillRect/>
          </a:stretch>
        </p:blipFill>
        <p:spPr>
          <a:xfrm>
            <a:off x="2400146" y="1879553"/>
            <a:ext cx="2781607" cy="812890"/>
          </a:xfrm>
          <a:prstGeom prst="rect">
            <a:avLst/>
          </a:prstGeom>
        </p:spPr>
      </p:pic>
      <p:pic>
        <p:nvPicPr>
          <p:cNvPr id="9" name="Picture 8" descr="A math equations with numbers&#10;&#10;Description automatically generated with medium confidence">
            <a:extLst>
              <a:ext uri="{FF2B5EF4-FFF2-40B4-BE49-F238E27FC236}">
                <a16:creationId xmlns:a16="http://schemas.microsoft.com/office/drawing/2014/main" id="{79A3D052-8563-B38B-39C6-9717B51E7662}"/>
              </a:ext>
            </a:extLst>
          </p:cNvPr>
          <p:cNvPicPr>
            <a:picLocks noChangeAspect="1"/>
          </p:cNvPicPr>
          <p:nvPr/>
        </p:nvPicPr>
        <p:blipFill>
          <a:blip r:embed="rId4"/>
          <a:stretch>
            <a:fillRect/>
          </a:stretch>
        </p:blipFill>
        <p:spPr>
          <a:xfrm>
            <a:off x="6927622" y="1879553"/>
            <a:ext cx="3113697" cy="812889"/>
          </a:xfrm>
          <a:prstGeom prst="rect">
            <a:avLst/>
          </a:prstGeom>
        </p:spPr>
      </p:pic>
      <p:grpSp>
        <p:nvGrpSpPr>
          <p:cNvPr id="17" name="Group 16">
            <a:extLst>
              <a:ext uri="{FF2B5EF4-FFF2-40B4-BE49-F238E27FC236}">
                <a16:creationId xmlns:a16="http://schemas.microsoft.com/office/drawing/2014/main" id="{5B3A2AA6-554D-74F3-8C76-6207903A5662}"/>
              </a:ext>
            </a:extLst>
          </p:cNvPr>
          <p:cNvGrpSpPr/>
          <p:nvPr/>
        </p:nvGrpSpPr>
        <p:grpSpPr>
          <a:xfrm>
            <a:off x="1809135" y="2107515"/>
            <a:ext cx="365040" cy="468000"/>
            <a:chOff x="1809135" y="2107515"/>
            <a:chExt cx="365040" cy="4680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3673D1E-F722-3C73-44FE-E0C73A99AE4D}"/>
                    </a:ext>
                  </a:extLst>
                </p14:cNvPr>
                <p14:cNvContentPartPr/>
                <p14:nvPr/>
              </p14:nvContentPartPr>
              <p14:xfrm>
                <a:off x="1921095" y="2176635"/>
                <a:ext cx="123840" cy="242280"/>
              </p14:xfrm>
            </p:contentPart>
          </mc:Choice>
          <mc:Fallback xmlns="">
            <p:pic>
              <p:nvPicPr>
                <p:cNvPr id="14" name="Ink 13">
                  <a:extLst>
                    <a:ext uri="{FF2B5EF4-FFF2-40B4-BE49-F238E27FC236}">
                      <a16:creationId xmlns:a16="http://schemas.microsoft.com/office/drawing/2014/main" id="{03673D1E-F722-3C73-44FE-E0C73A99AE4D}"/>
                    </a:ext>
                  </a:extLst>
                </p:cNvPr>
                <p:cNvPicPr/>
                <p:nvPr/>
              </p:nvPicPr>
              <p:blipFill>
                <a:blip r:embed="rId6"/>
                <a:stretch>
                  <a:fillRect/>
                </a:stretch>
              </p:blipFill>
              <p:spPr>
                <a:xfrm>
                  <a:off x="1903095" y="2158995"/>
                  <a:ext cx="1594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CA226F9-7755-E5DB-D6C8-9AE8ADF757DF}"/>
                    </a:ext>
                  </a:extLst>
                </p14:cNvPr>
                <p14:cNvContentPartPr/>
                <p14:nvPr/>
              </p14:nvContentPartPr>
              <p14:xfrm>
                <a:off x="2105055" y="2107515"/>
                <a:ext cx="69120" cy="424440"/>
              </p14:xfrm>
            </p:contentPart>
          </mc:Choice>
          <mc:Fallback xmlns="">
            <p:pic>
              <p:nvPicPr>
                <p:cNvPr id="15" name="Ink 14">
                  <a:extLst>
                    <a:ext uri="{FF2B5EF4-FFF2-40B4-BE49-F238E27FC236}">
                      <a16:creationId xmlns:a16="http://schemas.microsoft.com/office/drawing/2014/main" id="{9CA226F9-7755-E5DB-D6C8-9AE8ADF757DF}"/>
                    </a:ext>
                  </a:extLst>
                </p:cNvPr>
                <p:cNvPicPr/>
                <p:nvPr/>
              </p:nvPicPr>
              <p:blipFill>
                <a:blip r:embed="rId8"/>
                <a:stretch>
                  <a:fillRect/>
                </a:stretch>
              </p:blipFill>
              <p:spPr>
                <a:xfrm>
                  <a:off x="2087415" y="2089515"/>
                  <a:ext cx="1047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F7DB5A81-54DD-7604-D355-DCAFEF6689EB}"/>
                    </a:ext>
                  </a:extLst>
                </p14:cNvPr>
                <p14:cNvContentPartPr/>
                <p14:nvPr/>
              </p14:nvContentPartPr>
              <p14:xfrm>
                <a:off x="1809135" y="2113995"/>
                <a:ext cx="108720" cy="461520"/>
              </p14:xfrm>
            </p:contentPart>
          </mc:Choice>
          <mc:Fallback xmlns="">
            <p:pic>
              <p:nvPicPr>
                <p:cNvPr id="16" name="Ink 15">
                  <a:extLst>
                    <a:ext uri="{FF2B5EF4-FFF2-40B4-BE49-F238E27FC236}">
                      <a16:creationId xmlns:a16="http://schemas.microsoft.com/office/drawing/2014/main" id="{F7DB5A81-54DD-7604-D355-DCAFEF6689EB}"/>
                    </a:ext>
                  </a:extLst>
                </p:cNvPr>
                <p:cNvPicPr/>
                <p:nvPr/>
              </p:nvPicPr>
              <p:blipFill>
                <a:blip r:embed="rId10"/>
                <a:stretch>
                  <a:fillRect/>
                </a:stretch>
              </p:blipFill>
              <p:spPr>
                <a:xfrm>
                  <a:off x="1791135" y="2095995"/>
                  <a:ext cx="144360" cy="497160"/>
                </a:xfrm>
                <a:prstGeom prst="rect">
                  <a:avLst/>
                </a:prstGeom>
              </p:spPr>
            </p:pic>
          </mc:Fallback>
        </mc:AlternateContent>
      </p:grpSp>
      <p:grpSp>
        <p:nvGrpSpPr>
          <p:cNvPr id="21" name="Group 20">
            <a:extLst>
              <a:ext uri="{FF2B5EF4-FFF2-40B4-BE49-F238E27FC236}">
                <a16:creationId xmlns:a16="http://schemas.microsoft.com/office/drawing/2014/main" id="{5BEA2F51-9188-F547-4518-D3F6E3657A19}"/>
              </a:ext>
            </a:extLst>
          </p:cNvPr>
          <p:cNvGrpSpPr/>
          <p:nvPr/>
        </p:nvGrpSpPr>
        <p:grpSpPr>
          <a:xfrm>
            <a:off x="6304890" y="2079075"/>
            <a:ext cx="402480" cy="569880"/>
            <a:chOff x="6009615" y="2079075"/>
            <a:chExt cx="402480" cy="56988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23FF03B-262B-E2CD-1465-9069F98C9785}"/>
                    </a:ext>
                  </a:extLst>
                </p14:cNvPr>
                <p14:cNvContentPartPr/>
                <p14:nvPr/>
              </p14:nvContentPartPr>
              <p14:xfrm>
                <a:off x="6140295" y="2189235"/>
                <a:ext cx="159120" cy="241200"/>
              </p14:xfrm>
            </p:contentPart>
          </mc:Choice>
          <mc:Fallback xmlns="">
            <p:pic>
              <p:nvPicPr>
                <p:cNvPr id="18" name="Ink 17">
                  <a:extLst>
                    <a:ext uri="{FF2B5EF4-FFF2-40B4-BE49-F238E27FC236}">
                      <a16:creationId xmlns:a16="http://schemas.microsoft.com/office/drawing/2014/main" id="{423FF03B-262B-E2CD-1465-9069F98C9785}"/>
                    </a:ext>
                  </a:extLst>
                </p:cNvPr>
                <p:cNvPicPr/>
                <p:nvPr/>
              </p:nvPicPr>
              <p:blipFill>
                <a:blip r:embed="rId12"/>
                <a:stretch>
                  <a:fillRect/>
                </a:stretch>
              </p:blipFill>
              <p:spPr>
                <a:xfrm>
                  <a:off x="6122295" y="2171235"/>
                  <a:ext cx="1947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F29437F-D335-D7D1-E9EE-0C74B8AB945D}"/>
                    </a:ext>
                  </a:extLst>
                </p14:cNvPr>
                <p14:cNvContentPartPr/>
                <p14:nvPr/>
              </p14:nvContentPartPr>
              <p14:xfrm>
                <a:off x="6349455" y="2130915"/>
                <a:ext cx="62640" cy="360000"/>
              </p14:xfrm>
            </p:contentPart>
          </mc:Choice>
          <mc:Fallback xmlns="">
            <p:pic>
              <p:nvPicPr>
                <p:cNvPr id="19" name="Ink 18">
                  <a:extLst>
                    <a:ext uri="{FF2B5EF4-FFF2-40B4-BE49-F238E27FC236}">
                      <a16:creationId xmlns:a16="http://schemas.microsoft.com/office/drawing/2014/main" id="{0F29437F-D335-D7D1-E9EE-0C74B8AB945D}"/>
                    </a:ext>
                  </a:extLst>
                </p:cNvPr>
                <p:cNvPicPr/>
                <p:nvPr/>
              </p:nvPicPr>
              <p:blipFill>
                <a:blip r:embed="rId14"/>
                <a:stretch>
                  <a:fillRect/>
                </a:stretch>
              </p:blipFill>
              <p:spPr>
                <a:xfrm>
                  <a:off x="6331815" y="2113275"/>
                  <a:ext cx="982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18F7440E-19E0-E2B5-4459-0FCFC629215F}"/>
                    </a:ext>
                  </a:extLst>
                </p14:cNvPr>
                <p14:cNvContentPartPr/>
                <p14:nvPr/>
              </p14:nvContentPartPr>
              <p14:xfrm>
                <a:off x="6009615" y="2079075"/>
                <a:ext cx="188640" cy="569880"/>
              </p14:xfrm>
            </p:contentPart>
          </mc:Choice>
          <mc:Fallback xmlns="">
            <p:pic>
              <p:nvPicPr>
                <p:cNvPr id="20" name="Ink 19">
                  <a:extLst>
                    <a:ext uri="{FF2B5EF4-FFF2-40B4-BE49-F238E27FC236}">
                      <a16:creationId xmlns:a16="http://schemas.microsoft.com/office/drawing/2014/main" id="{18F7440E-19E0-E2B5-4459-0FCFC629215F}"/>
                    </a:ext>
                  </a:extLst>
                </p:cNvPr>
                <p:cNvPicPr/>
                <p:nvPr/>
              </p:nvPicPr>
              <p:blipFill>
                <a:blip r:embed="rId16"/>
                <a:stretch>
                  <a:fillRect/>
                </a:stretch>
              </p:blipFill>
              <p:spPr>
                <a:xfrm>
                  <a:off x="5991975" y="2061435"/>
                  <a:ext cx="224280" cy="605520"/>
                </a:xfrm>
                <a:prstGeom prst="rect">
                  <a:avLst/>
                </a:prstGeom>
              </p:spPr>
            </p:pic>
          </mc:Fallback>
        </mc:AlternateContent>
      </p:grpSp>
      <p:pic>
        <p:nvPicPr>
          <p:cNvPr id="23" name="Picture 22" descr="A math equations on a white background&#10;&#10;Description automatically generated">
            <a:extLst>
              <a:ext uri="{FF2B5EF4-FFF2-40B4-BE49-F238E27FC236}">
                <a16:creationId xmlns:a16="http://schemas.microsoft.com/office/drawing/2014/main" id="{5832F6F5-94A4-51BE-F489-992BBB383C9A}"/>
              </a:ext>
            </a:extLst>
          </p:cNvPr>
          <p:cNvPicPr>
            <a:picLocks noChangeAspect="1"/>
          </p:cNvPicPr>
          <p:nvPr/>
        </p:nvPicPr>
        <p:blipFill>
          <a:blip r:embed="rId17"/>
          <a:stretch>
            <a:fillRect/>
          </a:stretch>
        </p:blipFill>
        <p:spPr>
          <a:xfrm>
            <a:off x="4453693" y="3659643"/>
            <a:ext cx="3111843" cy="791721"/>
          </a:xfrm>
          <a:prstGeom prst="rect">
            <a:avLst/>
          </a:prstGeom>
        </p:spPr>
      </p:pic>
      <p:pic>
        <p:nvPicPr>
          <p:cNvPr id="27" name="Picture 26" descr="A math equations with black text&#10;&#10;Description automatically generated with medium confidence">
            <a:extLst>
              <a:ext uri="{FF2B5EF4-FFF2-40B4-BE49-F238E27FC236}">
                <a16:creationId xmlns:a16="http://schemas.microsoft.com/office/drawing/2014/main" id="{04F106B3-9EFC-6AD5-F295-DD8E34EE1D76}"/>
              </a:ext>
            </a:extLst>
          </p:cNvPr>
          <p:cNvPicPr>
            <a:picLocks noChangeAspect="1"/>
          </p:cNvPicPr>
          <p:nvPr/>
        </p:nvPicPr>
        <p:blipFill>
          <a:blip r:embed="rId18"/>
          <a:stretch>
            <a:fillRect/>
          </a:stretch>
        </p:blipFill>
        <p:spPr>
          <a:xfrm>
            <a:off x="3983657" y="5310114"/>
            <a:ext cx="4224685" cy="856686"/>
          </a:xfrm>
          <a:prstGeom prst="rect">
            <a:avLst/>
          </a:prstGeom>
        </p:spPr>
      </p:pic>
      <p:grpSp>
        <p:nvGrpSpPr>
          <p:cNvPr id="38" name="Group 37">
            <a:extLst>
              <a:ext uri="{FF2B5EF4-FFF2-40B4-BE49-F238E27FC236}">
                <a16:creationId xmlns:a16="http://schemas.microsoft.com/office/drawing/2014/main" id="{E6A2C08E-FA8D-D1B0-9799-52296A044A37}"/>
              </a:ext>
            </a:extLst>
          </p:cNvPr>
          <p:cNvGrpSpPr/>
          <p:nvPr/>
        </p:nvGrpSpPr>
        <p:grpSpPr>
          <a:xfrm>
            <a:off x="2223495" y="5565675"/>
            <a:ext cx="361800" cy="338760"/>
            <a:chOff x="2223495" y="5565675"/>
            <a:chExt cx="361800" cy="338760"/>
          </a:xfrm>
        </p:grpSpPr>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DAAF5C64-6A55-590D-A2CB-D567A9781A08}"/>
                    </a:ext>
                  </a:extLst>
                </p14:cNvPr>
                <p14:cNvContentPartPr/>
                <p14:nvPr/>
              </p14:nvContentPartPr>
              <p14:xfrm>
                <a:off x="2223495" y="5600235"/>
                <a:ext cx="127440" cy="273240"/>
              </p14:xfrm>
            </p:contentPart>
          </mc:Choice>
          <mc:Fallback xmlns="">
            <p:pic>
              <p:nvPicPr>
                <p:cNvPr id="28" name="Ink 27">
                  <a:extLst>
                    <a:ext uri="{FF2B5EF4-FFF2-40B4-BE49-F238E27FC236}">
                      <a16:creationId xmlns:a16="http://schemas.microsoft.com/office/drawing/2014/main" id="{DAAF5C64-6A55-590D-A2CB-D567A9781A08}"/>
                    </a:ext>
                  </a:extLst>
                </p:cNvPr>
                <p:cNvPicPr/>
                <p:nvPr/>
              </p:nvPicPr>
              <p:blipFill>
                <a:blip r:embed="rId20"/>
                <a:stretch>
                  <a:fillRect/>
                </a:stretch>
              </p:blipFill>
              <p:spPr>
                <a:xfrm>
                  <a:off x="2205495" y="5582595"/>
                  <a:ext cx="1630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DF9BE7D1-6744-83B3-0E31-80D88C6B5F53}"/>
                    </a:ext>
                  </a:extLst>
                </p14:cNvPr>
                <p14:cNvContentPartPr/>
                <p14:nvPr/>
              </p14:nvContentPartPr>
              <p14:xfrm>
                <a:off x="2404575" y="5715075"/>
                <a:ext cx="76320" cy="113040"/>
              </p14:xfrm>
            </p:contentPart>
          </mc:Choice>
          <mc:Fallback xmlns="">
            <p:pic>
              <p:nvPicPr>
                <p:cNvPr id="29" name="Ink 28">
                  <a:extLst>
                    <a:ext uri="{FF2B5EF4-FFF2-40B4-BE49-F238E27FC236}">
                      <a16:creationId xmlns:a16="http://schemas.microsoft.com/office/drawing/2014/main" id="{DF9BE7D1-6744-83B3-0E31-80D88C6B5F53}"/>
                    </a:ext>
                  </a:extLst>
                </p:cNvPr>
                <p:cNvPicPr/>
                <p:nvPr/>
              </p:nvPicPr>
              <p:blipFill>
                <a:blip r:embed="rId22"/>
                <a:stretch>
                  <a:fillRect/>
                </a:stretch>
              </p:blipFill>
              <p:spPr>
                <a:xfrm>
                  <a:off x="2386935" y="5697435"/>
                  <a:ext cx="1119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4BE30037-C7B5-7642-5D2E-1B281A898FDB}"/>
                    </a:ext>
                  </a:extLst>
                </p14:cNvPr>
                <p14:cNvContentPartPr/>
                <p14:nvPr/>
              </p14:nvContentPartPr>
              <p14:xfrm>
                <a:off x="2502135" y="5565675"/>
                <a:ext cx="83160" cy="338760"/>
              </p14:xfrm>
            </p:contentPart>
          </mc:Choice>
          <mc:Fallback xmlns="">
            <p:pic>
              <p:nvPicPr>
                <p:cNvPr id="30" name="Ink 29">
                  <a:extLst>
                    <a:ext uri="{FF2B5EF4-FFF2-40B4-BE49-F238E27FC236}">
                      <a16:creationId xmlns:a16="http://schemas.microsoft.com/office/drawing/2014/main" id="{4BE30037-C7B5-7642-5D2E-1B281A898FDB}"/>
                    </a:ext>
                  </a:extLst>
                </p:cNvPr>
                <p:cNvPicPr/>
                <p:nvPr/>
              </p:nvPicPr>
              <p:blipFill>
                <a:blip r:embed="rId24"/>
                <a:stretch>
                  <a:fillRect/>
                </a:stretch>
              </p:blipFill>
              <p:spPr>
                <a:xfrm>
                  <a:off x="2484495" y="5547675"/>
                  <a:ext cx="118800" cy="374400"/>
                </a:xfrm>
                <a:prstGeom prst="rect">
                  <a:avLst/>
                </a:prstGeom>
              </p:spPr>
            </p:pic>
          </mc:Fallback>
        </mc:AlternateContent>
      </p:grpSp>
      <p:grpSp>
        <p:nvGrpSpPr>
          <p:cNvPr id="36" name="Group 35">
            <a:extLst>
              <a:ext uri="{FF2B5EF4-FFF2-40B4-BE49-F238E27FC236}">
                <a16:creationId xmlns:a16="http://schemas.microsoft.com/office/drawing/2014/main" id="{2CBDD619-ECF0-70D6-E5DA-F35F0B613C30}"/>
              </a:ext>
            </a:extLst>
          </p:cNvPr>
          <p:cNvGrpSpPr/>
          <p:nvPr/>
        </p:nvGrpSpPr>
        <p:grpSpPr>
          <a:xfrm>
            <a:off x="3191175" y="5537595"/>
            <a:ext cx="376920" cy="459360"/>
            <a:chOff x="3191175" y="5537595"/>
            <a:chExt cx="376920" cy="459360"/>
          </a:xfrm>
        </p:grpSpPr>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56908C5E-40DD-B660-A961-5E79ABE6BA93}"/>
                    </a:ext>
                  </a:extLst>
                </p14:cNvPr>
                <p14:cNvContentPartPr/>
                <p14:nvPr/>
              </p14:nvContentPartPr>
              <p14:xfrm>
                <a:off x="3191175" y="5537595"/>
                <a:ext cx="105480" cy="381600"/>
              </p14:xfrm>
            </p:contentPart>
          </mc:Choice>
          <mc:Fallback xmlns="">
            <p:pic>
              <p:nvPicPr>
                <p:cNvPr id="33" name="Ink 32">
                  <a:extLst>
                    <a:ext uri="{FF2B5EF4-FFF2-40B4-BE49-F238E27FC236}">
                      <a16:creationId xmlns:a16="http://schemas.microsoft.com/office/drawing/2014/main" id="{56908C5E-40DD-B660-A961-5E79ABE6BA93}"/>
                    </a:ext>
                  </a:extLst>
                </p:cNvPr>
                <p:cNvPicPr/>
                <p:nvPr/>
              </p:nvPicPr>
              <p:blipFill>
                <a:blip r:embed="rId26"/>
                <a:stretch>
                  <a:fillRect/>
                </a:stretch>
              </p:blipFill>
              <p:spPr>
                <a:xfrm>
                  <a:off x="3173175" y="5519595"/>
                  <a:ext cx="14112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CFABC810-11F5-FD79-B969-CB0142B846FE}"/>
                    </a:ext>
                  </a:extLst>
                </p14:cNvPr>
                <p14:cNvContentPartPr/>
                <p14:nvPr/>
              </p14:nvContentPartPr>
              <p14:xfrm>
                <a:off x="3328695" y="5698875"/>
                <a:ext cx="151920" cy="182160"/>
              </p14:xfrm>
            </p:contentPart>
          </mc:Choice>
          <mc:Fallback xmlns="">
            <p:pic>
              <p:nvPicPr>
                <p:cNvPr id="34" name="Ink 33">
                  <a:extLst>
                    <a:ext uri="{FF2B5EF4-FFF2-40B4-BE49-F238E27FC236}">
                      <a16:creationId xmlns:a16="http://schemas.microsoft.com/office/drawing/2014/main" id="{CFABC810-11F5-FD79-B969-CB0142B846FE}"/>
                    </a:ext>
                  </a:extLst>
                </p:cNvPr>
                <p:cNvPicPr/>
                <p:nvPr/>
              </p:nvPicPr>
              <p:blipFill>
                <a:blip r:embed="rId28"/>
                <a:stretch>
                  <a:fillRect/>
                </a:stretch>
              </p:blipFill>
              <p:spPr>
                <a:xfrm>
                  <a:off x="3310695" y="5680875"/>
                  <a:ext cx="1875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F7C1002E-827C-27C0-586A-D5A1B691591A}"/>
                    </a:ext>
                  </a:extLst>
                </p14:cNvPr>
                <p14:cNvContentPartPr/>
                <p14:nvPr/>
              </p14:nvContentPartPr>
              <p14:xfrm>
                <a:off x="3476655" y="5574315"/>
                <a:ext cx="91440" cy="422640"/>
              </p14:xfrm>
            </p:contentPart>
          </mc:Choice>
          <mc:Fallback xmlns="">
            <p:pic>
              <p:nvPicPr>
                <p:cNvPr id="35" name="Ink 34">
                  <a:extLst>
                    <a:ext uri="{FF2B5EF4-FFF2-40B4-BE49-F238E27FC236}">
                      <a16:creationId xmlns:a16="http://schemas.microsoft.com/office/drawing/2014/main" id="{F7C1002E-827C-27C0-586A-D5A1B691591A}"/>
                    </a:ext>
                  </a:extLst>
                </p:cNvPr>
                <p:cNvPicPr/>
                <p:nvPr/>
              </p:nvPicPr>
              <p:blipFill>
                <a:blip r:embed="rId30"/>
                <a:stretch>
                  <a:fillRect/>
                </a:stretch>
              </p:blipFill>
              <p:spPr>
                <a:xfrm>
                  <a:off x="3458655" y="5556315"/>
                  <a:ext cx="127080" cy="458280"/>
                </a:xfrm>
                <a:prstGeom prst="rect">
                  <a:avLst/>
                </a:prstGeom>
              </p:spPr>
            </p:pic>
          </mc:Fallback>
        </mc:AlternateContent>
      </p:grpSp>
      <p:grpSp>
        <p:nvGrpSpPr>
          <p:cNvPr id="83" name="Group 82">
            <a:extLst>
              <a:ext uri="{FF2B5EF4-FFF2-40B4-BE49-F238E27FC236}">
                <a16:creationId xmlns:a16="http://schemas.microsoft.com/office/drawing/2014/main" id="{EC4FD58B-6C36-46F0-A614-550DD4919E18}"/>
              </a:ext>
            </a:extLst>
          </p:cNvPr>
          <p:cNvGrpSpPr/>
          <p:nvPr/>
        </p:nvGrpSpPr>
        <p:grpSpPr>
          <a:xfrm>
            <a:off x="2660895" y="3928395"/>
            <a:ext cx="268560" cy="474480"/>
            <a:chOff x="2660895" y="3928395"/>
            <a:chExt cx="268560" cy="474480"/>
          </a:xfrm>
        </p:grpSpPr>
        <mc:AlternateContent xmlns:mc="http://schemas.openxmlformats.org/markup-compatibility/2006" xmlns:p14="http://schemas.microsoft.com/office/powerpoint/2010/main">
          <mc:Choice Requires="p14">
            <p:contentPart p14:bwMode="auto" r:id="rId31">
              <p14:nvContentPartPr>
                <p14:cNvPr id="75" name="Ink 74">
                  <a:extLst>
                    <a:ext uri="{FF2B5EF4-FFF2-40B4-BE49-F238E27FC236}">
                      <a16:creationId xmlns:a16="http://schemas.microsoft.com/office/drawing/2014/main" id="{1E3C0D11-B848-A564-1EC7-9A540572B422}"/>
                    </a:ext>
                  </a:extLst>
                </p14:cNvPr>
                <p14:cNvContentPartPr/>
                <p14:nvPr/>
              </p14:nvContentPartPr>
              <p14:xfrm>
                <a:off x="2710935" y="3996075"/>
                <a:ext cx="127080" cy="252360"/>
              </p14:xfrm>
            </p:contentPart>
          </mc:Choice>
          <mc:Fallback xmlns="">
            <p:pic>
              <p:nvPicPr>
                <p:cNvPr id="75" name="Ink 74">
                  <a:extLst>
                    <a:ext uri="{FF2B5EF4-FFF2-40B4-BE49-F238E27FC236}">
                      <a16:creationId xmlns:a16="http://schemas.microsoft.com/office/drawing/2014/main" id="{1E3C0D11-B848-A564-1EC7-9A540572B422}"/>
                    </a:ext>
                  </a:extLst>
                </p:cNvPr>
                <p:cNvPicPr/>
                <p:nvPr/>
              </p:nvPicPr>
              <p:blipFill>
                <a:blip r:embed="rId32"/>
                <a:stretch>
                  <a:fillRect/>
                </a:stretch>
              </p:blipFill>
              <p:spPr>
                <a:xfrm>
                  <a:off x="2693295" y="3978075"/>
                  <a:ext cx="1627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B2679F4B-9EE9-0707-018D-BDED8614DF38}"/>
                    </a:ext>
                  </a:extLst>
                </p14:cNvPr>
                <p14:cNvContentPartPr/>
                <p14:nvPr/>
              </p14:nvContentPartPr>
              <p14:xfrm>
                <a:off x="2870415" y="3950355"/>
                <a:ext cx="59040" cy="360000"/>
              </p14:xfrm>
            </p:contentPart>
          </mc:Choice>
          <mc:Fallback xmlns="">
            <p:pic>
              <p:nvPicPr>
                <p:cNvPr id="76" name="Ink 75">
                  <a:extLst>
                    <a:ext uri="{FF2B5EF4-FFF2-40B4-BE49-F238E27FC236}">
                      <a16:creationId xmlns:a16="http://schemas.microsoft.com/office/drawing/2014/main" id="{B2679F4B-9EE9-0707-018D-BDED8614DF38}"/>
                    </a:ext>
                  </a:extLst>
                </p:cNvPr>
                <p:cNvPicPr/>
                <p:nvPr/>
              </p:nvPicPr>
              <p:blipFill>
                <a:blip r:embed="rId34"/>
                <a:stretch>
                  <a:fillRect/>
                </a:stretch>
              </p:blipFill>
              <p:spPr>
                <a:xfrm>
                  <a:off x="2852415" y="3932355"/>
                  <a:ext cx="946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7" name="Ink 76">
                  <a:extLst>
                    <a:ext uri="{FF2B5EF4-FFF2-40B4-BE49-F238E27FC236}">
                      <a16:creationId xmlns:a16="http://schemas.microsoft.com/office/drawing/2014/main" id="{846C81D5-C80A-9708-0869-CD4C36901EBC}"/>
                    </a:ext>
                  </a:extLst>
                </p14:cNvPr>
                <p14:cNvContentPartPr/>
                <p14:nvPr/>
              </p14:nvContentPartPr>
              <p14:xfrm>
                <a:off x="2660895" y="3928395"/>
                <a:ext cx="166320" cy="474480"/>
              </p14:xfrm>
            </p:contentPart>
          </mc:Choice>
          <mc:Fallback xmlns="">
            <p:pic>
              <p:nvPicPr>
                <p:cNvPr id="77" name="Ink 76">
                  <a:extLst>
                    <a:ext uri="{FF2B5EF4-FFF2-40B4-BE49-F238E27FC236}">
                      <a16:creationId xmlns:a16="http://schemas.microsoft.com/office/drawing/2014/main" id="{846C81D5-C80A-9708-0869-CD4C36901EBC}"/>
                    </a:ext>
                  </a:extLst>
                </p:cNvPr>
                <p:cNvPicPr/>
                <p:nvPr/>
              </p:nvPicPr>
              <p:blipFill>
                <a:blip r:embed="rId36"/>
                <a:stretch>
                  <a:fillRect/>
                </a:stretch>
              </p:blipFill>
              <p:spPr>
                <a:xfrm>
                  <a:off x="2643255" y="3910755"/>
                  <a:ext cx="201960" cy="510120"/>
                </a:xfrm>
                <a:prstGeom prst="rect">
                  <a:avLst/>
                </a:prstGeom>
              </p:spPr>
            </p:pic>
          </mc:Fallback>
        </mc:AlternateContent>
      </p:grpSp>
      <p:grpSp>
        <p:nvGrpSpPr>
          <p:cNvPr id="86" name="Group 85">
            <a:extLst>
              <a:ext uri="{FF2B5EF4-FFF2-40B4-BE49-F238E27FC236}">
                <a16:creationId xmlns:a16="http://schemas.microsoft.com/office/drawing/2014/main" id="{6BDA8C2C-4E5A-38CB-00D6-EE6D3BD6E119}"/>
              </a:ext>
            </a:extLst>
          </p:cNvPr>
          <p:cNvGrpSpPr/>
          <p:nvPr/>
        </p:nvGrpSpPr>
        <p:grpSpPr>
          <a:xfrm>
            <a:off x="3101175" y="3865755"/>
            <a:ext cx="585360" cy="597960"/>
            <a:chOff x="3101175" y="3865755"/>
            <a:chExt cx="585360" cy="597960"/>
          </a:xfrm>
        </p:grpSpPr>
        <mc:AlternateContent xmlns:mc="http://schemas.openxmlformats.org/markup-compatibility/2006" xmlns:p14="http://schemas.microsoft.com/office/powerpoint/2010/main">
          <mc:Choice Requires="p14">
            <p:contentPart p14:bwMode="auto" r:id="rId37">
              <p14:nvContentPartPr>
                <p14:cNvPr id="78" name="Ink 77">
                  <a:extLst>
                    <a:ext uri="{FF2B5EF4-FFF2-40B4-BE49-F238E27FC236}">
                      <a16:creationId xmlns:a16="http://schemas.microsoft.com/office/drawing/2014/main" id="{50F62C39-3B18-34E2-90FF-93705D0135B5}"/>
                    </a:ext>
                  </a:extLst>
                </p14:cNvPr>
                <p14:cNvContentPartPr/>
                <p14:nvPr/>
              </p14:nvContentPartPr>
              <p14:xfrm>
                <a:off x="3101175" y="4140795"/>
                <a:ext cx="180720" cy="30600"/>
              </p14:xfrm>
            </p:contentPart>
          </mc:Choice>
          <mc:Fallback xmlns="">
            <p:pic>
              <p:nvPicPr>
                <p:cNvPr id="78" name="Ink 77">
                  <a:extLst>
                    <a:ext uri="{FF2B5EF4-FFF2-40B4-BE49-F238E27FC236}">
                      <a16:creationId xmlns:a16="http://schemas.microsoft.com/office/drawing/2014/main" id="{50F62C39-3B18-34E2-90FF-93705D0135B5}"/>
                    </a:ext>
                  </a:extLst>
                </p:cNvPr>
                <p:cNvPicPr/>
                <p:nvPr/>
              </p:nvPicPr>
              <p:blipFill>
                <a:blip r:embed="rId38"/>
                <a:stretch>
                  <a:fillRect/>
                </a:stretch>
              </p:blipFill>
              <p:spPr>
                <a:xfrm>
                  <a:off x="3083535" y="4122795"/>
                  <a:ext cx="216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9" name="Ink 78">
                  <a:extLst>
                    <a:ext uri="{FF2B5EF4-FFF2-40B4-BE49-F238E27FC236}">
                      <a16:creationId xmlns:a16="http://schemas.microsoft.com/office/drawing/2014/main" id="{FB062E65-B957-FFB9-BF71-59A446800AD9}"/>
                    </a:ext>
                  </a:extLst>
                </p14:cNvPr>
                <p14:cNvContentPartPr/>
                <p14:nvPr/>
              </p14:nvContentPartPr>
              <p14:xfrm>
                <a:off x="3439935" y="3964035"/>
                <a:ext cx="149040" cy="298440"/>
              </p14:xfrm>
            </p:contentPart>
          </mc:Choice>
          <mc:Fallback xmlns="">
            <p:pic>
              <p:nvPicPr>
                <p:cNvPr id="79" name="Ink 78">
                  <a:extLst>
                    <a:ext uri="{FF2B5EF4-FFF2-40B4-BE49-F238E27FC236}">
                      <a16:creationId xmlns:a16="http://schemas.microsoft.com/office/drawing/2014/main" id="{FB062E65-B957-FFB9-BF71-59A446800AD9}"/>
                    </a:ext>
                  </a:extLst>
                </p:cNvPr>
                <p:cNvPicPr/>
                <p:nvPr/>
              </p:nvPicPr>
              <p:blipFill>
                <a:blip r:embed="rId40"/>
                <a:stretch>
                  <a:fillRect/>
                </a:stretch>
              </p:blipFill>
              <p:spPr>
                <a:xfrm>
                  <a:off x="3422295" y="3946035"/>
                  <a:ext cx="1846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0" name="Ink 79">
                  <a:extLst>
                    <a:ext uri="{FF2B5EF4-FFF2-40B4-BE49-F238E27FC236}">
                      <a16:creationId xmlns:a16="http://schemas.microsoft.com/office/drawing/2014/main" id="{5C211F70-27CD-A670-0D80-1DE0598B1A6F}"/>
                    </a:ext>
                  </a:extLst>
                </p14:cNvPr>
                <p14:cNvContentPartPr/>
                <p14:nvPr/>
              </p14:nvContentPartPr>
              <p14:xfrm>
                <a:off x="3599415" y="3906795"/>
                <a:ext cx="87120" cy="442080"/>
              </p14:xfrm>
            </p:contentPart>
          </mc:Choice>
          <mc:Fallback xmlns="">
            <p:pic>
              <p:nvPicPr>
                <p:cNvPr id="80" name="Ink 79">
                  <a:extLst>
                    <a:ext uri="{FF2B5EF4-FFF2-40B4-BE49-F238E27FC236}">
                      <a16:creationId xmlns:a16="http://schemas.microsoft.com/office/drawing/2014/main" id="{5C211F70-27CD-A670-0D80-1DE0598B1A6F}"/>
                    </a:ext>
                  </a:extLst>
                </p:cNvPr>
                <p:cNvPicPr/>
                <p:nvPr/>
              </p:nvPicPr>
              <p:blipFill>
                <a:blip r:embed="rId42"/>
                <a:stretch>
                  <a:fillRect/>
                </a:stretch>
              </p:blipFill>
              <p:spPr>
                <a:xfrm>
                  <a:off x="3581415" y="3889155"/>
                  <a:ext cx="12276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1" name="Ink 80">
                  <a:extLst>
                    <a:ext uri="{FF2B5EF4-FFF2-40B4-BE49-F238E27FC236}">
                      <a16:creationId xmlns:a16="http://schemas.microsoft.com/office/drawing/2014/main" id="{07C811A7-5927-8152-8272-5CDF1EC8464F}"/>
                    </a:ext>
                  </a:extLst>
                </p14:cNvPr>
                <p14:cNvContentPartPr/>
                <p14:nvPr/>
              </p14:nvContentPartPr>
              <p14:xfrm>
                <a:off x="3357135" y="3865755"/>
                <a:ext cx="116280" cy="597960"/>
              </p14:xfrm>
            </p:contentPart>
          </mc:Choice>
          <mc:Fallback xmlns="">
            <p:pic>
              <p:nvPicPr>
                <p:cNvPr id="81" name="Ink 80">
                  <a:extLst>
                    <a:ext uri="{FF2B5EF4-FFF2-40B4-BE49-F238E27FC236}">
                      <a16:creationId xmlns:a16="http://schemas.microsoft.com/office/drawing/2014/main" id="{07C811A7-5927-8152-8272-5CDF1EC8464F}"/>
                    </a:ext>
                  </a:extLst>
                </p:cNvPr>
                <p:cNvPicPr/>
                <p:nvPr/>
              </p:nvPicPr>
              <p:blipFill>
                <a:blip r:embed="rId44"/>
                <a:stretch>
                  <a:fillRect/>
                </a:stretch>
              </p:blipFill>
              <p:spPr>
                <a:xfrm>
                  <a:off x="3339135" y="3847755"/>
                  <a:ext cx="15192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29D3F39D-3229-9694-1811-BE1E56CD27B7}"/>
                    </a:ext>
                  </a:extLst>
                </p14:cNvPr>
                <p14:cNvContentPartPr/>
                <p14:nvPr/>
              </p14:nvContentPartPr>
              <p14:xfrm>
                <a:off x="3195135" y="4050795"/>
                <a:ext cx="21960" cy="241920"/>
              </p14:xfrm>
            </p:contentPart>
          </mc:Choice>
          <mc:Fallback xmlns="">
            <p:pic>
              <p:nvPicPr>
                <p:cNvPr id="85" name="Ink 84">
                  <a:extLst>
                    <a:ext uri="{FF2B5EF4-FFF2-40B4-BE49-F238E27FC236}">
                      <a16:creationId xmlns:a16="http://schemas.microsoft.com/office/drawing/2014/main" id="{29D3F39D-3229-9694-1811-BE1E56CD27B7}"/>
                    </a:ext>
                  </a:extLst>
                </p:cNvPr>
                <p:cNvPicPr/>
                <p:nvPr/>
              </p:nvPicPr>
              <p:blipFill>
                <a:blip r:embed="rId46"/>
                <a:stretch>
                  <a:fillRect/>
                </a:stretch>
              </p:blipFill>
              <p:spPr>
                <a:xfrm>
                  <a:off x="3177135" y="4033155"/>
                  <a:ext cx="57600" cy="27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4BE53A40-406A-4828-F8AE-23B7CF96E358}"/>
                  </a:ext>
                </a:extLst>
              </p14:cNvPr>
              <p14:cNvContentPartPr/>
              <p14:nvPr/>
            </p14:nvContentPartPr>
            <p14:xfrm>
              <a:off x="2798055" y="5786355"/>
              <a:ext cx="231840" cy="8280"/>
            </p14:xfrm>
          </p:contentPart>
        </mc:Choice>
        <mc:Fallback xmlns="">
          <p:pic>
            <p:nvPicPr>
              <p:cNvPr id="87" name="Ink 86">
                <a:extLst>
                  <a:ext uri="{FF2B5EF4-FFF2-40B4-BE49-F238E27FC236}">
                    <a16:creationId xmlns:a16="http://schemas.microsoft.com/office/drawing/2014/main" id="{4BE53A40-406A-4828-F8AE-23B7CF96E358}"/>
                  </a:ext>
                </a:extLst>
              </p:cNvPr>
              <p:cNvPicPr/>
              <p:nvPr/>
            </p:nvPicPr>
            <p:blipFill>
              <a:blip r:embed="rId48"/>
              <a:stretch>
                <a:fillRect/>
              </a:stretch>
            </p:blipFill>
            <p:spPr>
              <a:xfrm>
                <a:off x="2780415" y="5768715"/>
                <a:ext cx="267480" cy="43920"/>
              </a:xfrm>
              <a:prstGeom prst="rect">
                <a:avLst/>
              </a:prstGeom>
            </p:spPr>
          </p:pic>
        </mc:Fallback>
      </mc:AlternateContent>
      <p:sp>
        <p:nvSpPr>
          <p:cNvPr id="6" name="Rectangle 5">
            <a:extLst>
              <a:ext uri="{FF2B5EF4-FFF2-40B4-BE49-F238E27FC236}">
                <a16:creationId xmlns:a16="http://schemas.microsoft.com/office/drawing/2014/main" id="{11568D00-6BD0-65A5-B37C-1CB770BD3428}"/>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8" name="TextBox 7">
            <a:extLst>
              <a:ext uri="{FF2B5EF4-FFF2-40B4-BE49-F238E27FC236}">
                <a16:creationId xmlns:a16="http://schemas.microsoft.com/office/drawing/2014/main" id="{B3140B7A-96DE-05DC-0B2E-C8E91D3D1AAF}"/>
              </a:ext>
            </a:extLst>
          </p:cNvPr>
          <p:cNvSpPr txBox="1"/>
          <p:nvPr/>
        </p:nvSpPr>
        <p:spPr>
          <a:xfrm>
            <a:off x="735162" y="6033801"/>
            <a:ext cx="1400175" cy="276999"/>
          </a:xfrm>
          <a:prstGeom prst="rect">
            <a:avLst/>
          </a:prstGeom>
          <a:noFill/>
        </p:spPr>
        <p:txBody>
          <a:bodyPr wrap="square" lIns="0" tIns="0" rIns="0" bIns="0" rtlCol="0">
            <a:spAutoFit/>
          </a:bodyPr>
          <a:lstStyle/>
          <a:p>
            <a:pPr algn="l"/>
            <a:r>
              <a:rPr lang="en-US" dirty="0">
                <a:solidFill>
                  <a:schemeClr val="tx1"/>
                </a:solidFill>
                <a:highlight>
                  <a:srgbClr val="800080"/>
                </a:highlight>
              </a:rPr>
              <a:t>Exercise 7</a:t>
            </a:r>
          </a:p>
        </p:txBody>
      </p:sp>
    </p:spTree>
    <p:extLst>
      <p:ext uri="{BB962C8B-B14F-4D97-AF65-F5344CB8AC3E}">
        <p14:creationId xmlns:p14="http://schemas.microsoft.com/office/powerpoint/2010/main" val="3100425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2A5DF-228D-0947-41BB-9B738F9CE2F9}"/>
              </a:ext>
            </a:extLst>
          </p:cNvPr>
          <p:cNvSpPr>
            <a:spLocks noGrp="1"/>
          </p:cNvSpPr>
          <p:nvPr>
            <p:ph type="title"/>
          </p:nvPr>
        </p:nvSpPr>
        <p:spPr/>
        <p:txBody>
          <a:bodyPr/>
          <a:lstStyle/>
          <a:p>
            <a:r>
              <a:rPr lang="en-US" dirty="0"/>
              <a:t>Automatic Diﬀerentiation</a:t>
            </a:r>
          </a:p>
        </p:txBody>
      </p:sp>
      <p:sp>
        <p:nvSpPr>
          <p:cNvPr id="3" name="Footer Placeholder 2">
            <a:extLst>
              <a:ext uri="{FF2B5EF4-FFF2-40B4-BE49-F238E27FC236}">
                <a16:creationId xmlns:a16="http://schemas.microsoft.com/office/drawing/2014/main" id="{D94F7E3F-954D-48BA-AD48-676156F649BC}"/>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5DAC008C-D112-823B-DE55-2CCC5754027F}"/>
              </a:ext>
            </a:extLst>
          </p:cNvPr>
          <p:cNvSpPr>
            <a:spLocks noGrp="1"/>
          </p:cNvSpPr>
          <p:nvPr>
            <p:ph type="sldNum" sz="quarter" idx="11"/>
          </p:nvPr>
        </p:nvSpPr>
        <p:spPr/>
        <p:txBody>
          <a:bodyPr/>
          <a:lstStyle/>
          <a:p>
            <a:r>
              <a:rPr lang="en-US"/>
              <a:t>Page </a:t>
            </a:r>
            <a:fld id="{15EBE321-CBB1-4E91-BD14-37C8D44326FB}" type="slidenum">
              <a:rPr lang="en-US" smtClean="0"/>
              <a:pPr/>
              <a:t>49</a:t>
            </a:fld>
            <a:endParaRPr lang="en-US"/>
          </a:p>
        </p:txBody>
      </p:sp>
      <p:sp>
        <p:nvSpPr>
          <p:cNvPr id="5" name="Content Placeholder 4">
            <a:extLst>
              <a:ext uri="{FF2B5EF4-FFF2-40B4-BE49-F238E27FC236}">
                <a16:creationId xmlns:a16="http://schemas.microsoft.com/office/drawing/2014/main" id="{4C2F229E-8683-2E29-E603-77C6C1D1223B}"/>
              </a:ext>
            </a:extLst>
          </p:cNvPr>
          <p:cNvSpPr>
            <a:spLocks noGrp="1"/>
          </p:cNvSpPr>
          <p:nvPr>
            <p:ph idx="1"/>
          </p:nvPr>
        </p:nvSpPr>
        <p:spPr>
          <a:xfrm>
            <a:off x="410400" y="1054800"/>
            <a:ext cx="11376026" cy="4752000"/>
          </a:xfrm>
        </p:spPr>
        <p:txBody>
          <a:bodyPr/>
          <a:lstStyle/>
          <a:p>
            <a:pPr marL="285750" indent="-285750">
              <a:lnSpc>
                <a:spcPct val="150000"/>
              </a:lnSpc>
              <a:buFont typeface="Arial" panose="020B0604020202020204" pitchFamily="34" charset="0"/>
              <a:buChar char="•"/>
            </a:pPr>
            <a:r>
              <a:rPr lang="en-US" dirty="0"/>
              <a:t>For any function expressed by a computer program, alternative is automatic diﬀerentiation</a:t>
            </a:r>
          </a:p>
          <a:p>
            <a:pPr marL="285750" indent="-285750">
              <a:lnSpc>
                <a:spcPct val="150000"/>
              </a:lnSpc>
              <a:buFont typeface="Arial" panose="020B0604020202020204" pitchFamily="34" charset="0"/>
              <a:buChar char="•"/>
            </a:pPr>
            <a:r>
              <a:rPr lang="en-US" dirty="0"/>
              <a:t>A computer program = </a:t>
            </a:r>
            <a:r>
              <a:rPr lang="en-US" dirty="0">
                <a:solidFill>
                  <a:schemeClr val="accent1"/>
                </a:solidFill>
              </a:rPr>
              <a:t>basic arithmetic operations </a:t>
            </a:r>
            <a:r>
              <a:rPr lang="en-US" b="1" dirty="0">
                <a:solidFill>
                  <a:schemeClr val="accent1"/>
                </a:solidFill>
              </a:rPr>
              <a:t>&amp;</a:t>
            </a:r>
            <a:r>
              <a:rPr lang="en-US" dirty="0">
                <a:solidFill>
                  <a:schemeClr val="accent1"/>
                </a:solidFill>
              </a:rPr>
              <a:t> simple functions</a:t>
            </a:r>
          </a:p>
          <a:p>
            <a:pPr marL="285750" indent="-285750">
              <a:lnSpc>
                <a:spcPct val="150000"/>
              </a:lnSpc>
              <a:buFont typeface="Arial" panose="020B0604020202020204" pitchFamily="34" charset="0"/>
              <a:buChar char="•"/>
            </a:pPr>
            <a:r>
              <a:rPr lang="en-US" dirty="0"/>
              <a:t>Thus, derivatives can be propagated through the program by repeated use of </a:t>
            </a:r>
            <a:r>
              <a:rPr lang="en-US" b="1" dirty="0">
                <a:solidFill>
                  <a:srgbClr val="EF0137"/>
                </a:solidFill>
              </a:rPr>
              <a:t>the chain rule </a:t>
            </a:r>
            <a:r>
              <a:rPr lang="en-US" dirty="0"/>
              <a:t>step by step along with the function itself</a:t>
            </a:r>
          </a:p>
          <a:p>
            <a:pPr marL="285750" indent="-285750">
              <a:lnSpc>
                <a:spcPct val="150000"/>
              </a:lnSpc>
              <a:buFont typeface="Arial" panose="020B0604020202020204" pitchFamily="34" charset="0"/>
              <a:buChar char="•"/>
            </a:pPr>
            <a:r>
              <a:rPr lang="en-US" dirty="0"/>
              <a:t>The result is the true derivative of the original function, subject only to rounding error but suﬀering </a:t>
            </a:r>
            <a:r>
              <a:rPr lang="en-US" u="sng" dirty="0"/>
              <a:t>no discretization error</a:t>
            </a:r>
            <a:r>
              <a:rPr lang="en-US" dirty="0"/>
              <a:t>.</a:t>
            </a:r>
          </a:p>
          <a:p>
            <a:pPr marL="285750" lvl="1" indent="-285750">
              <a:lnSpc>
                <a:spcPct val="150000"/>
              </a:lnSpc>
              <a:buFont typeface="Arial" panose="020B0604020202020204" pitchFamily="34" charset="0"/>
              <a:buChar char="•"/>
            </a:pPr>
            <a:r>
              <a:rPr lang="en-US" dirty="0"/>
              <a:t>Several eﬀective software packages are now available for automatic diﬀerentiation</a:t>
            </a:r>
          </a:p>
          <a:p>
            <a:pPr marL="645750" lvl="2" indent="-285750">
              <a:lnSpc>
                <a:spcPct val="150000"/>
              </a:lnSpc>
            </a:pPr>
            <a:r>
              <a:rPr lang="en-US" dirty="0"/>
              <a:t>Some of these packages accept a Fortran or C input program and then output a second program for computing the desired derivatives</a:t>
            </a:r>
          </a:p>
          <a:p>
            <a:pPr marL="645750" lvl="2" indent="-285750">
              <a:lnSpc>
                <a:spcPct val="150000"/>
              </a:lnSpc>
            </a:pPr>
            <a:r>
              <a:rPr lang="en-US" dirty="0"/>
              <a:t>Other packages use operator overloading to perform derivative computations automatically along with the function evaluation.</a:t>
            </a:r>
          </a:p>
          <a:p>
            <a:pPr marL="285750" lvl="1" indent="-285750">
              <a:lnSpc>
                <a:spcPct val="150000"/>
              </a:lnSpc>
              <a:buFont typeface="Arial" panose="020B0604020202020204" pitchFamily="34" charset="0"/>
              <a:buChar char="•"/>
            </a:pPr>
            <a:r>
              <a:rPr lang="en-US" dirty="0"/>
              <a:t>Allows determining the sensitivity of the output of a program to perturbations in its input parameters</a:t>
            </a:r>
          </a:p>
          <a:p>
            <a:pPr marL="285750" lvl="1" indent="-285750">
              <a:lnSpc>
                <a:spcPct val="150000"/>
              </a:lnSpc>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69EE8CBE-869B-EFEC-2FEE-8BE111342551}"/>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412717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2AF1-1DDE-9D56-F1C0-500F1042215F}"/>
              </a:ext>
            </a:extLst>
          </p:cNvPr>
          <p:cNvSpPr>
            <a:spLocks noGrp="1"/>
          </p:cNvSpPr>
          <p:nvPr>
            <p:ph type="title"/>
          </p:nvPr>
        </p:nvSpPr>
        <p:spPr/>
        <p:txBody>
          <a:bodyPr/>
          <a:lstStyle/>
          <a:p>
            <a:r>
              <a:rPr lang="en-US" dirty="0"/>
              <a:t>Numerical integration</a:t>
            </a:r>
          </a:p>
        </p:txBody>
      </p:sp>
      <p:sp>
        <p:nvSpPr>
          <p:cNvPr id="3" name="Footer Placeholder 2">
            <a:extLst>
              <a:ext uri="{FF2B5EF4-FFF2-40B4-BE49-F238E27FC236}">
                <a16:creationId xmlns:a16="http://schemas.microsoft.com/office/drawing/2014/main" id="{B07CBBBB-C6BE-970E-CF67-3F84EF4BEF04}"/>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9EA10DB-B30C-6BC0-C240-308086F8C66F}"/>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E1CC4FE-DDA9-A623-ED06-7BC079FC3087}"/>
                  </a:ext>
                </a:extLst>
              </p:cNvPr>
              <p:cNvSpPr>
                <a:spLocks noGrp="1"/>
              </p:cNvSpPr>
              <p:nvPr>
                <p:ph idx="1"/>
              </p:nvPr>
            </p:nvSpPr>
            <p:spPr/>
            <p:txBody>
              <a:bodyPr/>
              <a:lstStyle/>
              <a:p>
                <a:pPr marL="285750" lvl="1" indent="-285750">
                  <a:buFont typeface="Arial" panose="020B0604020202020204" pitchFamily="34" charset="0"/>
                  <a:buChar char="•"/>
                </a:pPr>
                <a:r>
                  <a:rPr lang="en-US" dirty="0"/>
                  <a:t>Being given a continuous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ℝ</m:t>
                    </m:r>
                  </m:oMath>
                </a14:m>
                <a:r>
                  <a:rPr lang="en-US" dirty="0"/>
                  <a:t>, we try to compute the integral</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𝐼</m:t>
                      </m:r>
                      <m:r>
                        <a:rPr lang="en-US" b="0" i="1" dirty="0" smtClean="0">
                          <a:latin typeface="Cambria Math" panose="02040503050406030204" pitchFamily="18" charset="0"/>
                        </a:rPr>
                        <m:t>=</m:t>
                      </m:r>
                      <m:nary>
                        <m:naryPr>
                          <m:limLoc m:val="undOvr"/>
                          <m:ctrlPr>
                            <a:rPr lang="en-US" b="0" i="1" dirty="0" smtClean="0">
                              <a:latin typeface="Cambria Math" panose="02040503050406030204" pitchFamily="18" charset="0"/>
                            </a:rPr>
                          </m:ctrlPr>
                        </m:naryPr>
                        <m:sub>
                          <m:r>
                            <m:rPr>
                              <m:brk m:alnAt="24"/>
                            </m:rPr>
                            <a:rPr lang="en-US" b="0" i="1" dirty="0" smtClean="0">
                              <a:latin typeface="Cambria Math" panose="02040503050406030204" pitchFamily="18" charset="0"/>
                            </a:rPr>
                            <m:t>𝑎</m:t>
                          </m:r>
                        </m:sub>
                        <m:sup>
                          <m:r>
                            <a:rPr lang="en-US" b="0" i="1" dirty="0" smtClean="0">
                              <a:latin typeface="Cambria Math" panose="02040503050406030204" pitchFamily="18" charset="0"/>
                            </a:rPr>
                            <m:t>𝑏</m:t>
                          </m:r>
                        </m:sup>
                        <m:e>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r>
                            <a:rPr lang="en-US" b="0" i="1" dirty="0" smtClean="0">
                              <a:latin typeface="Cambria Math" panose="02040503050406030204" pitchFamily="18" charset="0"/>
                            </a:rPr>
                            <m:t>𝑑𝑥</m:t>
                          </m:r>
                        </m:e>
                      </m:nary>
                    </m:oMath>
                  </m:oMathPara>
                </a14:m>
                <a:endParaRPr lang="en-US" b="0" dirty="0"/>
              </a:p>
              <a:p>
                <a:pPr marL="285750" indent="-285750">
                  <a:buFont typeface="Arial" panose="020B0604020202020204" pitchFamily="34" charset="0"/>
                  <a:buChar char="•"/>
                </a:pPr>
                <a:r>
                  <a:rPr lang="en-US" dirty="0"/>
                  <a:t>W</a:t>
                </a:r>
                <a:r>
                  <a:rPr lang="en-US" b="0" dirty="0"/>
                  <a:t>e need to use </a:t>
                </a:r>
                <a:r>
                  <a:rPr lang="en-US" b="1" dirty="0"/>
                  <a:t>numerical integration </a:t>
                </a:r>
                <a:r>
                  <a:rPr lang="en-US" b="0" dirty="0"/>
                  <a:t>when we do not know the explicit form of the primitives of </a:t>
                </a:r>
                <a14:m>
                  <m:oMath xmlns:m="http://schemas.openxmlformats.org/officeDocument/2006/math">
                    <m:r>
                      <a:rPr lang="en-US" b="0" i="1" dirty="0" smtClean="0">
                        <a:latin typeface="Cambria Math" panose="02040503050406030204" pitchFamily="18" charset="0"/>
                      </a:rPr>
                      <m:t>𝑓</m:t>
                    </m:r>
                  </m:oMath>
                </a14:m>
                <a:r>
                  <a:rPr lang="en-US" b="0" dirty="0"/>
                  <a:t>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2</m:t>
                              </m:r>
                            </m:sup>
                          </m:sSup>
                        </m:sup>
                      </m:sSup>
                      <m:r>
                        <a:rPr lang="en-US" b="0" i="1" dirty="0" smtClean="0">
                          <a:latin typeface="Cambria Math" panose="02040503050406030204" pitchFamily="18" charset="0"/>
                        </a:rPr>
                        <m:t>, </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𝑥</m:t>
                              </m:r>
                            </m:sup>
                          </m:sSup>
                        </m:num>
                        <m:den>
                          <m:r>
                            <a:rPr lang="en-US" b="0" i="1" dirty="0" smtClean="0">
                              <a:latin typeface="Cambria Math" panose="02040503050406030204" pitchFamily="18" charset="0"/>
                            </a:rPr>
                            <m:t>𝑥</m:t>
                          </m:r>
                        </m:den>
                      </m:f>
                      <m:r>
                        <a:rPr lang="en-US" b="0" i="1" dirty="0" smtClean="0">
                          <a:latin typeface="Cambria Math" panose="02040503050406030204" pitchFamily="18" charset="0"/>
                        </a:rPr>
                        <m:t>, </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m:rPr>
                              <m:sty m:val="p"/>
                            </m:rPr>
                            <a:rPr lang="en-US" b="0" i="0" dirty="0" smtClean="0">
                              <a:latin typeface="Cambria Math" panose="02040503050406030204" pitchFamily="18" charset="0"/>
                            </a:rPr>
                            <m:t>log</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den>
                      </m:f>
                    </m:oMath>
                  </m:oMathPara>
                </a14:m>
                <a:endParaRPr lang="en-US" b="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We do not want to compute exactly the value of this integral but only an approximate value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𝑎𝑝𝑝</m:t>
                        </m:r>
                      </m:sub>
                    </m:sSub>
                  </m:oMath>
                </a14:m>
                <a:r>
                  <a:rPr lang="en-US" b="0" dirty="0"/>
                  <a:t> with an a priori given accuracy </a:t>
                </a:r>
                <a14:m>
                  <m:oMath xmlns:m="http://schemas.openxmlformats.org/officeDocument/2006/math">
                    <m:r>
                      <a:rPr lang="en-US" b="0" i="1" dirty="0" smtClean="0">
                        <a:latin typeface="Cambria Math" panose="02040503050406030204" pitchFamily="18" charset="0"/>
                      </a:rPr>
                      <m:t>𝜖</m:t>
                    </m:r>
                  </m:oMath>
                </a14:m>
                <a:r>
                  <a:rPr lang="en-US" b="0" dirty="0"/>
                  <a:t> i.e. such that</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𝐼</m:t>
                      </m:r>
                      <m:r>
                        <a:rPr lang="en-US" b="0"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b="0" i="1" dirty="0" err="1" smtClean="0">
                              <a:latin typeface="Cambria Math" panose="02040503050406030204" pitchFamily="18" charset="0"/>
                            </a:rPr>
                            <m:t>𝐼</m:t>
                          </m:r>
                        </m:e>
                        <m:sub>
                          <m:r>
                            <a:rPr lang="en-US" b="0" i="1" dirty="0" err="1" smtClean="0">
                              <a:latin typeface="Cambria Math" panose="02040503050406030204" pitchFamily="18" charset="0"/>
                            </a:rPr>
                            <m:t>𝑎𝑝𝑝</m:t>
                          </m:r>
                        </m:sub>
                      </m:sSub>
                      <m:r>
                        <a:rPr lang="en-US" b="0" i="1" dirty="0" smtClean="0">
                          <a:latin typeface="Cambria Math" panose="02040503050406030204" pitchFamily="18" charset="0"/>
                        </a:rPr>
                        <m:t>| &lt; </m:t>
                      </m:r>
                      <m:r>
                        <a:rPr lang="el-GR" b="0" i="1" dirty="0" smtClean="0">
                          <a:latin typeface="Cambria Math" panose="02040503050406030204" pitchFamily="18" charset="0"/>
                        </a:rPr>
                        <m:t>𝜖</m:t>
                      </m:r>
                    </m:oMath>
                  </m:oMathPara>
                </a14:m>
                <a:endParaRPr lang="en-US" b="0" dirty="0"/>
              </a:p>
              <a:p>
                <a:endParaRPr lang="en-US" dirty="0"/>
              </a:p>
              <a:p>
                <a:endParaRPr lang="en-US" dirty="0"/>
              </a:p>
            </p:txBody>
          </p:sp>
        </mc:Choice>
        <mc:Fallback xmlns="">
          <p:sp>
            <p:nvSpPr>
              <p:cNvPr id="5" name="Content Placeholder 4">
                <a:extLst>
                  <a:ext uri="{FF2B5EF4-FFF2-40B4-BE49-F238E27FC236}">
                    <a16:creationId xmlns:a16="http://schemas.microsoft.com/office/drawing/2014/main" id="{4E1CC4FE-DDA9-A623-ED06-7BC079FC3087}"/>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43E3370-A993-BDA9-6916-B1AE6FAD7E3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8323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Summary</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984F1296-6228-0726-B70E-C2C2A75A7557}"/>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615720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DD5DD0-EBAD-99AF-2A22-4EFC733BF306}"/>
              </a:ext>
            </a:extLst>
          </p:cNvPr>
          <p:cNvSpPr>
            <a:spLocks noGrp="1"/>
          </p:cNvSpPr>
          <p:nvPr>
            <p:ph type="title"/>
          </p:nvPr>
        </p:nvSpPr>
        <p:spPr/>
        <p:txBody>
          <a:bodyPr/>
          <a:lstStyle/>
          <a:p>
            <a:r>
              <a:rPr lang="en-US" sz="2400" dirty="0"/>
              <a:t>Summary</a:t>
            </a:r>
          </a:p>
        </p:txBody>
      </p:sp>
      <p:sp>
        <p:nvSpPr>
          <p:cNvPr id="3" name="Footer Placeholder 2">
            <a:extLst>
              <a:ext uri="{FF2B5EF4-FFF2-40B4-BE49-F238E27FC236}">
                <a16:creationId xmlns:a16="http://schemas.microsoft.com/office/drawing/2014/main" id="{6C8D666A-CF47-CCD1-512E-419136A2C4E3}"/>
              </a:ext>
            </a:extLst>
          </p:cNvPr>
          <p:cNvSpPr>
            <a:spLocks noGrp="1"/>
          </p:cNvSpPr>
          <p:nvPr>
            <p:ph type="ftr" sz="quarter" idx="10"/>
          </p:nvPr>
        </p:nvSpPr>
        <p:spPr>
          <a:xfrm>
            <a:off x="1059160" y="6305987"/>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558077C-D557-A2A5-F797-6EF2C1260C46}"/>
              </a:ext>
            </a:extLst>
          </p:cNvPr>
          <p:cNvSpPr>
            <a:spLocks noGrp="1"/>
          </p:cNvSpPr>
          <p:nvPr>
            <p:ph type="sldNum" sz="quarter" idx="11"/>
          </p:nvPr>
        </p:nvSpPr>
        <p:spPr/>
        <p:txBody>
          <a:bodyPr/>
          <a:lstStyle/>
          <a:p>
            <a:r>
              <a:rPr lang="en-US"/>
              <a:t>Page </a:t>
            </a:r>
            <a:fld id="{15EBE321-CBB1-4E91-BD14-37C8D44326FB}" type="slidenum">
              <a:rPr lang="en-US" smtClean="0"/>
              <a:pPr/>
              <a:t>51</a:t>
            </a:fld>
            <a:endParaRPr lang="en-US"/>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ECAEEEE7-5A3C-A8FB-B801-DE30A2F63EDF}"/>
                  </a:ext>
                </a:extLst>
              </p:cNvPr>
              <p:cNvSpPr>
                <a:spLocks noGrp="1"/>
              </p:cNvSpPr>
              <p:nvPr>
                <p:ph idx="1"/>
              </p:nvPr>
            </p:nvSpPr>
            <p:spPr>
              <a:xfrm>
                <a:off x="411162" y="1414800"/>
                <a:ext cx="11574892" cy="4752000"/>
              </a:xfrm>
            </p:spPr>
            <p:txBody>
              <a:bodyPr/>
              <a:lstStyle/>
              <a:p>
                <a:pPr marL="285750" indent="-285750">
                  <a:lnSpc>
                    <a:spcPct val="150000"/>
                  </a:lnSpc>
                  <a:buFont typeface="Arial" panose="020B0604020202020204" pitchFamily="34" charset="0"/>
                  <a:buChar char="•"/>
                </a:pPr>
                <a:r>
                  <a:rPr lang="en-US" b="1" dirty="0">
                    <a:solidFill>
                      <a:schemeClr val="accent1"/>
                    </a:solidFill>
                  </a:rPr>
                  <a:t>Numerical integration:</a:t>
                </a:r>
              </a:p>
              <a:p>
                <a:pPr marL="645750" lvl="2" indent="-285750">
                  <a:lnSpc>
                    <a:spcPct val="150000"/>
                  </a:lnSpc>
                </a:pPr>
                <a:r>
                  <a:rPr lang="en-US" dirty="0"/>
                  <a:t>Elementary </a:t>
                </a:r>
                <a:r>
                  <a:rPr lang="en-US" b="1" dirty="0">
                    <a:solidFill>
                      <a:srgbClr val="EF0137"/>
                    </a:solidFill>
                  </a:rPr>
                  <a:t>quadrature rules </a:t>
                </a:r>
                <a:r>
                  <a:rPr lang="en-US" dirty="0"/>
                  <a:t>typically yield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order accuracy</a:t>
                </a:r>
              </a:p>
              <a:p>
                <a:pPr marL="645750" lvl="2" indent="-285750">
                  <a:lnSpc>
                    <a:spcPct val="150000"/>
                  </a:lnSpc>
                </a:pPr>
                <a:r>
                  <a:rPr lang="en-US" dirty="0"/>
                  <a:t>Gaussian rules yield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order by optimizing both quadrature weights and points</a:t>
                </a:r>
              </a:p>
              <a:p>
                <a:pPr marL="645750" lvl="2" indent="-285750">
                  <a:lnSpc>
                    <a:spcPct val="150000"/>
                  </a:lnSpc>
                </a:pPr>
                <a:r>
                  <a:rPr lang="en-US" dirty="0"/>
                  <a:t>Dividing original domain (composite rules) possibly with adaptivity is often the best choice</a:t>
                </a:r>
              </a:p>
              <a:p>
                <a:pPr marL="645750" lvl="2" indent="-285750">
                  <a:lnSpc>
                    <a:spcPct val="150000"/>
                  </a:lnSpc>
                </a:pPr>
                <a:r>
                  <a:rPr lang="en-US" dirty="0"/>
                  <a:t>For high-dimensional domains, Monte Carlo integration is the method of choice</a:t>
                </a:r>
              </a:p>
              <a:p>
                <a:pPr marL="285750" indent="-285750">
                  <a:lnSpc>
                    <a:spcPct val="150000"/>
                  </a:lnSpc>
                  <a:buFont typeface="Arial" panose="020B0604020202020204" pitchFamily="34" charset="0"/>
                  <a:buChar char="•"/>
                </a:pPr>
                <a:r>
                  <a:rPr lang="en-US" b="1" dirty="0">
                    <a:solidFill>
                      <a:schemeClr val="accent1"/>
                    </a:solidFill>
                  </a:rPr>
                  <a:t>Numerical differentiation</a:t>
                </a:r>
                <a:r>
                  <a:rPr lang="en-US" dirty="0">
                    <a:solidFill>
                      <a:schemeClr val="accent1"/>
                    </a:solidFill>
                  </a:rPr>
                  <a:t>:</a:t>
                </a:r>
              </a:p>
              <a:p>
                <a:pPr marL="645750" lvl="2" indent="-285750">
                  <a:lnSpc>
                    <a:spcPct val="150000"/>
                  </a:lnSpc>
                </a:pPr>
                <a:r>
                  <a:rPr lang="en-US" dirty="0"/>
                  <a:t>Highly sensitive to noise in the data (by contrast </a:t>
                </a:r>
                <a:r>
                  <a:rPr lang="en-US"/>
                  <a:t>to integration)</a:t>
                </a:r>
                <a:endParaRPr lang="en-US" dirty="0"/>
              </a:p>
              <a:p>
                <a:pPr marL="645750" lvl="2" indent="-285750">
                  <a:lnSpc>
                    <a:spcPct val="150000"/>
                  </a:lnSpc>
                </a:pPr>
                <a:r>
                  <a:rPr lang="en-US" dirty="0"/>
                  <a:t>For smooth known or implicit functions (PDE), </a:t>
                </a:r>
                <a:r>
                  <a:rPr lang="en-US" b="1" dirty="0">
                    <a:solidFill>
                      <a:srgbClr val="EF0137"/>
                    </a:solidFill>
                  </a:rPr>
                  <a:t>finite difference </a:t>
                </a:r>
                <a:r>
                  <a:rPr lang="en-US" dirty="0"/>
                  <a:t>formulas are typically used</a:t>
                </a:r>
              </a:p>
              <a:p>
                <a:pPr marL="645750" lvl="2" indent="-285750">
                  <a:lnSpc>
                    <a:spcPct val="150000"/>
                  </a:lnSpc>
                </a:pPr>
                <a:r>
                  <a:rPr lang="en-US" dirty="0"/>
                  <a:t>Obtained from Taylor expansion (forward, backward, centered) or from polynomial interpolation</a:t>
                </a:r>
              </a:p>
              <a:p>
                <a:pPr marL="645750" lvl="2" indent="-285750">
                  <a:lnSpc>
                    <a:spcPct val="150000"/>
                  </a:lnSpc>
                </a:pPr>
                <a:endParaRPr lang="en-US" dirty="0"/>
              </a:p>
            </p:txBody>
          </p:sp>
        </mc:Choice>
        <mc:Fallback xmlns="">
          <p:sp>
            <p:nvSpPr>
              <p:cNvPr id="9" name="Content Placeholder 8">
                <a:extLst>
                  <a:ext uri="{FF2B5EF4-FFF2-40B4-BE49-F238E27FC236}">
                    <a16:creationId xmlns:a16="http://schemas.microsoft.com/office/drawing/2014/main" id="{ECAEEEE7-5A3C-A8FB-B801-DE30A2F63EDF}"/>
                  </a:ext>
                </a:extLst>
              </p:cNvPr>
              <p:cNvSpPr>
                <a:spLocks noGrp="1" noRot="1" noChangeAspect="1" noMove="1" noResize="1" noEditPoints="1" noAdjustHandles="1" noChangeArrowheads="1" noChangeShapeType="1" noTextEdit="1"/>
              </p:cNvSpPr>
              <p:nvPr>
                <p:ph idx="1"/>
              </p:nvPr>
            </p:nvSpPr>
            <p:spPr>
              <a:xfrm>
                <a:off x="411162" y="1414800"/>
                <a:ext cx="11574892" cy="4752000"/>
              </a:xfrm>
              <a:blipFill>
                <a:blip r:embed="rId2"/>
                <a:stretch>
                  <a:fillRect l="-1106"/>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3E5BCB1-3797-84F8-F394-B7BAE7890510}"/>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567167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80AC-8883-9AB5-5DE2-5C0CC2C6320B}"/>
              </a:ext>
            </a:extLst>
          </p:cNvPr>
          <p:cNvSpPr>
            <a:spLocks noGrp="1"/>
          </p:cNvSpPr>
          <p:nvPr>
            <p:ph type="title"/>
          </p:nvPr>
        </p:nvSpPr>
        <p:spPr/>
        <p:txBody>
          <a:bodyPr/>
          <a:lstStyle/>
          <a:p>
            <a:r>
              <a:rPr lang="en-US" dirty="0"/>
              <a:t>Basic principle</a:t>
            </a:r>
          </a:p>
        </p:txBody>
      </p:sp>
      <p:sp>
        <p:nvSpPr>
          <p:cNvPr id="3" name="Footer Placeholder 2">
            <a:extLst>
              <a:ext uri="{FF2B5EF4-FFF2-40B4-BE49-F238E27FC236}">
                <a16:creationId xmlns:a16="http://schemas.microsoft.com/office/drawing/2014/main" id="{5A08ADE1-C7DA-1B84-05CE-F93313118CF8}"/>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99F789E-8BEF-00BE-E834-CA321D2B4A1E}"/>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a:p>
        </p:txBody>
      </p:sp>
      <p:sp>
        <p:nvSpPr>
          <p:cNvPr id="5" name="Content Placeholder 4">
            <a:extLst>
              <a:ext uri="{FF2B5EF4-FFF2-40B4-BE49-F238E27FC236}">
                <a16:creationId xmlns:a16="http://schemas.microsoft.com/office/drawing/2014/main" id="{6B02E0B2-263A-2BB4-C21B-FE5CCD544DC0}"/>
              </a:ext>
            </a:extLst>
          </p:cNvPr>
          <p:cNvSpPr>
            <a:spLocks noGrp="1"/>
          </p:cNvSpPr>
          <p:nvPr>
            <p:ph idx="1"/>
          </p:nvPr>
        </p:nvSpPr>
        <p:spPr/>
        <p:txBody>
          <a:bodyPr/>
          <a:lstStyle/>
          <a:p>
            <a:pPr marL="285750" indent="-285750">
              <a:lnSpc>
                <a:spcPct val="200000"/>
              </a:lnSpc>
              <a:buFont typeface="Arial" panose="020B0604020202020204" pitchFamily="34" charset="0"/>
              <a:buChar char="•"/>
            </a:pPr>
            <a:r>
              <a:rPr lang="en-US" dirty="0"/>
              <a:t>Once again, we “replace” the function f by a close enough function for which computing its primitive is quite easy → </a:t>
            </a:r>
            <a:r>
              <a:rPr lang="en-US" b="1" dirty="0">
                <a:solidFill>
                  <a:srgbClr val="EF0137"/>
                </a:solidFill>
              </a:rPr>
              <a:t>polynomial interpolation</a:t>
            </a:r>
          </a:p>
          <a:p>
            <a:pPr marL="285750" indent="-285750">
              <a:lnSpc>
                <a:spcPct val="200000"/>
              </a:lnSpc>
              <a:buFont typeface="Arial" panose="020B0604020202020204" pitchFamily="34" charset="0"/>
              <a:buChar char="•"/>
            </a:pPr>
            <a:r>
              <a:rPr lang="en-US" dirty="0"/>
              <a:t>However, in some occasions we must be careful with global polynomial interpolation</a:t>
            </a:r>
          </a:p>
          <a:p>
            <a:pPr marL="285750" indent="-285750">
              <a:lnSpc>
                <a:spcPct val="200000"/>
              </a:lnSpc>
              <a:buFont typeface="Arial" panose="020B0604020202020204" pitchFamily="34" charset="0"/>
              <a:buChar char="•"/>
            </a:pPr>
            <a:r>
              <a:rPr lang="en-US" dirty="0"/>
              <a:t>This is why we will most of the time adopt a </a:t>
            </a:r>
            <a:r>
              <a:rPr lang="en-US" b="1" dirty="0">
                <a:solidFill>
                  <a:schemeClr val="accent1"/>
                </a:solidFill>
              </a:rPr>
              <a:t>piecewise polynomial approximation</a:t>
            </a:r>
          </a:p>
        </p:txBody>
      </p:sp>
      <p:sp>
        <p:nvSpPr>
          <p:cNvPr id="6" name="Rectangle 5">
            <a:extLst>
              <a:ext uri="{FF2B5EF4-FFF2-40B4-BE49-F238E27FC236}">
                <a16:creationId xmlns:a16="http://schemas.microsoft.com/office/drawing/2014/main" id="{B9443862-9102-8DDB-050C-77F8C0030F95}"/>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290121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E789-FE4C-D4EC-61D7-E19D611187DD}"/>
              </a:ext>
            </a:extLst>
          </p:cNvPr>
          <p:cNvSpPr>
            <a:spLocks noGrp="1"/>
          </p:cNvSpPr>
          <p:nvPr>
            <p:ph type="title"/>
          </p:nvPr>
        </p:nvSpPr>
        <p:spPr/>
        <p:txBody>
          <a:bodyPr/>
          <a:lstStyle/>
          <a:p>
            <a:r>
              <a:rPr lang="en-US" dirty="0"/>
              <a:t>Description of the principle</a:t>
            </a:r>
          </a:p>
        </p:txBody>
      </p:sp>
      <p:sp>
        <p:nvSpPr>
          <p:cNvPr id="3" name="Footer Placeholder 2">
            <a:extLst>
              <a:ext uri="{FF2B5EF4-FFF2-40B4-BE49-F238E27FC236}">
                <a16:creationId xmlns:a16="http://schemas.microsoft.com/office/drawing/2014/main" id="{56A256A8-D7A8-900A-DEF5-DADE8F0033DE}"/>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3CFDC57-FC46-E415-A409-2ED07EB50D41}"/>
              </a:ext>
            </a:extLst>
          </p:cNvPr>
          <p:cNvSpPr>
            <a:spLocks noGrp="1"/>
          </p:cNvSpPr>
          <p:nvPr>
            <p:ph type="sldNum" sz="quarter" idx="11"/>
          </p:nvPr>
        </p:nvSpPr>
        <p:spPr/>
        <p:txBody>
          <a:bodyPr/>
          <a:lstStyle/>
          <a:p>
            <a:r>
              <a:rPr lang="en-US"/>
              <a:t>Page </a:t>
            </a:r>
            <a:fld id="{15EBE321-CBB1-4E91-BD14-37C8D44326FB}" type="slidenum">
              <a:rPr lang="en-US" smtClean="0"/>
              <a:pPr/>
              <a:t>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47312BE-1786-372F-0C3D-8DD6B4764354}"/>
                  </a:ext>
                </a:extLst>
              </p:cNvPr>
              <p:cNvSpPr>
                <a:spLocks noGrp="1"/>
              </p:cNvSpPr>
              <p:nvPr>
                <p:ph idx="1"/>
              </p:nvPr>
            </p:nvSpPr>
            <p:spPr/>
            <p:txBody>
              <a:bodyPr/>
              <a:lstStyle/>
              <a:p>
                <a:pPr marL="285750" indent="-285750">
                  <a:buFont typeface="Arial" panose="020B0604020202020204" pitchFamily="34" charset="0"/>
                  <a:buChar char="•"/>
                </a:pPr>
                <a:r>
                  <a:rPr lang="en-US" dirty="0"/>
                  <a:t>We subdivide the interval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oMath>
                </a14:m>
                <a:r>
                  <a:rPr lang="en-US" dirty="0"/>
                  <a:t>in some smaller intervals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&lt;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&lt; · · · &lt; </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𝑁</m:t>
                        </m:r>
                      </m:sub>
                    </m:sSub>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linearity we have</a:t>
                </a:r>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Hence, we are led to compute some integrals for which the length of the integration interval is relatively small.</a:t>
                </a:r>
              </a:p>
            </p:txBody>
          </p:sp>
        </mc:Choice>
        <mc:Fallback xmlns="">
          <p:sp>
            <p:nvSpPr>
              <p:cNvPr id="5" name="Content Placeholder 4">
                <a:extLst>
                  <a:ext uri="{FF2B5EF4-FFF2-40B4-BE49-F238E27FC236}">
                    <a16:creationId xmlns:a16="http://schemas.microsoft.com/office/drawing/2014/main" id="{F47312BE-1786-372F-0C3D-8DD6B4764354}"/>
                  </a:ext>
                </a:extLst>
              </p:cNvPr>
              <p:cNvSpPr>
                <a:spLocks noGrp="1" noRot="1" noChangeAspect="1" noMove="1" noResize="1" noEditPoints="1" noAdjustHandles="1" noChangeArrowheads="1" noChangeShapeType="1" noTextEdit="1"/>
              </p:cNvSpPr>
              <p:nvPr>
                <p:ph idx="1"/>
              </p:nvPr>
            </p:nvSpPr>
            <p:spPr>
              <a:blipFill>
                <a:blip r:embed="rId2"/>
                <a:stretch>
                  <a:fillRect l="-1125" t="-1538" r="-1071"/>
                </a:stretch>
              </a:blipFill>
            </p:spPr>
            <p:txBody>
              <a:bodyPr/>
              <a:lstStyle/>
              <a:p>
                <a:r>
                  <a:rPr lang="en-US">
                    <a:noFill/>
                  </a:rPr>
                  <a:t> </a:t>
                </a:r>
              </a:p>
            </p:txBody>
          </p:sp>
        </mc:Fallback>
      </mc:AlternateContent>
      <p:pic>
        <p:nvPicPr>
          <p:cNvPr id="7" name="Picture 6" descr="A number and equation of mathematical equations&#10;&#10;Description automatically generated with medium confidence">
            <a:extLst>
              <a:ext uri="{FF2B5EF4-FFF2-40B4-BE49-F238E27FC236}">
                <a16:creationId xmlns:a16="http://schemas.microsoft.com/office/drawing/2014/main" id="{B75F9AC3-A422-ED2C-B98C-62F1E4D1E8C3}"/>
              </a:ext>
            </a:extLst>
          </p:cNvPr>
          <p:cNvPicPr>
            <a:picLocks noChangeAspect="1"/>
          </p:cNvPicPr>
          <p:nvPr/>
        </p:nvPicPr>
        <p:blipFill>
          <a:blip r:embed="rId3"/>
          <a:stretch>
            <a:fillRect/>
          </a:stretch>
        </p:blipFill>
        <p:spPr>
          <a:xfrm>
            <a:off x="4358072" y="2842298"/>
            <a:ext cx="3374106" cy="888878"/>
          </a:xfrm>
          <a:prstGeom prst="rect">
            <a:avLst/>
          </a:prstGeom>
        </p:spPr>
      </p:pic>
      <p:sp>
        <p:nvSpPr>
          <p:cNvPr id="8" name="Rectangle 7">
            <a:extLst>
              <a:ext uri="{FF2B5EF4-FFF2-40B4-BE49-F238E27FC236}">
                <a16:creationId xmlns:a16="http://schemas.microsoft.com/office/drawing/2014/main" id="{D3647330-E57E-E11E-EDBD-FCA1F2BC3AB4}"/>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526343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7909-CA14-DB59-F4E8-4BF2311D1F20}"/>
              </a:ext>
            </a:extLst>
          </p:cNvPr>
          <p:cNvSpPr>
            <a:spLocks noGrp="1"/>
          </p:cNvSpPr>
          <p:nvPr>
            <p:ph type="title"/>
          </p:nvPr>
        </p:nvSpPr>
        <p:spPr/>
        <p:txBody>
          <a:bodyPr/>
          <a:lstStyle/>
          <a:p>
            <a:r>
              <a:rPr lang="en-US" dirty="0"/>
              <a:t>Change of variable</a:t>
            </a:r>
          </a:p>
        </p:txBody>
      </p:sp>
      <p:sp>
        <p:nvSpPr>
          <p:cNvPr id="3" name="Footer Placeholder 2">
            <a:extLst>
              <a:ext uri="{FF2B5EF4-FFF2-40B4-BE49-F238E27FC236}">
                <a16:creationId xmlns:a16="http://schemas.microsoft.com/office/drawing/2014/main" id="{CCF02FE5-9CCF-D9B8-6B1F-ADF13D0839A6}"/>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F9E3C69-56D2-CC72-B03A-297EFD9B6D56}"/>
              </a:ext>
            </a:extLst>
          </p:cNvPr>
          <p:cNvSpPr>
            <a:spLocks noGrp="1"/>
          </p:cNvSpPr>
          <p:nvPr>
            <p:ph type="sldNum" sz="quarter" idx="11"/>
          </p:nvPr>
        </p:nvSpPr>
        <p:spPr/>
        <p:txBody>
          <a:bodyPr/>
          <a:lstStyle/>
          <a:p>
            <a:r>
              <a:rPr lang="en-US"/>
              <a:t>Page </a:t>
            </a:r>
            <a:fld id="{15EBE321-CBB1-4E91-BD14-37C8D44326FB}" type="slidenum">
              <a:rPr lang="en-US" smtClean="0"/>
              <a:pPr/>
              <a:t>8</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E7AC53D-1503-E7C8-32AA-07B8F45BB06A}"/>
                  </a:ext>
                </a:extLst>
              </p:cNvPr>
              <p:cNvSpPr>
                <a:spLocks noGrp="1"/>
              </p:cNvSpPr>
              <p:nvPr>
                <p:ph idx="1"/>
              </p:nvPr>
            </p:nvSpPr>
            <p:spPr/>
            <p:txBody>
              <a:bodyPr/>
              <a:lstStyle/>
              <a:p>
                <a:pPr marL="285750" indent="-285750">
                  <a:buFont typeface="Arial" panose="020B0604020202020204" pitchFamily="34" charset="0"/>
                  <a:buChar char="•"/>
                </a:pPr>
                <a:r>
                  <a:rPr lang="en-US" dirty="0"/>
                  <a:t>For each integral, the following change of variable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yields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we focus on the approximation of integrals on the </a:t>
                </a:r>
                <a:r>
                  <a:rPr lang="en-US" b="1" dirty="0">
                    <a:solidFill>
                      <a:srgbClr val="EF0137"/>
                    </a:solidFill>
                  </a:rPr>
                  <a:t>reference interval </a:t>
                </a:r>
                <a14:m>
                  <m:oMath xmlns:m="http://schemas.openxmlformats.org/officeDocument/2006/math">
                    <m:r>
                      <a:rPr lang="en-US" i="1" dirty="0" smtClean="0">
                        <a:latin typeface="Cambria Math" panose="02040503050406030204" pitchFamily="18" charset="0"/>
                      </a:rPr>
                      <m:t>[−1, 1]</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mc:Choice>
        <mc:Fallback xmlns="">
          <p:sp>
            <p:nvSpPr>
              <p:cNvPr id="5" name="Content Placeholder 4">
                <a:extLst>
                  <a:ext uri="{FF2B5EF4-FFF2-40B4-BE49-F238E27FC236}">
                    <a16:creationId xmlns:a16="http://schemas.microsoft.com/office/drawing/2014/main" id="{7E7AC53D-1503-E7C8-32AA-07B8F45BB06A}"/>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D84F304-69CB-296C-AA86-109624AC0893}"/>
              </a:ext>
            </a:extLst>
          </p:cNvPr>
          <p:cNvPicPr>
            <a:picLocks noChangeAspect="1"/>
          </p:cNvPicPr>
          <p:nvPr/>
        </p:nvPicPr>
        <p:blipFill>
          <a:blip r:embed="rId3"/>
          <a:stretch>
            <a:fillRect/>
          </a:stretch>
        </p:blipFill>
        <p:spPr>
          <a:xfrm>
            <a:off x="2688464" y="1895935"/>
            <a:ext cx="7500790" cy="716636"/>
          </a:xfrm>
          <a:prstGeom prst="rect">
            <a:avLst/>
          </a:prstGeom>
        </p:spPr>
      </p:pic>
      <p:pic>
        <p:nvPicPr>
          <p:cNvPr id="9" name="Picture 8" descr="A math equation with black text&#10;&#10;Description automatically generated with medium confidence">
            <a:extLst>
              <a:ext uri="{FF2B5EF4-FFF2-40B4-BE49-F238E27FC236}">
                <a16:creationId xmlns:a16="http://schemas.microsoft.com/office/drawing/2014/main" id="{2E98D00E-0085-4D73-922C-0874A6B7FBD2}"/>
              </a:ext>
            </a:extLst>
          </p:cNvPr>
          <p:cNvPicPr>
            <a:picLocks noChangeAspect="1"/>
          </p:cNvPicPr>
          <p:nvPr/>
        </p:nvPicPr>
        <p:blipFill>
          <a:blip r:embed="rId4"/>
          <a:stretch>
            <a:fillRect/>
          </a:stretch>
        </p:blipFill>
        <p:spPr>
          <a:xfrm>
            <a:off x="4524915" y="3217378"/>
            <a:ext cx="3142170" cy="716636"/>
          </a:xfrm>
          <a:prstGeom prst="rect">
            <a:avLst/>
          </a:prstGeom>
        </p:spPr>
      </p:pic>
      <p:pic>
        <p:nvPicPr>
          <p:cNvPr id="11" name="Picture 10" descr="A math equation with numbers and symbols&#10;&#10;Description automatically generated">
            <a:extLst>
              <a:ext uri="{FF2B5EF4-FFF2-40B4-BE49-F238E27FC236}">
                <a16:creationId xmlns:a16="http://schemas.microsoft.com/office/drawing/2014/main" id="{33202878-22A3-A711-6797-35C18EA2815E}"/>
              </a:ext>
            </a:extLst>
          </p:cNvPr>
          <p:cNvPicPr>
            <a:picLocks noChangeAspect="1"/>
          </p:cNvPicPr>
          <p:nvPr/>
        </p:nvPicPr>
        <p:blipFill>
          <a:blip r:embed="rId5"/>
          <a:stretch>
            <a:fillRect/>
          </a:stretch>
        </p:blipFill>
        <p:spPr>
          <a:xfrm>
            <a:off x="4184003" y="4538821"/>
            <a:ext cx="4599641" cy="607152"/>
          </a:xfrm>
          <a:prstGeom prst="rect">
            <a:avLst/>
          </a:prstGeom>
        </p:spPr>
      </p:pic>
      <p:sp>
        <p:nvSpPr>
          <p:cNvPr id="14" name="Rectangle 13">
            <a:extLst>
              <a:ext uri="{FF2B5EF4-FFF2-40B4-BE49-F238E27FC236}">
                <a16:creationId xmlns:a16="http://schemas.microsoft.com/office/drawing/2014/main" id="{180A8E60-6175-BC1B-FCB8-761EF9A1636B}"/>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782328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179F-F5F6-E6EB-97E3-3F84E1CF03D7}"/>
              </a:ext>
            </a:extLst>
          </p:cNvPr>
          <p:cNvSpPr>
            <a:spLocks noGrp="1"/>
          </p:cNvSpPr>
          <p:nvPr>
            <p:ph type="title"/>
          </p:nvPr>
        </p:nvSpPr>
        <p:spPr/>
        <p:txBody>
          <a:bodyPr/>
          <a:lstStyle/>
          <a:p>
            <a:r>
              <a:rPr lang="en-US" dirty="0"/>
              <a:t>Interpolating the integrand over [-1,1]</a:t>
            </a:r>
          </a:p>
        </p:txBody>
      </p:sp>
      <p:sp>
        <p:nvSpPr>
          <p:cNvPr id="3" name="Footer Placeholder 2">
            <a:extLst>
              <a:ext uri="{FF2B5EF4-FFF2-40B4-BE49-F238E27FC236}">
                <a16:creationId xmlns:a16="http://schemas.microsoft.com/office/drawing/2014/main" id="{8932FA36-84E4-4821-F3E1-5FACC6F4D80C}"/>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5289EEB-E47F-E46A-30C5-ABE84A482E44}"/>
              </a:ext>
            </a:extLst>
          </p:cNvPr>
          <p:cNvSpPr>
            <a:spLocks noGrp="1"/>
          </p:cNvSpPr>
          <p:nvPr>
            <p:ph type="sldNum" sz="quarter" idx="11"/>
          </p:nvPr>
        </p:nvSpPr>
        <p:spPr/>
        <p:txBody>
          <a:bodyPr/>
          <a:lstStyle/>
          <a:p>
            <a:r>
              <a:rPr lang="en-US"/>
              <a:t>Page </a:t>
            </a:r>
            <a:fld id="{15EBE321-CBB1-4E91-BD14-37C8D44326FB}" type="slidenum">
              <a:rPr lang="en-US" smtClean="0"/>
              <a:pPr/>
              <a:t>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79E8A-8B1F-DFE2-5B59-A7D26DEE937F}"/>
                  </a:ext>
                </a:extLst>
              </p:cNvPr>
              <p:cNvSpPr>
                <a:spLocks noGrp="1"/>
              </p:cNvSpPr>
              <p:nvPr>
                <p:ph idx="1"/>
              </p:nvPr>
            </p:nvSpPr>
            <p:spPr/>
            <p:txBody>
              <a:bodyPr/>
              <a:lstStyle/>
              <a:p>
                <a:pPr marL="285750" indent="-285750">
                  <a:buFont typeface="Arial" panose="020B0604020202020204" pitchFamily="34" charset="0"/>
                  <a:buChar char="•"/>
                </a:pPr>
                <a:r>
                  <a:rPr lang="en-US" dirty="0"/>
                  <a:t>Being given n points </a:t>
                </a:r>
                <a14:m>
                  <m:oMath xmlns:m="http://schemas.openxmlformats.org/officeDocument/2006/math">
                    <m:sSub>
                      <m:sSubPr>
                        <m:ctrlPr>
                          <a:rPr lang="en-US" b="0" i="1" dirty="0" smtClean="0">
                            <a:latin typeface="Cambria Math" panose="02040503050406030204" pitchFamily="18" charset="0"/>
                          </a:rPr>
                        </m:ctrlPr>
                      </m:sSubPr>
                      <m:e>
                        <m:sSub>
                          <m:sSubPr>
                            <m:ctrlPr>
                              <a:rPr lang="en-US" i="1" dirty="0">
                                <a:latin typeface="Cambria Math" panose="02040503050406030204" pitchFamily="18" charset="0"/>
                              </a:rPr>
                            </m:ctrlPr>
                          </m:sSubPr>
                          <m:e>
                            <m:r>
                              <a:rPr lang="en-US" i="1" dirty="0">
                                <a:latin typeface="Cambria Math" panose="02040503050406030204" pitchFamily="18" charset="0"/>
                              </a:rPr>
                              <m:t>(</m:t>
                            </m:r>
                            <m:r>
                              <a:rPr lang="en-US" i="1" dirty="0">
                                <a:latin typeface="Cambria Math" panose="02040503050406030204" pitchFamily="18" charset="0"/>
                              </a:rPr>
                              <m:t>𝑠</m:t>
                            </m:r>
                          </m:e>
                          <m:sub>
                            <m:r>
                              <a:rPr lang="en-US" i="1" dirty="0">
                                <a:latin typeface="Cambria Math" panose="02040503050406030204" pitchFamily="18" charset="0"/>
                              </a:rPr>
                              <m:t>𝑗</m:t>
                            </m:r>
                          </m:sub>
                        </m:sSub>
                        <m:r>
                          <a:rPr lang="en-US" i="1" dirty="0">
                            <a:latin typeface="Cambria Math" panose="02040503050406030204" pitchFamily="18" charset="0"/>
                          </a:rPr>
                          <m:t>)</m:t>
                        </m:r>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r>
                      <a:rPr lang="en-US" b="0" i="1" dirty="0"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&gt; 0 </m:t>
                    </m:r>
                    <m:r>
                      <m:rPr>
                        <m:sty m:val="p"/>
                      </m:rPr>
                      <a:rPr lang="en-US" b="0" i="0" dirty="0" smtClean="0">
                        <a:latin typeface="Cambria Math" panose="02040503050406030204" pitchFamily="18" charset="0"/>
                      </a:rPr>
                      <m:t>in</m:t>
                    </m:r>
                    <m:r>
                      <a:rPr lang="en-US" b="0" i="1" dirty="0" smtClean="0">
                        <a:latin typeface="Cambria Math" panose="02040503050406030204" pitchFamily="18" charset="0"/>
                      </a:rPr>
                      <m:t> </m:t>
                    </m:r>
                    <m:r>
                      <a:rPr lang="en-US" i="1" dirty="0" smtClean="0">
                        <a:latin typeface="Cambria Math" panose="02040503050406030204" pitchFamily="18" charset="0"/>
                      </a:rPr>
                      <m:t>[−1, 1]</m:t>
                    </m:r>
                  </m:oMath>
                </a14:m>
                <a:r>
                  <a:rPr lang="en-US" dirty="0"/>
                  <a:t>, we approximate the function </a:t>
                </a:r>
                <a14:m>
                  <m:oMath xmlns:m="http://schemas.openxmlformats.org/officeDocument/2006/math">
                    <m:r>
                      <a:rPr lang="en-US" i="1" dirty="0" smtClean="0">
                        <a:latin typeface="Cambria Math" panose="02040503050406030204" pitchFamily="18" charset="0"/>
                      </a:rPr>
                      <m:t>𝑔</m:t>
                    </m:r>
                  </m:oMath>
                </a14:m>
                <a:r>
                  <a:rPr lang="en-US" dirty="0"/>
                  <a:t> by the interpolation polynomial of degree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at points </a:t>
                </a:r>
                <a14:m>
                  <m:oMath xmlns:m="http://schemas.openxmlformats.org/officeDocument/2006/math">
                    <m:sSub>
                      <m:sSubPr>
                        <m:ctrlPr>
                          <a:rPr lang="en-US" b="0" i="1" dirty="0" smtClean="0">
                            <a:latin typeface="Cambria Math" panose="02040503050406030204" pitchFamily="18" charset="0"/>
                          </a:rPr>
                        </m:ctrlPr>
                      </m:sSubPr>
                      <m:e>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𝑗</m:t>
                                </m:r>
                              </m:sub>
                            </m:sSub>
                            <m:r>
                              <a:rPr lang="en-US" i="1" dirty="0" smtClean="0">
                                <a:latin typeface="Cambria Math" panose="02040503050406030204" pitchFamily="18" charset="0"/>
                              </a:rPr>
                              <m:t>, </m:t>
                            </m:r>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𝑗</m:t>
                                    </m:r>
                                  </m:sub>
                                </m:sSub>
                              </m:e>
                            </m:d>
                          </m:e>
                        </m:d>
                      </m:e>
                      <m:sub>
                        <m:r>
                          <m:rPr>
                            <m:nor/>
                          </m:rPr>
                          <a:rPr lang="en-US" dirty="0"/>
                          <m:t>1≤</m:t>
                        </m:r>
                        <m:r>
                          <m:rPr>
                            <m:nor/>
                          </m:rPr>
                          <a:rPr lang="en-US" dirty="0"/>
                          <m:t>j</m:t>
                        </m:r>
                        <m:r>
                          <m:rPr>
                            <m:nor/>
                          </m:rPr>
                          <a:rPr lang="en-US" dirty="0"/>
                          <m:t>≤</m:t>
                        </m:r>
                        <m:r>
                          <m:rPr>
                            <m:nor/>
                          </m:rPr>
                          <a:rPr lang="en-US" dirty="0"/>
                          <m:t>n</m:t>
                        </m:r>
                      </m:sub>
                    </m:sSub>
                  </m:oMath>
                </a14:m>
                <a:endParaRPr lang="en-US" b="0"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Therefore, we have </a:t>
                </a:r>
              </a:p>
              <a:p>
                <a:pPr marL="285750" indent="-285750">
                  <a:buFont typeface="Arial" panose="020B0604020202020204" pitchFamily="34" charset="0"/>
                  <a:buChar char="•"/>
                </a:pPr>
                <a:endParaRPr lang="en-US" dirty="0"/>
              </a:p>
              <a:p>
                <a:endParaRPr lang="en-US" dirty="0"/>
              </a:p>
              <a:p>
                <a:endParaRPr lang="en-US" dirty="0"/>
              </a:p>
              <a:p>
                <a:endParaRPr lang="en-US" dirty="0"/>
              </a:p>
            </p:txBody>
          </p:sp>
        </mc:Choice>
        <mc:Fallback xmlns="">
          <p:sp>
            <p:nvSpPr>
              <p:cNvPr id="5" name="Content Placeholder 4">
                <a:extLst>
                  <a:ext uri="{FF2B5EF4-FFF2-40B4-BE49-F238E27FC236}">
                    <a16:creationId xmlns:a16="http://schemas.microsoft.com/office/drawing/2014/main" id="{AFE79E8A-8B1F-DFE2-5B59-A7D26DEE937F}"/>
                  </a:ext>
                </a:extLst>
              </p:cNvPr>
              <p:cNvSpPr>
                <a:spLocks noGrp="1" noRot="1" noChangeAspect="1" noMove="1" noResize="1" noEditPoints="1" noAdjustHandles="1" noChangeArrowheads="1" noChangeShapeType="1" noTextEdit="1"/>
              </p:cNvSpPr>
              <p:nvPr>
                <p:ph idx="1"/>
              </p:nvPr>
            </p:nvSpPr>
            <p:spPr>
              <a:blipFill>
                <a:blip r:embed="rId3"/>
                <a:stretch>
                  <a:fillRect l="-1125" t="-1154"/>
                </a:stretch>
              </a:blipFill>
            </p:spPr>
            <p:txBody>
              <a:bodyPr/>
              <a:lstStyle/>
              <a:p>
                <a:r>
                  <a:rPr lang="en-US">
                    <a:noFill/>
                  </a:rPr>
                  <a:t> </a:t>
                </a:r>
              </a:p>
            </p:txBody>
          </p:sp>
        </mc:Fallback>
      </mc:AlternateContent>
      <p:pic>
        <p:nvPicPr>
          <p:cNvPr id="7" name="Picture 6" descr="A close up of words&#10;&#10;Description automatically generated">
            <a:extLst>
              <a:ext uri="{FF2B5EF4-FFF2-40B4-BE49-F238E27FC236}">
                <a16:creationId xmlns:a16="http://schemas.microsoft.com/office/drawing/2014/main" id="{223876B1-5DE5-37F6-3A0A-6ED2D61B3541}"/>
              </a:ext>
            </a:extLst>
          </p:cNvPr>
          <p:cNvPicPr>
            <a:picLocks noChangeAspect="1"/>
          </p:cNvPicPr>
          <p:nvPr/>
        </p:nvPicPr>
        <p:blipFill>
          <a:blip r:embed="rId4"/>
          <a:stretch>
            <a:fillRect/>
          </a:stretch>
        </p:blipFill>
        <p:spPr>
          <a:xfrm>
            <a:off x="3800989" y="2666830"/>
            <a:ext cx="4509451" cy="720504"/>
          </a:xfrm>
          <a:prstGeom prst="rect">
            <a:avLst/>
          </a:prstGeom>
        </p:spPr>
      </p:pic>
      <p:pic>
        <p:nvPicPr>
          <p:cNvPr id="9" name="Picture 8">
            <a:extLst>
              <a:ext uri="{FF2B5EF4-FFF2-40B4-BE49-F238E27FC236}">
                <a16:creationId xmlns:a16="http://schemas.microsoft.com/office/drawing/2014/main" id="{F05D7572-3C80-2125-C0D1-E8A5086F4452}"/>
              </a:ext>
            </a:extLst>
          </p:cNvPr>
          <p:cNvPicPr>
            <a:picLocks noChangeAspect="1"/>
          </p:cNvPicPr>
          <p:nvPr/>
        </p:nvPicPr>
        <p:blipFill>
          <a:blip r:embed="rId5"/>
          <a:stretch>
            <a:fillRect/>
          </a:stretch>
        </p:blipFill>
        <p:spPr>
          <a:xfrm>
            <a:off x="2967649" y="4579540"/>
            <a:ext cx="6084258" cy="720504"/>
          </a:xfrm>
          <a:prstGeom prst="rect">
            <a:avLst/>
          </a:prstGeom>
        </p:spPr>
      </p:pic>
      <p:sp>
        <p:nvSpPr>
          <p:cNvPr id="10" name="Rectangle 9">
            <a:extLst>
              <a:ext uri="{FF2B5EF4-FFF2-40B4-BE49-F238E27FC236}">
                <a16:creationId xmlns:a16="http://schemas.microsoft.com/office/drawing/2014/main" id="{10B04593-77EF-7348-75BF-D94DCDE63124}"/>
              </a:ext>
            </a:extLst>
          </p:cNvPr>
          <p:cNvSpPr/>
          <p:nvPr/>
        </p:nvSpPr>
        <p:spPr>
          <a:xfrm>
            <a:off x="6315075" y="2666830"/>
            <a:ext cx="1995365" cy="720504"/>
          </a:xfrm>
          <a:prstGeom prst="rect">
            <a:avLst/>
          </a:prstGeom>
          <a:noFill/>
          <a:ln w="38100">
            <a:solidFill>
              <a:srgbClr val="EF0137"/>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19" name="Group 18">
            <a:extLst>
              <a:ext uri="{FF2B5EF4-FFF2-40B4-BE49-F238E27FC236}">
                <a16:creationId xmlns:a16="http://schemas.microsoft.com/office/drawing/2014/main" id="{DBD42A43-886C-E781-F601-36B755965442}"/>
              </a:ext>
            </a:extLst>
          </p:cNvPr>
          <p:cNvGrpSpPr/>
          <p:nvPr/>
        </p:nvGrpSpPr>
        <p:grpSpPr>
          <a:xfrm>
            <a:off x="8082135" y="2009955"/>
            <a:ext cx="2360520" cy="641160"/>
            <a:chOff x="8082135" y="2009955"/>
            <a:chExt cx="2360520" cy="641160"/>
          </a:xfrm>
        </p:grpSpPr>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A1DF6F10-1EA8-F19A-58F9-C7C31ED7FA12}"/>
                    </a:ext>
                  </a:extLst>
                </p14:cNvPr>
                <p14:cNvContentPartPr/>
                <p14:nvPr/>
              </p14:nvContentPartPr>
              <p14:xfrm>
                <a:off x="8082135" y="2156835"/>
                <a:ext cx="588600" cy="469080"/>
              </p14:xfrm>
            </p:contentPart>
          </mc:Choice>
          <mc:Fallback xmlns="">
            <p:pic>
              <p:nvPicPr>
                <p:cNvPr id="11" name="Ink 10">
                  <a:extLst>
                    <a:ext uri="{FF2B5EF4-FFF2-40B4-BE49-F238E27FC236}">
                      <a16:creationId xmlns:a16="http://schemas.microsoft.com/office/drawing/2014/main" id="{A1DF6F10-1EA8-F19A-58F9-C7C31ED7FA12}"/>
                    </a:ext>
                  </a:extLst>
                </p:cNvPr>
                <p:cNvPicPr/>
                <p:nvPr/>
              </p:nvPicPr>
              <p:blipFill>
                <a:blip r:embed="rId7"/>
                <a:stretch>
                  <a:fillRect/>
                </a:stretch>
              </p:blipFill>
              <p:spPr>
                <a:xfrm>
                  <a:off x="8064135" y="2139195"/>
                  <a:ext cx="62424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EF05743-C706-805F-6FBD-00149A819593}"/>
                    </a:ext>
                  </a:extLst>
                </p14:cNvPr>
                <p14:cNvContentPartPr/>
                <p14:nvPr/>
              </p14:nvContentPartPr>
              <p14:xfrm>
                <a:off x="8608815" y="2085915"/>
                <a:ext cx="159480" cy="180000"/>
              </p14:xfrm>
            </p:contentPart>
          </mc:Choice>
          <mc:Fallback xmlns="">
            <p:pic>
              <p:nvPicPr>
                <p:cNvPr id="12" name="Ink 11">
                  <a:extLst>
                    <a:ext uri="{FF2B5EF4-FFF2-40B4-BE49-F238E27FC236}">
                      <a16:creationId xmlns:a16="http://schemas.microsoft.com/office/drawing/2014/main" id="{BEF05743-C706-805F-6FBD-00149A819593}"/>
                    </a:ext>
                  </a:extLst>
                </p:cNvPr>
                <p:cNvPicPr/>
                <p:nvPr/>
              </p:nvPicPr>
              <p:blipFill>
                <a:blip r:embed="rId9"/>
                <a:stretch>
                  <a:fillRect/>
                </a:stretch>
              </p:blipFill>
              <p:spPr>
                <a:xfrm>
                  <a:off x="8591175" y="2067915"/>
                  <a:ext cx="195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48D696BB-2D6C-5BC3-8637-9986C42B20AF}"/>
                    </a:ext>
                  </a:extLst>
                </p14:cNvPr>
                <p14:cNvContentPartPr/>
                <p14:nvPr/>
              </p14:nvContentPartPr>
              <p14:xfrm>
                <a:off x="8979975" y="2009955"/>
                <a:ext cx="231840" cy="317160"/>
              </p14:xfrm>
            </p:contentPart>
          </mc:Choice>
          <mc:Fallback xmlns="">
            <p:pic>
              <p:nvPicPr>
                <p:cNvPr id="14" name="Ink 13">
                  <a:extLst>
                    <a:ext uri="{FF2B5EF4-FFF2-40B4-BE49-F238E27FC236}">
                      <a16:creationId xmlns:a16="http://schemas.microsoft.com/office/drawing/2014/main" id="{48D696BB-2D6C-5BC3-8637-9986C42B20AF}"/>
                    </a:ext>
                  </a:extLst>
                </p:cNvPr>
                <p:cNvPicPr/>
                <p:nvPr/>
              </p:nvPicPr>
              <p:blipFill>
                <a:blip r:embed="rId11"/>
                <a:stretch>
                  <a:fillRect/>
                </a:stretch>
              </p:blipFill>
              <p:spPr>
                <a:xfrm>
                  <a:off x="8962335" y="1991955"/>
                  <a:ext cx="2674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A3DA3AE-8D3A-5CE3-F4BF-8BFCCC2013C1}"/>
                    </a:ext>
                  </a:extLst>
                </p14:cNvPr>
                <p14:cNvContentPartPr/>
                <p14:nvPr/>
              </p14:nvContentPartPr>
              <p14:xfrm>
                <a:off x="9232695" y="2187435"/>
                <a:ext cx="156240" cy="141840"/>
              </p14:xfrm>
            </p:contentPart>
          </mc:Choice>
          <mc:Fallback xmlns="">
            <p:pic>
              <p:nvPicPr>
                <p:cNvPr id="15" name="Ink 14">
                  <a:extLst>
                    <a:ext uri="{FF2B5EF4-FFF2-40B4-BE49-F238E27FC236}">
                      <a16:creationId xmlns:a16="http://schemas.microsoft.com/office/drawing/2014/main" id="{FA3DA3AE-8D3A-5CE3-F4BF-8BFCCC2013C1}"/>
                    </a:ext>
                  </a:extLst>
                </p:cNvPr>
                <p:cNvPicPr/>
                <p:nvPr/>
              </p:nvPicPr>
              <p:blipFill>
                <a:blip r:embed="rId13"/>
                <a:stretch>
                  <a:fillRect/>
                </a:stretch>
              </p:blipFill>
              <p:spPr>
                <a:xfrm>
                  <a:off x="9215055" y="2169795"/>
                  <a:ext cx="191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ECF908BA-16AA-88A6-A97F-8861A501539E}"/>
                    </a:ext>
                  </a:extLst>
                </p14:cNvPr>
                <p14:cNvContentPartPr/>
                <p14:nvPr/>
              </p14:nvContentPartPr>
              <p14:xfrm>
                <a:off x="9441135" y="2176635"/>
                <a:ext cx="222120" cy="474480"/>
              </p14:xfrm>
            </p:contentPart>
          </mc:Choice>
          <mc:Fallback xmlns="">
            <p:pic>
              <p:nvPicPr>
                <p:cNvPr id="16" name="Ink 15">
                  <a:extLst>
                    <a:ext uri="{FF2B5EF4-FFF2-40B4-BE49-F238E27FC236}">
                      <a16:creationId xmlns:a16="http://schemas.microsoft.com/office/drawing/2014/main" id="{ECF908BA-16AA-88A6-A97F-8861A501539E}"/>
                    </a:ext>
                  </a:extLst>
                </p:cNvPr>
                <p:cNvPicPr/>
                <p:nvPr/>
              </p:nvPicPr>
              <p:blipFill>
                <a:blip r:embed="rId15"/>
                <a:stretch>
                  <a:fillRect/>
                </a:stretch>
              </p:blipFill>
              <p:spPr>
                <a:xfrm>
                  <a:off x="9423495" y="2158995"/>
                  <a:ext cx="25776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26D084D9-4530-C167-4AD9-5FE278F8CA6E}"/>
                    </a:ext>
                  </a:extLst>
                </p14:cNvPr>
                <p14:cNvContentPartPr/>
                <p14:nvPr/>
              </p14:nvContentPartPr>
              <p14:xfrm>
                <a:off x="9733815" y="2227755"/>
                <a:ext cx="322920" cy="147960"/>
              </p14:xfrm>
            </p:contentPart>
          </mc:Choice>
          <mc:Fallback xmlns="">
            <p:pic>
              <p:nvPicPr>
                <p:cNvPr id="17" name="Ink 16">
                  <a:extLst>
                    <a:ext uri="{FF2B5EF4-FFF2-40B4-BE49-F238E27FC236}">
                      <a16:creationId xmlns:a16="http://schemas.microsoft.com/office/drawing/2014/main" id="{26D084D9-4530-C167-4AD9-5FE278F8CA6E}"/>
                    </a:ext>
                  </a:extLst>
                </p:cNvPr>
                <p:cNvPicPr/>
                <p:nvPr/>
              </p:nvPicPr>
              <p:blipFill>
                <a:blip r:embed="rId17"/>
                <a:stretch>
                  <a:fillRect/>
                </a:stretch>
              </p:blipFill>
              <p:spPr>
                <a:xfrm>
                  <a:off x="9715815" y="2209755"/>
                  <a:ext cx="3585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7A59D16-15EB-41B7-AA56-390AC6C05220}"/>
                    </a:ext>
                  </a:extLst>
                </p14:cNvPr>
                <p14:cNvContentPartPr/>
                <p14:nvPr/>
              </p14:nvContentPartPr>
              <p14:xfrm>
                <a:off x="10103175" y="2195355"/>
                <a:ext cx="339480" cy="416880"/>
              </p14:xfrm>
            </p:contentPart>
          </mc:Choice>
          <mc:Fallback xmlns="">
            <p:pic>
              <p:nvPicPr>
                <p:cNvPr id="18" name="Ink 17">
                  <a:extLst>
                    <a:ext uri="{FF2B5EF4-FFF2-40B4-BE49-F238E27FC236}">
                      <a16:creationId xmlns:a16="http://schemas.microsoft.com/office/drawing/2014/main" id="{07A59D16-15EB-41B7-AA56-390AC6C05220}"/>
                    </a:ext>
                  </a:extLst>
                </p:cNvPr>
                <p:cNvPicPr/>
                <p:nvPr/>
              </p:nvPicPr>
              <p:blipFill>
                <a:blip r:embed="rId19"/>
                <a:stretch>
                  <a:fillRect/>
                </a:stretch>
              </p:blipFill>
              <p:spPr>
                <a:xfrm>
                  <a:off x="10085535" y="2177355"/>
                  <a:ext cx="375120" cy="452520"/>
                </a:xfrm>
                <a:prstGeom prst="rect">
                  <a:avLst/>
                </a:prstGeom>
              </p:spPr>
            </p:pic>
          </mc:Fallback>
        </mc:AlternateContent>
      </p:grpSp>
      <p:sp>
        <p:nvSpPr>
          <p:cNvPr id="20" name="Rectangle 19">
            <a:extLst>
              <a:ext uri="{FF2B5EF4-FFF2-40B4-BE49-F238E27FC236}">
                <a16:creationId xmlns:a16="http://schemas.microsoft.com/office/drawing/2014/main" id="{35D92C4F-D0FB-46DB-6ADD-2A056A9FD4AA}"/>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239669044"/>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10.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Presentation3" id="{4FA9CF19-CCBC-4373-907B-AF2A2168B3D7}" vid="{9B05BD81-2A33-4AEC-95DF-E59B2D9AADC9}"/>
    </a:ext>
  </a:extLst>
</a:theme>
</file>

<file path=ppt/theme/theme3.xml><?xml version="1.0" encoding="utf-8"?>
<a:theme xmlns:a="http://schemas.openxmlformats.org/drawingml/2006/main" name="4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4.xml><?xml version="1.0" encoding="utf-8"?>
<a:theme xmlns:a="http://schemas.openxmlformats.org/drawingml/2006/main" name="9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Petrol Light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iemens 2023">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DISW Standard PowerPoint Template_Short_Jan 2023_V1.4" id="{9C008FFF-BABA-EE4D-9DBF-7A4FF5CFA6B8}" vid="{0D0C1EAA-9C66-AF4D-AA17-D8900E4CD171}"/>
    </a:ext>
  </a:extLst>
</a:theme>
</file>

<file path=ppt/theme/theme9.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2A0A577419A64DAA6281939AFD49E2" ma:contentTypeVersion="23" ma:contentTypeDescription="Create a new document." ma:contentTypeScope="" ma:versionID="eeaccb5ea049b96fc1b024c805a386c2">
  <xsd:schema xmlns:xsd="http://www.w3.org/2001/XMLSchema" xmlns:xs="http://www.w3.org/2001/XMLSchema" xmlns:p="http://schemas.microsoft.com/office/2006/metadata/properties" xmlns:ns1="http://schemas.microsoft.com/sharepoint/v3" xmlns:ns2="77bb3344-0c24-40f7-8b48-7e0eff6a54e3" xmlns:ns3="383a7eb6-b86a-4aa5-bf6d-f87928c2c61e" targetNamespace="http://schemas.microsoft.com/office/2006/metadata/properties" ma:root="true" ma:fieldsID="1b02cfcf9f2d604e4f41c99c3aa91d9a" ns1:_="" ns2:_="" ns3:_="">
    <xsd:import namespace="http://schemas.microsoft.com/sharepoint/v3"/>
    <xsd:import namespace="77bb3344-0c24-40f7-8b48-7e0eff6a54e3"/>
    <xsd:import namespace="383a7eb6-b86a-4aa5-bf6d-f87928c2c61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bb3344-0c24-40f7-8b48-7e0eff6a54e3"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DateTaken" ma:index="7" nillable="true" ma:displayName="MediaServiceDateTaken" ma:hidden="true" ma:indexed="true" ma:internalName="MediaServiceDateTaken" ma:readOnly="true">
      <xsd:simpleType>
        <xsd:restriction base="dms:Text"/>
      </xsd:simpleType>
    </xsd:element>
    <xsd:element name="MediaLengthInSeconds" ma:index="8" nillable="true" ma:displayName="MediaLengthInSeconds" ma:hidden="true"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63edab7-d5f1-4c02-989a-0e8ed7c6c38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3a7eb6-b86a-4aa5-bf6d-f87928c2c6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2e9465b-55ba-4914-85dc-12f2e30aa45b}" ma:internalName="TaxCatchAll" ma:showField="CatchAllData" ma:web="383a7eb6-b86a-4aa5-bf6d-f87928c2c6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file>

<file path=customXml/itemProps1.xml><?xml version="1.0" encoding="utf-8"?>
<ds:datastoreItem xmlns:ds="http://schemas.openxmlformats.org/officeDocument/2006/customXml" ds:itemID="{CD12E9EA-3F13-4513-B286-69B20D606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7bb3344-0c24-40f7-8b48-7e0eff6a54e3"/>
    <ds:schemaRef ds:uri="383a7eb6-b86a-4aa5-bf6d-f87928c2c6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73334E-18D4-416D-BCC4-2401A79E68BD}">
  <ds:schemaRefs>
    <ds:schemaRef ds:uri="http://schemas.microsoft.com/sharepoint/v3/contenttype/forms"/>
  </ds:schemaRefs>
</ds:datastoreItem>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emplate>2024 Standard PowerPoint Template, Short</Template>
  <TotalTime>5725</TotalTime>
  <Words>3785</Words>
  <Application>Microsoft Office PowerPoint</Application>
  <PresentationFormat>Widescreen</PresentationFormat>
  <Paragraphs>534</Paragraphs>
  <Slides>51</Slides>
  <Notes>9</Notes>
  <HiddenSlides>3</HiddenSlides>
  <MMClips>0</MMClips>
  <ScaleCrop>false</ScaleCrop>
  <HeadingPairs>
    <vt:vector size="6" baseType="variant">
      <vt:variant>
        <vt:lpstr>Fonts Used</vt:lpstr>
      </vt:variant>
      <vt:variant>
        <vt:i4>4</vt:i4>
      </vt:variant>
      <vt:variant>
        <vt:lpstr>Theme</vt:lpstr>
      </vt:variant>
      <vt:variant>
        <vt:i4>8</vt:i4>
      </vt:variant>
      <vt:variant>
        <vt:lpstr>Slide Titles</vt:lpstr>
      </vt:variant>
      <vt:variant>
        <vt:i4>51</vt:i4>
      </vt:variant>
    </vt:vector>
  </HeadingPairs>
  <TitlesOfParts>
    <vt:vector size="63" baseType="lpstr">
      <vt:lpstr>Arial</vt:lpstr>
      <vt:lpstr>Cambria Math</vt:lpstr>
      <vt:lpstr>Google Sans</vt:lpstr>
      <vt:lpstr>Wingdings</vt:lpstr>
      <vt:lpstr>Siemens 2022</vt:lpstr>
      <vt:lpstr>8_Siemens 2020</vt:lpstr>
      <vt:lpstr>4_Siemens 2022</vt:lpstr>
      <vt:lpstr>9_Siemens 2020</vt:lpstr>
      <vt:lpstr>2_Siemens 2022</vt:lpstr>
      <vt:lpstr>3_Siemens 2022</vt:lpstr>
      <vt:lpstr>5_Siemens 2022</vt:lpstr>
      <vt:lpstr>1_Siemens 2023</vt:lpstr>
      <vt:lpstr>Numerical Analysis (3/7) integration &amp; differentiation</vt:lpstr>
      <vt:lpstr>Outline</vt:lpstr>
      <vt:lpstr>1. Numerical Integration</vt:lpstr>
      <vt:lpstr>Dates back from Antiquity </vt:lpstr>
      <vt:lpstr>Numerical integration</vt:lpstr>
      <vt:lpstr>Basic principle</vt:lpstr>
      <vt:lpstr>Description of the principle</vt:lpstr>
      <vt:lpstr>Change of variable</vt:lpstr>
      <vt:lpstr>Interpolating the integrand over [-1,1]</vt:lpstr>
      <vt:lpstr>Interpolating the integrand over [-1,1]</vt:lpstr>
      <vt:lpstr>Interpolating the integrand over [-1,1]</vt:lpstr>
      <vt:lpstr>Interpolating the integrand over [-1,1]</vt:lpstr>
      <vt:lpstr>Quadrature formula - definition</vt:lpstr>
      <vt:lpstr>Quadrature formula</vt:lpstr>
      <vt:lpstr>Example: Left-rectangle</vt:lpstr>
      <vt:lpstr>Example: Mid-point rule</vt:lpstr>
      <vt:lpstr>Trapezoidal and Simpson’s rules</vt:lpstr>
      <vt:lpstr>Elementary quadrature rules</vt:lpstr>
      <vt:lpstr>Newton-Cotes formulae</vt:lpstr>
      <vt:lpstr>The Newton-Cotes formulas</vt:lpstr>
      <vt:lpstr>Order of accuracy of elementary quadrature</vt:lpstr>
      <vt:lpstr>An alternative approach</vt:lpstr>
      <vt:lpstr>PowerPoint Presentation</vt:lpstr>
      <vt:lpstr>An alternative approach</vt:lpstr>
      <vt:lpstr>Exercise</vt:lpstr>
      <vt:lpstr>Exercise</vt:lpstr>
      <vt:lpstr>Simpson’s formula: checking our result</vt:lpstr>
      <vt:lpstr>Symmetrical quadrature is always of even order</vt:lpstr>
      <vt:lpstr>Gaussian quadrature</vt:lpstr>
      <vt:lpstr>PowerPoint Presentation</vt:lpstr>
      <vt:lpstr>Gaussian Quadrature Rule</vt:lpstr>
      <vt:lpstr>Orthogonal polynomials</vt:lpstr>
      <vt:lpstr>Orthogonal polynomials</vt:lpstr>
      <vt:lpstr>Why It Works for Degree 2n-1</vt:lpstr>
      <vt:lpstr>Gauss quadrature</vt:lpstr>
      <vt:lpstr>Progressive Quadrature rules (Kronrod rules)</vt:lpstr>
      <vt:lpstr>Alternative Gaussian quadratures</vt:lpstr>
      <vt:lpstr>Adaptive quadrature rule </vt:lpstr>
      <vt:lpstr>Improper Integrals</vt:lpstr>
      <vt:lpstr>PowerPoint Presentation</vt:lpstr>
      <vt:lpstr>Improper Integrals</vt:lpstr>
      <vt:lpstr>Double Integrals </vt:lpstr>
      <vt:lpstr>Multiple Integrals</vt:lpstr>
      <vt:lpstr>2. Numerical Differentiation</vt:lpstr>
      <vt:lpstr>Numerical differentiation</vt:lpstr>
      <vt:lpstr>Interpolation vs smoothing</vt:lpstr>
      <vt:lpstr>Finite Difference</vt:lpstr>
      <vt:lpstr>Finite difference</vt:lpstr>
      <vt:lpstr>Automatic Diﬀerentiation</vt:lpstr>
      <vt:lpstr>3.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Simcenter Electromagnetics  (Low Freq)</dc:title>
  <dc:creator>Matas, Edgar (DI SW PLM STS SDPRM MECH DISC EMAG)</dc:creator>
  <cp:keywords>Template;C_Unrestricted</cp:keywords>
  <dc:description>Version 3.4.3
January 2023</dc:description>
  <cp:lastModifiedBy>Beriot, Hadrien (DI SW PLM STS SDDEV MECH PHY ACOU)</cp:lastModifiedBy>
  <cp:revision>184</cp:revision>
  <dcterms:created xsi:type="dcterms:W3CDTF">2024-05-09T06:24:37Z</dcterms:created>
  <dcterms:modified xsi:type="dcterms:W3CDTF">2024-11-14T17:00:32Z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MSIP_Label_9d258917-277f-42cd-a3cd-14c4e9ee58bc_Enabled">
    <vt:lpwstr>true</vt:lpwstr>
  </property>
  <property fmtid="{D5CDD505-2E9C-101B-9397-08002B2CF9AE}" pid="5" name="MSIP_Label_9d258917-277f-42cd-a3cd-14c4e9ee58bc_SetDate">
    <vt:lpwstr>2023-02-07T19:46:06Z</vt:lpwstr>
  </property>
  <property fmtid="{D5CDD505-2E9C-101B-9397-08002B2CF9AE}" pid="6" name="MSIP_Label_9d258917-277f-42cd-a3cd-14c4e9ee58bc_Method">
    <vt:lpwstr>Standard</vt:lpwstr>
  </property>
  <property fmtid="{D5CDD505-2E9C-101B-9397-08002B2CF9AE}" pid="7" name="MSIP_Label_9d258917-277f-42cd-a3cd-14c4e9ee58bc_Name">
    <vt:lpwstr>restricted</vt:lpwstr>
  </property>
  <property fmtid="{D5CDD505-2E9C-101B-9397-08002B2CF9AE}" pid="8" name="MSIP_Label_9d258917-277f-42cd-a3cd-14c4e9ee58bc_SiteId">
    <vt:lpwstr>38ae3bcd-9579-4fd4-adda-b42e1495d55a</vt:lpwstr>
  </property>
  <property fmtid="{D5CDD505-2E9C-101B-9397-08002B2CF9AE}" pid="9" name="MSIP_Label_9d258917-277f-42cd-a3cd-14c4e9ee58bc_ActionId">
    <vt:lpwstr>6af54435-58e6-4052-983c-0a0bf1202eda</vt:lpwstr>
  </property>
  <property fmtid="{D5CDD505-2E9C-101B-9397-08002B2CF9AE}" pid="10" name="MSIP_Label_9d258917-277f-42cd-a3cd-14c4e9ee58bc_ContentBits">
    <vt:lpwstr>0</vt:lpwstr>
  </property>
  <property fmtid="{D5CDD505-2E9C-101B-9397-08002B2CF9AE}" pid="11" name="Document Confidentiality">
    <vt:lpwstr>Unrestricted</vt:lpwstr>
  </property>
  <property fmtid="{D5CDD505-2E9C-101B-9397-08002B2CF9AE}" pid="12" name="sodocoClasLang">
    <vt:lpwstr>Unrestricted</vt:lpwstr>
  </property>
  <property fmtid="{D5CDD505-2E9C-101B-9397-08002B2CF9AE}" pid="13" name="sodocoClasLangId">
    <vt:i4>0</vt:i4>
  </property>
  <property fmtid="{D5CDD505-2E9C-101B-9397-08002B2CF9AE}" pid="14" name="sodocoClasId">
    <vt:i4>0</vt:i4>
  </property>
</Properties>
</file>